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sldIdLst>
    <p:sldId id="264" r:id="rId3"/>
    <p:sldId id="257" r:id="rId4"/>
    <p:sldId id="316" r:id="rId5"/>
    <p:sldId id="259" r:id="rId6"/>
    <p:sldId id="291" r:id="rId7"/>
    <p:sldId id="318" r:id="rId8"/>
    <p:sldId id="260" r:id="rId9"/>
    <p:sldId id="263" r:id="rId10"/>
    <p:sldId id="320" r:id="rId11"/>
    <p:sldId id="261" r:id="rId12"/>
    <p:sldId id="262" r:id="rId13"/>
    <p:sldId id="319" r:id="rId14"/>
    <p:sldId id="276" r:id="rId15"/>
    <p:sldId id="267" r:id="rId16"/>
    <p:sldId id="321" r:id="rId17"/>
    <p:sldId id="266" r:id="rId18"/>
    <p:sldId id="268" r:id="rId19"/>
    <p:sldId id="322" r:id="rId20"/>
    <p:sldId id="269" r:id="rId21"/>
    <p:sldId id="293" r:id="rId22"/>
    <p:sldId id="323" r:id="rId23"/>
    <p:sldId id="270" r:id="rId24"/>
    <p:sldId id="271" r:id="rId25"/>
    <p:sldId id="325" r:id="rId26"/>
    <p:sldId id="272" r:id="rId27"/>
    <p:sldId id="273" r:id="rId28"/>
    <p:sldId id="326" r:id="rId29"/>
    <p:sldId id="304" r:id="rId30"/>
    <p:sldId id="274" r:id="rId31"/>
    <p:sldId id="327" r:id="rId32"/>
    <p:sldId id="281" r:id="rId33"/>
    <p:sldId id="275" r:id="rId34"/>
    <p:sldId id="328" r:id="rId35"/>
    <p:sldId id="278" r:id="rId36"/>
    <p:sldId id="284" r:id="rId37"/>
    <p:sldId id="279" r:id="rId38"/>
    <p:sldId id="302" r:id="rId39"/>
    <p:sldId id="305" r:id="rId40"/>
    <p:sldId id="286" r:id="rId41"/>
    <p:sldId id="287" r:id="rId42"/>
    <p:sldId id="294" r:id="rId43"/>
    <p:sldId id="314" r:id="rId44"/>
    <p:sldId id="297" r:id="rId45"/>
    <p:sldId id="298" r:id="rId46"/>
    <p:sldId id="312" r:id="rId47"/>
    <p:sldId id="311" r:id="rId48"/>
    <p:sldId id="303" r:id="rId49"/>
    <p:sldId id="295" r:id="rId50"/>
    <p:sldId id="307" r:id="rId51"/>
    <p:sldId id="315" r:id="rId52"/>
    <p:sldId id="309" r:id="rId53"/>
    <p:sldId id="310" r:id="rId54"/>
    <p:sldId id="324" r:id="rId55"/>
  </p:sldIdLst>
  <p:sldSz cx="9144000" cy="5143500" type="screen16x9"/>
  <p:notesSz cx="6858000" cy="9144000"/>
  <p:photoAlbum/>
  <p:defaultText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Lb7liMeEiABB6eeEpVDCUQ" hashData="raIrVi6q1XzxR0XMSYfl9nT6DD0"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A14D07"/>
    <a:srgbClr val="FF3300"/>
    <a:srgbClr val="FF6600"/>
    <a:srgbClr val="291705"/>
    <a:srgbClr val="512603"/>
    <a:srgbClr val="341902"/>
    <a:srgbClr val="FF9900"/>
    <a:srgbClr val="B54441"/>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762" autoAdjust="0"/>
    <p:restoredTop sz="94660"/>
  </p:normalViewPr>
  <p:slideViewPr>
    <p:cSldViewPr>
      <p:cViewPr>
        <p:scale>
          <a:sx n="400" d="100"/>
          <a:sy n="400" d="100"/>
        </p:scale>
        <p:origin x="4956" y="4128"/>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p>
            <a:fld id="{82F5ABA0-31E9-4CDB-963C-17EC7FB609D5}" type="datetimeFigureOut">
              <a:rPr lang="es-PE" smtClean="0"/>
              <a:pPr/>
              <a:t>6/06/2019</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2AEA5500-C1A6-4A9B-890E-6C25DFC0DAC4}" type="slidenum">
              <a:rPr lang="es-PE" smtClean="0"/>
              <a:pPr/>
              <a:t>‹Nº›</a:t>
            </a:fld>
            <a:endParaRPr lang="es-PE"/>
          </a:p>
        </p:txBody>
      </p:sp>
    </p:spTree>
  </p:cSld>
  <p:clrMapOvr>
    <a:masterClrMapping/>
  </p:clrMapOvr>
  <p:transition advTm="14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82F5ABA0-31E9-4CDB-963C-17EC7FB609D5}" type="datetimeFigureOut">
              <a:rPr lang="es-PE" smtClean="0"/>
              <a:pPr/>
              <a:t>6/06/2019</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2AEA5500-C1A6-4A9B-890E-6C25DFC0DAC4}" type="slidenum">
              <a:rPr lang="es-PE" smtClean="0"/>
              <a:pPr/>
              <a:t>‹Nº›</a:t>
            </a:fld>
            <a:endParaRPr lang="es-PE"/>
          </a:p>
        </p:txBody>
      </p:sp>
    </p:spTree>
  </p:cSld>
  <p:clrMapOvr>
    <a:masterClrMapping/>
  </p:clrMapOvr>
  <p:transition advTm="14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82F5ABA0-31E9-4CDB-963C-17EC7FB609D5}" type="datetimeFigureOut">
              <a:rPr lang="es-PE" smtClean="0"/>
              <a:pPr/>
              <a:t>6/06/2019</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2AEA5500-C1A6-4A9B-890E-6C25DFC0DAC4}" type="slidenum">
              <a:rPr lang="es-PE" smtClean="0"/>
              <a:pPr/>
              <a:t>‹Nº›</a:t>
            </a:fld>
            <a:endParaRPr lang="es-PE"/>
          </a:p>
        </p:txBody>
      </p:sp>
    </p:spTree>
  </p:cSld>
  <p:clrMapOvr>
    <a:masterClrMapping/>
  </p:clrMapOvr>
  <p:transition advTm="14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fecha"/>
          <p:cNvSpPr>
            <a:spLocks noGrp="1"/>
          </p:cNvSpPr>
          <p:nvPr>
            <p:ph type="dt" sz="half" idx="10"/>
          </p:nvPr>
        </p:nvSpPr>
        <p:spPr/>
        <p:txBody>
          <a:bodyPr/>
          <a:lstStyle/>
          <a:p>
            <a:fld id="{82F5ABA0-31E9-4CDB-963C-17EC7FB609D5}" type="datetimeFigureOut">
              <a:rPr lang="es-PE" smtClean="0"/>
              <a:pPr/>
              <a:t>6/06/2019</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2AEA5500-C1A6-4A9B-890E-6C25DFC0DAC4}" type="slidenum">
              <a:rPr lang="es-PE" smtClean="0"/>
              <a:pPr/>
              <a:t>‹Nº›</a:t>
            </a:fld>
            <a:endParaRPr lang="es-PE"/>
          </a:p>
        </p:txBody>
      </p:sp>
    </p:spTree>
  </p:cSld>
  <p:clrMapOvr>
    <a:masterClrMapping/>
  </p:clrMapOvr>
  <p:transition advTm="14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7" name="6 Marcador de fecha"/>
          <p:cNvSpPr>
            <a:spLocks noGrp="1"/>
          </p:cNvSpPr>
          <p:nvPr>
            <p:ph type="dt" sz="half" idx="10"/>
          </p:nvPr>
        </p:nvSpPr>
        <p:spPr/>
        <p:txBody>
          <a:bodyPr/>
          <a:lstStyle/>
          <a:p>
            <a:fld id="{82F5ABA0-31E9-4CDB-963C-17EC7FB609D5}" type="datetimeFigureOut">
              <a:rPr lang="es-PE" smtClean="0"/>
              <a:pPr/>
              <a:t>6/06/2019</a:t>
            </a:fld>
            <a:endParaRPr lang="es-PE"/>
          </a:p>
        </p:txBody>
      </p:sp>
      <p:sp>
        <p:nvSpPr>
          <p:cNvPr id="8" name="7 Marcador de pie de página"/>
          <p:cNvSpPr>
            <a:spLocks noGrp="1"/>
          </p:cNvSpPr>
          <p:nvPr>
            <p:ph type="ftr" sz="quarter" idx="11"/>
          </p:nvPr>
        </p:nvSpPr>
        <p:spPr/>
        <p:txBody>
          <a:bodyPr/>
          <a:lstStyle/>
          <a:p>
            <a:endParaRPr lang="es-PE"/>
          </a:p>
        </p:txBody>
      </p:sp>
      <p:sp>
        <p:nvSpPr>
          <p:cNvPr id="9" name="8 Marcador de número de diapositiva"/>
          <p:cNvSpPr>
            <a:spLocks noGrp="1"/>
          </p:cNvSpPr>
          <p:nvPr>
            <p:ph type="sldNum" sz="quarter" idx="12"/>
          </p:nvPr>
        </p:nvSpPr>
        <p:spPr/>
        <p:txBody>
          <a:bodyPr/>
          <a:lstStyle/>
          <a:p>
            <a:fld id="{2AEA5500-C1A6-4A9B-890E-6C25DFC0DAC4}" type="slidenum">
              <a:rPr lang="es-PE" smtClean="0"/>
              <a:pPr/>
              <a:t>‹Nº›</a:t>
            </a:fld>
            <a:endParaRPr lang="es-PE"/>
          </a:p>
        </p:txBody>
      </p:sp>
    </p:spTree>
  </p:cSld>
  <p:clrMapOvr>
    <a:masterClrMapping/>
  </p:clrMapOvr>
  <p:transition advTm="14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fecha"/>
          <p:cNvSpPr>
            <a:spLocks noGrp="1"/>
          </p:cNvSpPr>
          <p:nvPr>
            <p:ph type="dt" sz="half" idx="10"/>
          </p:nvPr>
        </p:nvSpPr>
        <p:spPr/>
        <p:txBody>
          <a:bodyPr/>
          <a:lstStyle/>
          <a:p>
            <a:fld id="{82F5ABA0-31E9-4CDB-963C-17EC7FB609D5}" type="datetimeFigureOut">
              <a:rPr lang="es-PE" smtClean="0"/>
              <a:pPr/>
              <a:t>6/06/2019</a:t>
            </a:fld>
            <a:endParaRPr lang="es-PE"/>
          </a:p>
        </p:txBody>
      </p:sp>
      <p:sp>
        <p:nvSpPr>
          <p:cNvPr id="4" name="3 Marcador de pie de página"/>
          <p:cNvSpPr>
            <a:spLocks noGrp="1"/>
          </p:cNvSpPr>
          <p:nvPr>
            <p:ph type="ftr" sz="quarter" idx="11"/>
          </p:nvPr>
        </p:nvSpPr>
        <p:spPr/>
        <p:txBody>
          <a:bodyPr/>
          <a:lstStyle/>
          <a:p>
            <a:endParaRPr lang="es-PE"/>
          </a:p>
        </p:txBody>
      </p:sp>
      <p:sp>
        <p:nvSpPr>
          <p:cNvPr id="5" name="4 Marcador de número de diapositiva"/>
          <p:cNvSpPr>
            <a:spLocks noGrp="1"/>
          </p:cNvSpPr>
          <p:nvPr>
            <p:ph type="sldNum" sz="quarter" idx="12"/>
          </p:nvPr>
        </p:nvSpPr>
        <p:spPr/>
        <p:txBody>
          <a:bodyPr/>
          <a:lstStyle/>
          <a:p>
            <a:fld id="{2AEA5500-C1A6-4A9B-890E-6C25DFC0DAC4}" type="slidenum">
              <a:rPr lang="es-PE" smtClean="0"/>
              <a:pPr/>
              <a:t>‹Nº›</a:t>
            </a:fld>
            <a:endParaRPr lang="es-PE"/>
          </a:p>
        </p:txBody>
      </p:sp>
    </p:spTree>
  </p:cSld>
  <p:clrMapOvr>
    <a:masterClrMapping/>
  </p:clrMapOvr>
  <p:transition advTm="14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82F5ABA0-31E9-4CDB-963C-17EC7FB609D5}" type="datetimeFigureOut">
              <a:rPr lang="es-PE" smtClean="0"/>
              <a:pPr/>
              <a:t>6/06/2019</a:t>
            </a:fld>
            <a:endParaRPr lang="es-PE"/>
          </a:p>
        </p:txBody>
      </p:sp>
      <p:sp>
        <p:nvSpPr>
          <p:cNvPr id="3" name="2 Marcador de pie de página"/>
          <p:cNvSpPr>
            <a:spLocks noGrp="1"/>
          </p:cNvSpPr>
          <p:nvPr>
            <p:ph type="ftr" sz="quarter" idx="11"/>
          </p:nvPr>
        </p:nvSpPr>
        <p:spPr/>
        <p:txBody>
          <a:bodyPr/>
          <a:lstStyle/>
          <a:p>
            <a:endParaRPr lang="es-PE"/>
          </a:p>
        </p:txBody>
      </p:sp>
      <p:sp>
        <p:nvSpPr>
          <p:cNvPr id="4" name="3 Marcador de número de diapositiva"/>
          <p:cNvSpPr>
            <a:spLocks noGrp="1"/>
          </p:cNvSpPr>
          <p:nvPr>
            <p:ph type="sldNum" sz="quarter" idx="12"/>
          </p:nvPr>
        </p:nvSpPr>
        <p:spPr/>
        <p:txBody>
          <a:bodyPr/>
          <a:lstStyle/>
          <a:p>
            <a:fld id="{2AEA5500-C1A6-4A9B-890E-6C25DFC0DAC4}" type="slidenum">
              <a:rPr lang="es-PE" smtClean="0"/>
              <a:pPr/>
              <a:t>‹Nº›</a:t>
            </a:fld>
            <a:endParaRPr lang="es-PE"/>
          </a:p>
        </p:txBody>
      </p:sp>
    </p:spTree>
  </p:cSld>
  <p:clrMapOvr>
    <a:masterClrMapping/>
  </p:clrMapOvr>
  <p:transition advTm="14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PE"/>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82F5ABA0-31E9-4CDB-963C-17EC7FB609D5}" type="datetimeFigureOut">
              <a:rPr lang="es-PE" smtClean="0"/>
              <a:pPr/>
              <a:t>6/06/2019</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2AEA5500-C1A6-4A9B-890E-6C25DFC0DAC4}" type="slidenum">
              <a:rPr lang="es-PE" smtClean="0"/>
              <a:pPr/>
              <a:t>‹Nº›</a:t>
            </a:fld>
            <a:endParaRPr lang="es-PE"/>
          </a:p>
        </p:txBody>
      </p:sp>
    </p:spTree>
  </p:cSld>
  <p:clrMapOvr>
    <a:masterClrMapping/>
  </p:clrMapOvr>
  <p:transition advTm="14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PE"/>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PE"/>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82F5ABA0-31E9-4CDB-963C-17EC7FB609D5}" type="datetimeFigureOut">
              <a:rPr lang="es-PE" smtClean="0"/>
              <a:pPr/>
              <a:t>6/06/2019</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2AEA5500-C1A6-4A9B-890E-6C25DFC0DAC4}" type="slidenum">
              <a:rPr lang="es-PE" smtClean="0"/>
              <a:pPr/>
              <a:t>‹Nº›</a:t>
            </a:fld>
            <a:endParaRPr lang="es-PE"/>
          </a:p>
        </p:txBody>
      </p:sp>
    </p:spTree>
  </p:cSld>
  <p:clrMapOvr>
    <a:masterClrMapping/>
  </p:clrMapOvr>
  <p:transition advTm="14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82F5ABA0-31E9-4CDB-963C-17EC7FB609D5}" type="datetimeFigureOut">
              <a:rPr lang="es-PE" smtClean="0"/>
              <a:pPr/>
              <a:t>6/06/2019</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2AEA5500-C1A6-4A9B-890E-6C25DFC0DAC4}" type="slidenum">
              <a:rPr lang="es-PE" smtClean="0"/>
              <a:pPr/>
              <a:t>‹Nº›</a:t>
            </a:fld>
            <a:endParaRPr lang="es-PE"/>
          </a:p>
        </p:txBody>
      </p:sp>
    </p:spTree>
  </p:cSld>
  <p:clrMapOvr>
    <a:masterClrMapping/>
  </p:clrMapOvr>
  <p:transition advTm="14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82F5ABA0-31E9-4CDB-963C-17EC7FB609D5}" type="datetimeFigureOut">
              <a:rPr lang="es-PE" smtClean="0"/>
              <a:pPr/>
              <a:t>6/06/2019</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2AEA5500-C1A6-4A9B-890E-6C25DFC0DAC4}" type="slidenum">
              <a:rPr lang="es-PE" smtClean="0"/>
              <a:pPr/>
              <a:t>‹Nº›</a:t>
            </a:fld>
            <a:endParaRPr lang="es-PE"/>
          </a:p>
        </p:txBody>
      </p:sp>
    </p:spTree>
  </p:cSld>
  <p:clrMapOvr>
    <a:masterClrMapping/>
  </p:clrMapOvr>
  <p:transition advTm="14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transition advTm="1400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82F5ABA0-31E9-4CDB-963C-17EC7FB609D5}" type="datetimeFigureOut">
              <a:rPr lang="es-PE" smtClean="0"/>
              <a:pPr/>
              <a:t>6/06/2019</a:t>
            </a:fld>
            <a:endParaRPr lang="es-PE"/>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PE"/>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2AEA5500-C1A6-4A9B-890E-6C25DFC0DAC4}" type="slidenum">
              <a:rPr lang="es-PE" smtClean="0"/>
              <a:pPr/>
              <a:t>‹Nº›</a:t>
            </a:fld>
            <a:endParaRPr lang="es-PE"/>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Tm="14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ransition advTm="14000"/>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jpeg"/><Relationship Id="rId1" Type="http://schemas.openxmlformats.org/officeDocument/2006/relationships/slideLayout" Target="../slideLayouts/slideLayout7.xml"/><Relationship Id="rId4" Type="http://schemas.openxmlformats.org/officeDocument/2006/relationships/image" Target="../media/image23.png"/></Relationships>
</file>

<file path=ppt/slides/_rels/slide1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35.jpeg"/><Relationship Id="rId1" Type="http://schemas.openxmlformats.org/officeDocument/2006/relationships/slideLayout" Target="../slideLayouts/slideLayout7.xml"/><Relationship Id="rId4" Type="http://schemas.openxmlformats.org/officeDocument/2006/relationships/image" Target="../media/image23.png"/></Relationships>
</file>

<file path=ppt/slides/_rels/slide2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45.jpeg"/><Relationship Id="rId1" Type="http://schemas.openxmlformats.org/officeDocument/2006/relationships/slideLayout" Target="../slideLayouts/slideLayout7.xml"/><Relationship Id="rId4" Type="http://schemas.openxmlformats.org/officeDocument/2006/relationships/image" Target="../media/image23.png"/></Relationships>
</file>

<file path=ppt/slides/_rels/slide4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55.jpeg"/><Relationship Id="rId1" Type="http://schemas.openxmlformats.org/officeDocument/2006/relationships/slideLayout" Target="../slideLayouts/slideLayout7.xml"/><Relationship Id="rId4" Type="http://schemas.openxmlformats.org/officeDocument/2006/relationships/image" Target="../media/image23.png"/></Relationships>
</file>

<file path=ppt/slides/_rels/slide5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58.jpeg"/><Relationship Id="rId1" Type="http://schemas.openxmlformats.org/officeDocument/2006/relationships/slideLayout" Target="../slideLayouts/slideLayout7.xml"/><Relationship Id="rId4" Type="http://schemas.openxmlformats.org/officeDocument/2006/relationships/image" Target="../media/image59.png"/></Relationships>
</file>

<file path=ppt/slides/_rels/slide53.xml.rels><?xml version="1.0" encoding="UTF-8" standalone="yes"?>
<Relationships xmlns="http://schemas.openxmlformats.org/package/2006/relationships"><Relationship Id="rId8" Type="http://schemas.openxmlformats.org/officeDocument/2006/relationships/image" Target="../media/image62.png"/><Relationship Id="rId13" Type="http://schemas.openxmlformats.org/officeDocument/2006/relationships/image" Target="../media/image65.png"/><Relationship Id="rId18" Type="http://schemas.openxmlformats.org/officeDocument/2006/relationships/image" Target="../media/image68.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67.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61.png"/><Relationship Id="rId11" Type="http://schemas.openxmlformats.org/officeDocument/2006/relationships/image" Target="../media/image64.png"/><Relationship Id="rId5" Type="http://schemas.openxmlformats.org/officeDocument/2006/relationships/hyperlink" Target="http://www.mispps.com/" TargetMode="External"/><Relationship Id="rId15" Type="http://schemas.openxmlformats.org/officeDocument/2006/relationships/image" Target="../media/image66.png"/><Relationship Id="rId10" Type="http://schemas.openxmlformats.org/officeDocument/2006/relationships/hyperlink" Target="https://www.facebook.com/mispps" TargetMode="External"/><Relationship Id="rId4" Type="http://schemas.openxmlformats.org/officeDocument/2006/relationships/image" Target="../media/image60.png"/><Relationship Id="rId9" Type="http://schemas.openxmlformats.org/officeDocument/2006/relationships/image" Target="../media/image63.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1000">
              <a:schemeClr val="tx1"/>
            </a:gs>
            <a:gs pos="50000">
              <a:schemeClr val="accent6">
                <a:lumMod val="75000"/>
                <a:shade val="67500"/>
                <a:satMod val="115000"/>
              </a:schemeClr>
            </a:gs>
            <a:gs pos="100000">
              <a:schemeClr val="accent6">
                <a:lumMod val="75000"/>
                <a:shade val="100000"/>
                <a:satMod val="115000"/>
              </a:schemeClr>
            </a:gs>
          </a:gsLst>
          <a:lin ang="0" scaled="1"/>
        </a:gradFill>
        <a:effectLst/>
      </p:bgPr>
    </p:bg>
    <p:spTree>
      <p:nvGrpSpPr>
        <p:cNvPr id="1" name=""/>
        <p:cNvGrpSpPr/>
        <p:nvPr/>
      </p:nvGrpSpPr>
      <p:grpSpPr>
        <a:xfrm>
          <a:off x="0" y="0"/>
          <a:ext cx="0" cy="0"/>
          <a:chOff x="0" y="0"/>
          <a:chExt cx="0" cy="0"/>
        </a:xfrm>
      </p:grpSpPr>
      <p:pic>
        <p:nvPicPr>
          <p:cNvPr id="2" name="1 Imagen" descr="beach-dawn-girl-157776.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pic>
        <p:nvPicPr>
          <p:cNvPr id="29" name="28 Imagen" descr="14804-floral-ornament-clip-art.png"/>
          <p:cNvPicPr>
            <a:picLocks noChangeAspect="1"/>
          </p:cNvPicPr>
          <p:nvPr/>
        </p:nvPicPr>
        <p:blipFill>
          <a:blip r:embed="rId4" cstate="print">
            <a:lum bright="20000" contrast="20000"/>
          </a:blip>
          <a:stretch>
            <a:fillRect/>
          </a:stretch>
        </p:blipFill>
        <p:spPr>
          <a:xfrm>
            <a:off x="0" y="1"/>
            <a:ext cx="716751" cy="714362"/>
          </a:xfrm>
          <a:prstGeom prst="rect">
            <a:avLst/>
          </a:prstGeom>
        </p:spPr>
      </p:pic>
      <p:pic>
        <p:nvPicPr>
          <p:cNvPr id="30" name="29 Imagen" descr="14804-floral-ornament-clip-art.png"/>
          <p:cNvPicPr>
            <a:picLocks noChangeAspect="1"/>
          </p:cNvPicPr>
          <p:nvPr/>
        </p:nvPicPr>
        <p:blipFill>
          <a:blip r:embed="rId4" cstate="print">
            <a:lum bright="20000" contrast="20000"/>
          </a:blip>
          <a:stretch>
            <a:fillRect/>
          </a:stretch>
        </p:blipFill>
        <p:spPr>
          <a:xfrm>
            <a:off x="0" y="4429138"/>
            <a:ext cx="716751" cy="714362"/>
          </a:xfrm>
          <a:prstGeom prst="rect">
            <a:avLst/>
          </a:prstGeom>
        </p:spPr>
      </p:pic>
      <p:pic>
        <p:nvPicPr>
          <p:cNvPr id="31" name="30 Imagen" descr="14804-floral-ornament-clip-art.png"/>
          <p:cNvPicPr>
            <a:picLocks noChangeAspect="1"/>
          </p:cNvPicPr>
          <p:nvPr/>
        </p:nvPicPr>
        <p:blipFill>
          <a:blip r:embed="rId4" cstate="print">
            <a:lum contrast="20000"/>
          </a:blip>
          <a:stretch>
            <a:fillRect/>
          </a:stretch>
        </p:blipFill>
        <p:spPr>
          <a:xfrm>
            <a:off x="8427249" y="0"/>
            <a:ext cx="716751" cy="714362"/>
          </a:xfrm>
          <a:prstGeom prst="rect">
            <a:avLst/>
          </a:prstGeom>
        </p:spPr>
      </p:pic>
      <p:pic>
        <p:nvPicPr>
          <p:cNvPr id="32" name="31 Imagen" descr="14804-floral-ornament-clip-art.png"/>
          <p:cNvPicPr>
            <a:picLocks noChangeAspect="1"/>
          </p:cNvPicPr>
          <p:nvPr/>
        </p:nvPicPr>
        <p:blipFill>
          <a:blip r:embed="rId4" cstate="print">
            <a:lum contrast="20000"/>
          </a:blip>
          <a:stretch>
            <a:fillRect/>
          </a:stretch>
        </p:blipFill>
        <p:spPr>
          <a:xfrm>
            <a:off x="4000496" y="1142990"/>
            <a:ext cx="716751" cy="714362"/>
          </a:xfrm>
          <a:prstGeom prst="rect">
            <a:avLst/>
          </a:prstGeom>
        </p:spPr>
      </p:pic>
      <p:pic>
        <p:nvPicPr>
          <p:cNvPr id="33" name="32 Imagen" descr="14804-floral-ornament-clip-art.png"/>
          <p:cNvPicPr>
            <a:picLocks noChangeAspect="1"/>
          </p:cNvPicPr>
          <p:nvPr/>
        </p:nvPicPr>
        <p:blipFill>
          <a:blip r:embed="rId4" cstate="print">
            <a:lum contrast="20000"/>
          </a:blip>
          <a:stretch>
            <a:fillRect/>
          </a:stretch>
        </p:blipFill>
        <p:spPr>
          <a:xfrm>
            <a:off x="4000496" y="2786064"/>
            <a:ext cx="716751" cy="714362"/>
          </a:xfrm>
          <a:prstGeom prst="rect">
            <a:avLst/>
          </a:prstGeom>
        </p:spPr>
      </p:pic>
      <p:pic>
        <p:nvPicPr>
          <p:cNvPr id="34" name="33 Imagen" descr="14804-floral-ornament-clip-art.png"/>
          <p:cNvPicPr>
            <a:picLocks noChangeAspect="1"/>
          </p:cNvPicPr>
          <p:nvPr/>
        </p:nvPicPr>
        <p:blipFill>
          <a:blip r:embed="rId4" cstate="print">
            <a:lum contrast="20000"/>
          </a:blip>
          <a:stretch>
            <a:fillRect/>
          </a:stretch>
        </p:blipFill>
        <p:spPr>
          <a:xfrm>
            <a:off x="8427249" y="4429138"/>
            <a:ext cx="716751" cy="714362"/>
          </a:xfrm>
          <a:prstGeom prst="rect">
            <a:avLst/>
          </a:prstGeom>
        </p:spPr>
      </p:pic>
      <p:pic>
        <p:nvPicPr>
          <p:cNvPr id="35" name="34 Imagen" descr="14804-floral-ornament-clip-art.png"/>
          <p:cNvPicPr>
            <a:picLocks noChangeAspect="1"/>
          </p:cNvPicPr>
          <p:nvPr/>
        </p:nvPicPr>
        <p:blipFill>
          <a:blip r:embed="rId4" cstate="print">
            <a:lum contrast="20000"/>
          </a:blip>
          <a:stretch>
            <a:fillRect/>
          </a:stretch>
        </p:blipFill>
        <p:spPr>
          <a:xfrm>
            <a:off x="714348" y="428610"/>
            <a:ext cx="716751" cy="714362"/>
          </a:xfrm>
          <a:prstGeom prst="rect">
            <a:avLst/>
          </a:prstGeom>
        </p:spPr>
      </p:pic>
      <p:pic>
        <p:nvPicPr>
          <p:cNvPr id="36" name="35 Imagen" descr="14804-floral-ornament-clip-art.png"/>
          <p:cNvPicPr>
            <a:picLocks noChangeAspect="1"/>
          </p:cNvPicPr>
          <p:nvPr/>
        </p:nvPicPr>
        <p:blipFill>
          <a:blip r:embed="rId4" cstate="print">
            <a:lum bright="20000" contrast="20000"/>
          </a:blip>
          <a:stretch>
            <a:fillRect/>
          </a:stretch>
        </p:blipFill>
        <p:spPr>
          <a:xfrm>
            <a:off x="1571604" y="857238"/>
            <a:ext cx="716751" cy="714362"/>
          </a:xfrm>
          <a:prstGeom prst="rect">
            <a:avLst/>
          </a:prstGeom>
        </p:spPr>
      </p:pic>
      <p:pic>
        <p:nvPicPr>
          <p:cNvPr id="37" name="36 Imagen" descr="14804-floral-ornament-clip-art.png"/>
          <p:cNvPicPr>
            <a:picLocks noChangeAspect="1"/>
          </p:cNvPicPr>
          <p:nvPr/>
        </p:nvPicPr>
        <p:blipFill>
          <a:blip r:embed="rId4" cstate="print">
            <a:lum contrast="20000"/>
          </a:blip>
          <a:stretch>
            <a:fillRect/>
          </a:stretch>
        </p:blipFill>
        <p:spPr>
          <a:xfrm>
            <a:off x="2428860" y="1000114"/>
            <a:ext cx="716751" cy="714362"/>
          </a:xfrm>
          <a:prstGeom prst="rect">
            <a:avLst/>
          </a:prstGeom>
        </p:spPr>
      </p:pic>
      <p:pic>
        <p:nvPicPr>
          <p:cNvPr id="38" name="37 Imagen" descr="14804-floral-ornament-clip-art.png"/>
          <p:cNvPicPr>
            <a:picLocks noChangeAspect="1"/>
          </p:cNvPicPr>
          <p:nvPr/>
        </p:nvPicPr>
        <p:blipFill>
          <a:blip r:embed="rId4" cstate="print">
            <a:lum bright="20000" contrast="20000"/>
          </a:blip>
          <a:stretch>
            <a:fillRect/>
          </a:stretch>
        </p:blipFill>
        <p:spPr>
          <a:xfrm>
            <a:off x="3214678" y="1071552"/>
            <a:ext cx="716751" cy="714362"/>
          </a:xfrm>
          <a:prstGeom prst="rect">
            <a:avLst/>
          </a:prstGeom>
        </p:spPr>
      </p:pic>
      <p:pic>
        <p:nvPicPr>
          <p:cNvPr id="39" name="38 Imagen" descr="14804-floral-ornament-clip-art.png"/>
          <p:cNvPicPr>
            <a:picLocks noChangeAspect="1"/>
          </p:cNvPicPr>
          <p:nvPr/>
        </p:nvPicPr>
        <p:blipFill>
          <a:blip r:embed="rId4" cstate="print">
            <a:lum bright="20000" contrast="20000"/>
          </a:blip>
          <a:stretch>
            <a:fillRect/>
          </a:stretch>
        </p:blipFill>
        <p:spPr>
          <a:xfrm>
            <a:off x="4857752" y="1142990"/>
            <a:ext cx="716751" cy="714362"/>
          </a:xfrm>
          <a:prstGeom prst="rect">
            <a:avLst/>
          </a:prstGeom>
        </p:spPr>
      </p:pic>
      <p:pic>
        <p:nvPicPr>
          <p:cNvPr id="40" name="39 Imagen" descr="14804-floral-ornament-clip-art.png"/>
          <p:cNvPicPr>
            <a:picLocks noChangeAspect="1"/>
          </p:cNvPicPr>
          <p:nvPr/>
        </p:nvPicPr>
        <p:blipFill>
          <a:blip r:embed="rId4" cstate="print">
            <a:lum contrast="20000"/>
          </a:blip>
          <a:stretch>
            <a:fillRect/>
          </a:stretch>
        </p:blipFill>
        <p:spPr>
          <a:xfrm>
            <a:off x="5643570" y="1142990"/>
            <a:ext cx="716751" cy="714362"/>
          </a:xfrm>
          <a:prstGeom prst="rect">
            <a:avLst/>
          </a:prstGeom>
        </p:spPr>
      </p:pic>
      <p:pic>
        <p:nvPicPr>
          <p:cNvPr id="41" name="40 Imagen" descr="14804-floral-ornament-clip-art.png"/>
          <p:cNvPicPr>
            <a:picLocks noChangeAspect="1"/>
          </p:cNvPicPr>
          <p:nvPr/>
        </p:nvPicPr>
        <p:blipFill>
          <a:blip r:embed="rId4" cstate="print">
            <a:lum bright="20000" contrast="20000"/>
          </a:blip>
          <a:stretch>
            <a:fillRect/>
          </a:stretch>
        </p:blipFill>
        <p:spPr>
          <a:xfrm>
            <a:off x="6429388" y="928676"/>
            <a:ext cx="716751" cy="714362"/>
          </a:xfrm>
          <a:prstGeom prst="rect">
            <a:avLst/>
          </a:prstGeom>
        </p:spPr>
      </p:pic>
      <p:pic>
        <p:nvPicPr>
          <p:cNvPr id="42" name="41 Imagen" descr="14804-floral-ornament-clip-art.png"/>
          <p:cNvPicPr>
            <a:picLocks noChangeAspect="1"/>
          </p:cNvPicPr>
          <p:nvPr/>
        </p:nvPicPr>
        <p:blipFill>
          <a:blip r:embed="rId4" cstate="print">
            <a:lum contrast="20000"/>
          </a:blip>
          <a:stretch>
            <a:fillRect/>
          </a:stretch>
        </p:blipFill>
        <p:spPr>
          <a:xfrm>
            <a:off x="7143768" y="714362"/>
            <a:ext cx="716751" cy="714362"/>
          </a:xfrm>
          <a:prstGeom prst="rect">
            <a:avLst/>
          </a:prstGeom>
        </p:spPr>
      </p:pic>
      <p:pic>
        <p:nvPicPr>
          <p:cNvPr id="43" name="42 Imagen" descr="14804-floral-ornament-clip-art.png"/>
          <p:cNvPicPr>
            <a:picLocks noChangeAspect="1"/>
          </p:cNvPicPr>
          <p:nvPr/>
        </p:nvPicPr>
        <p:blipFill>
          <a:blip r:embed="rId4" cstate="print">
            <a:lum bright="20000" contrast="20000"/>
          </a:blip>
          <a:stretch>
            <a:fillRect/>
          </a:stretch>
        </p:blipFill>
        <p:spPr>
          <a:xfrm>
            <a:off x="7858148" y="428610"/>
            <a:ext cx="716751" cy="714362"/>
          </a:xfrm>
          <a:prstGeom prst="rect">
            <a:avLst/>
          </a:prstGeom>
        </p:spPr>
      </p:pic>
      <p:pic>
        <p:nvPicPr>
          <p:cNvPr id="44" name="43 Imagen" descr="14804-floral-ornament-clip-art.png"/>
          <p:cNvPicPr>
            <a:picLocks noChangeAspect="1"/>
          </p:cNvPicPr>
          <p:nvPr/>
        </p:nvPicPr>
        <p:blipFill>
          <a:blip r:embed="rId4" cstate="print">
            <a:lum contrast="20000"/>
          </a:blip>
          <a:stretch>
            <a:fillRect/>
          </a:stretch>
        </p:blipFill>
        <p:spPr>
          <a:xfrm>
            <a:off x="642910" y="3929072"/>
            <a:ext cx="716751" cy="714362"/>
          </a:xfrm>
          <a:prstGeom prst="rect">
            <a:avLst/>
          </a:prstGeom>
        </p:spPr>
      </p:pic>
      <p:pic>
        <p:nvPicPr>
          <p:cNvPr id="45" name="44 Imagen" descr="14804-floral-ornament-clip-art.png"/>
          <p:cNvPicPr>
            <a:picLocks noChangeAspect="1"/>
          </p:cNvPicPr>
          <p:nvPr/>
        </p:nvPicPr>
        <p:blipFill>
          <a:blip r:embed="rId4" cstate="print">
            <a:lum bright="20000" contrast="20000"/>
          </a:blip>
          <a:stretch>
            <a:fillRect/>
          </a:stretch>
        </p:blipFill>
        <p:spPr>
          <a:xfrm>
            <a:off x="1428728" y="3429006"/>
            <a:ext cx="716751" cy="714362"/>
          </a:xfrm>
          <a:prstGeom prst="rect">
            <a:avLst/>
          </a:prstGeom>
        </p:spPr>
      </p:pic>
      <p:pic>
        <p:nvPicPr>
          <p:cNvPr id="46" name="45 Imagen" descr="14804-floral-ornament-clip-art.png"/>
          <p:cNvPicPr>
            <a:picLocks noChangeAspect="1"/>
          </p:cNvPicPr>
          <p:nvPr/>
        </p:nvPicPr>
        <p:blipFill>
          <a:blip r:embed="rId4" cstate="print">
            <a:lum contrast="20000"/>
          </a:blip>
          <a:stretch>
            <a:fillRect/>
          </a:stretch>
        </p:blipFill>
        <p:spPr>
          <a:xfrm>
            <a:off x="2285984" y="3143254"/>
            <a:ext cx="716751" cy="714362"/>
          </a:xfrm>
          <a:prstGeom prst="rect">
            <a:avLst/>
          </a:prstGeom>
        </p:spPr>
      </p:pic>
      <p:pic>
        <p:nvPicPr>
          <p:cNvPr id="47" name="46 Imagen" descr="14804-floral-ornament-clip-art.png"/>
          <p:cNvPicPr>
            <a:picLocks noChangeAspect="1"/>
          </p:cNvPicPr>
          <p:nvPr/>
        </p:nvPicPr>
        <p:blipFill>
          <a:blip r:embed="rId4" cstate="print">
            <a:lum bright="20000" contrast="20000"/>
          </a:blip>
          <a:stretch>
            <a:fillRect/>
          </a:stretch>
        </p:blipFill>
        <p:spPr>
          <a:xfrm>
            <a:off x="3143240" y="2928940"/>
            <a:ext cx="716751" cy="714362"/>
          </a:xfrm>
          <a:prstGeom prst="rect">
            <a:avLst/>
          </a:prstGeom>
        </p:spPr>
      </p:pic>
      <p:pic>
        <p:nvPicPr>
          <p:cNvPr id="48" name="47 Imagen" descr="14804-floral-ornament-clip-art.png"/>
          <p:cNvPicPr>
            <a:picLocks noChangeAspect="1"/>
          </p:cNvPicPr>
          <p:nvPr/>
        </p:nvPicPr>
        <p:blipFill>
          <a:blip r:embed="rId4" cstate="print">
            <a:lum bright="20000" contrast="20000"/>
          </a:blip>
          <a:stretch>
            <a:fillRect/>
          </a:stretch>
        </p:blipFill>
        <p:spPr>
          <a:xfrm>
            <a:off x="4786314" y="2714626"/>
            <a:ext cx="716751" cy="714362"/>
          </a:xfrm>
          <a:prstGeom prst="rect">
            <a:avLst/>
          </a:prstGeom>
        </p:spPr>
      </p:pic>
      <p:pic>
        <p:nvPicPr>
          <p:cNvPr id="49" name="48 Imagen" descr="14804-floral-ornament-clip-art.png"/>
          <p:cNvPicPr>
            <a:picLocks noChangeAspect="1"/>
          </p:cNvPicPr>
          <p:nvPr/>
        </p:nvPicPr>
        <p:blipFill>
          <a:blip r:embed="rId4" cstate="print">
            <a:lum contrast="20000"/>
          </a:blip>
          <a:stretch>
            <a:fillRect/>
          </a:stretch>
        </p:blipFill>
        <p:spPr>
          <a:xfrm>
            <a:off x="5643570" y="2786064"/>
            <a:ext cx="716751" cy="714362"/>
          </a:xfrm>
          <a:prstGeom prst="rect">
            <a:avLst/>
          </a:prstGeom>
        </p:spPr>
      </p:pic>
      <p:pic>
        <p:nvPicPr>
          <p:cNvPr id="50" name="49 Imagen" descr="14804-floral-ornament-clip-art.png"/>
          <p:cNvPicPr>
            <a:picLocks noChangeAspect="1"/>
          </p:cNvPicPr>
          <p:nvPr/>
        </p:nvPicPr>
        <p:blipFill>
          <a:blip r:embed="rId4" cstate="print">
            <a:lum bright="20000" contrast="20000"/>
          </a:blip>
          <a:stretch>
            <a:fillRect/>
          </a:stretch>
        </p:blipFill>
        <p:spPr>
          <a:xfrm>
            <a:off x="6429388" y="3071816"/>
            <a:ext cx="716751" cy="714362"/>
          </a:xfrm>
          <a:prstGeom prst="rect">
            <a:avLst/>
          </a:prstGeom>
        </p:spPr>
      </p:pic>
      <p:pic>
        <p:nvPicPr>
          <p:cNvPr id="51" name="50 Imagen" descr="14804-floral-ornament-clip-art.png"/>
          <p:cNvPicPr>
            <a:picLocks noChangeAspect="1"/>
          </p:cNvPicPr>
          <p:nvPr/>
        </p:nvPicPr>
        <p:blipFill>
          <a:blip r:embed="rId4" cstate="print">
            <a:lum contrast="20000"/>
          </a:blip>
          <a:stretch>
            <a:fillRect/>
          </a:stretch>
        </p:blipFill>
        <p:spPr>
          <a:xfrm>
            <a:off x="7143768" y="3357568"/>
            <a:ext cx="716751" cy="714362"/>
          </a:xfrm>
          <a:prstGeom prst="rect">
            <a:avLst/>
          </a:prstGeom>
        </p:spPr>
      </p:pic>
      <p:pic>
        <p:nvPicPr>
          <p:cNvPr id="52" name="51 Imagen" descr="14804-floral-ornament-clip-art.png"/>
          <p:cNvPicPr>
            <a:picLocks noChangeAspect="1"/>
          </p:cNvPicPr>
          <p:nvPr/>
        </p:nvPicPr>
        <p:blipFill>
          <a:blip r:embed="rId4" cstate="print">
            <a:lum bright="20000" contrast="20000"/>
          </a:blip>
          <a:stretch>
            <a:fillRect/>
          </a:stretch>
        </p:blipFill>
        <p:spPr>
          <a:xfrm>
            <a:off x="7929586" y="3929072"/>
            <a:ext cx="716751" cy="714362"/>
          </a:xfrm>
          <a:prstGeom prst="rect">
            <a:avLst/>
          </a:prstGeom>
        </p:spPr>
      </p:pic>
      <p:pic>
        <p:nvPicPr>
          <p:cNvPr id="56" name="55 Imagen" descr="cooltext326430369034950.png"/>
          <p:cNvPicPr>
            <a:picLocks noChangeAspect="1"/>
          </p:cNvPicPr>
          <p:nvPr/>
        </p:nvPicPr>
        <p:blipFill>
          <a:blip r:embed="rId5">
            <a:duotone>
              <a:prstClr val="black"/>
              <a:schemeClr val="accent6">
                <a:tint val="45000"/>
                <a:satMod val="400000"/>
              </a:schemeClr>
            </a:duotone>
            <a:lum contrast="40000"/>
          </a:blip>
          <a:stretch>
            <a:fillRect/>
          </a:stretch>
        </p:blipFill>
        <p:spPr>
          <a:xfrm>
            <a:off x="6000760" y="4326508"/>
            <a:ext cx="1963275" cy="304169"/>
          </a:xfrm>
          <a:prstGeom prst="rect">
            <a:avLst/>
          </a:prstGeom>
        </p:spPr>
      </p:pic>
      <p:pic>
        <p:nvPicPr>
          <p:cNvPr id="57" name="56 Imagen" descr="cooltext326630657356735.png"/>
          <p:cNvPicPr>
            <a:picLocks noChangeAspect="1"/>
          </p:cNvPicPr>
          <p:nvPr/>
        </p:nvPicPr>
        <p:blipFill>
          <a:blip r:embed="rId6">
            <a:lum contrast="40000"/>
          </a:blip>
          <a:stretch>
            <a:fillRect/>
          </a:stretch>
        </p:blipFill>
        <p:spPr>
          <a:xfrm>
            <a:off x="1446239" y="785800"/>
            <a:ext cx="1131658" cy="1071570"/>
          </a:xfrm>
          <a:prstGeom prst="rect">
            <a:avLst/>
          </a:prstGeom>
        </p:spPr>
      </p:pic>
      <p:pic>
        <p:nvPicPr>
          <p:cNvPr id="58" name="57 Imagen" descr="cooltext326630678798781.png"/>
          <p:cNvPicPr>
            <a:picLocks noChangeAspect="1"/>
          </p:cNvPicPr>
          <p:nvPr/>
        </p:nvPicPr>
        <p:blipFill>
          <a:blip r:embed="rId7">
            <a:lum contrast="40000"/>
          </a:blip>
          <a:stretch>
            <a:fillRect/>
          </a:stretch>
        </p:blipFill>
        <p:spPr>
          <a:xfrm>
            <a:off x="2857488" y="785800"/>
            <a:ext cx="1514229" cy="1039177"/>
          </a:xfrm>
          <a:prstGeom prst="rect">
            <a:avLst/>
          </a:prstGeom>
        </p:spPr>
      </p:pic>
      <p:pic>
        <p:nvPicPr>
          <p:cNvPr id="59" name="58 Imagen" descr="cooltext326630694003481.png"/>
          <p:cNvPicPr>
            <a:picLocks noChangeAspect="1"/>
          </p:cNvPicPr>
          <p:nvPr/>
        </p:nvPicPr>
        <p:blipFill>
          <a:blip r:embed="rId8">
            <a:lum contrast="40000"/>
          </a:blip>
          <a:stretch>
            <a:fillRect/>
          </a:stretch>
        </p:blipFill>
        <p:spPr>
          <a:xfrm>
            <a:off x="928662" y="1643056"/>
            <a:ext cx="4030384" cy="1285884"/>
          </a:xfrm>
          <a:prstGeom prst="rect">
            <a:avLst/>
          </a:prstGeom>
        </p:spPr>
      </p:pic>
      <p:pic>
        <p:nvPicPr>
          <p:cNvPr id="60" name="59 Imagen" descr="cooltext326630726673711.png"/>
          <p:cNvPicPr>
            <a:picLocks noChangeAspect="1"/>
          </p:cNvPicPr>
          <p:nvPr/>
        </p:nvPicPr>
        <p:blipFill>
          <a:blip r:embed="rId9">
            <a:lum contrast="40000"/>
          </a:blip>
          <a:stretch>
            <a:fillRect/>
          </a:stretch>
        </p:blipFill>
        <p:spPr>
          <a:xfrm>
            <a:off x="500034" y="2786064"/>
            <a:ext cx="4472733" cy="1143008"/>
          </a:xfrm>
          <a:prstGeom prst="rect">
            <a:avLst/>
          </a:prstGeom>
        </p:spPr>
      </p:pic>
      <p:pic>
        <p:nvPicPr>
          <p:cNvPr id="53" name="52 Imagen" descr="beach-dawn-girl-157776.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spTree>
  </p:cSld>
  <p:clrMapOvr>
    <a:masterClrMapping/>
  </p:clrMapOvr>
  <p:transition advTm="30000">
    <p:sndAc>
      <p:stSnd loop="1">
        <p:snd r:embed="rId2" name="A_New_Day_-_Ernesto_Cortazar_mp3cut.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53"/>
                                        </p:tgtEl>
                                        <p:attrNameLst>
                                          <p:attrName>style.visibility</p:attrName>
                                        </p:attrNameLst>
                                      </p:cBhvr>
                                      <p:to>
                                        <p:strVal val="hidden"/>
                                      </p:to>
                                    </p:set>
                                  </p:childTnLst>
                                </p:cTn>
                              </p:par>
                              <p:par>
                                <p:cTn id="7" presetID="15" presetClass="entr" presetSubtype="0" fill="hold" nodeType="withEffect">
                                  <p:stCondLst>
                                    <p:cond delay="0"/>
                                  </p:stCondLst>
                                  <p:childTnLst>
                                    <p:set>
                                      <p:cBhvr>
                                        <p:cTn id="8" dur="1" fill="hold">
                                          <p:stCondLst>
                                            <p:cond delay="0"/>
                                          </p:stCondLst>
                                        </p:cTn>
                                        <p:tgtEl>
                                          <p:spTgt spid="30"/>
                                        </p:tgtEl>
                                        <p:attrNameLst>
                                          <p:attrName>style.visibility</p:attrName>
                                        </p:attrNameLst>
                                      </p:cBhvr>
                                      <p:to>
                                        <p:strVal val="visible"/>
                                      </p:to>
                                    </p:set>
                                    <p:anim calcmode="lin" valueType="num">
                                      <p:cBhvr>
                                        <p:cTn id="9" dur="2000" fill="hold"/>
                                        <p:tgtEl>
                                          <p:spTgt spid="30"/>
                                        </p:tgtEl>
                                        <p:attrNameLst>
                                          <p:attrName>ppt_w</p:attrName>
                                        </p:attrNameLst>
                                      </p:cBhvr>
                                      <p:tavLst>
                                        <p:tav tm="0">
                                          <p:val>
                                            <p:fltVal val="0"/>
                                          </p:val>
                                        </p:tav>
                                        <p:tav tm="100000">
                                          <p:val>
                                            <p:strVal val="#ppt_w"/>
                                          </p:val>
                                        </p:tav>
                                      </p:tavLst>
                                    </p:anim>
                                    <p:anim calcmode="lin" valueType="num">
                                      <p:cBhvr>
                                        <p:cTn id="10" dur="2000" fill="hold"/>
                                        <p:tgtEl>
                                          <p:spTgt spid="30"/>
                                        </p:tgtEl>
                                        <p:attrNameLst>
                                          <p:attrName>ppt_h</p:attrName>
                                        </p:attrNameLst>
                                      </p:cBhvr>
                                      <p:tavLst>
                                        <p:tav tm="0">
                                          <p:val>
                                            <p:fltVal val="0"/>
                                          </p:val>
                                        </p:tav>
                                        <p:tav tm="100000">
                                          <p:val>
                                            <p:strVal val="#ppt_h"/>
                                          </p:val>
                                        </p:tav>
                                      </p:tavLst>
                                    </p:anim>
                                    <p:anim calcmode="lin" valueType="num">
                                      <p:cBhvr>
                                        <p:cTn id="11" dur="2000" fill="hold"/>
                                        <p:tgtEl>
                                          <p:spTgt spid="30"/>
                                        </p:tgtEl>
                                        <p:attrNameLst>
                                          <p:attrName>ppt_x</p:attrName>
                                        </p:attrNameLst>
                                      </p:cBhvr>
                                      <p:tavLst>
                                        <p:tav tm="0" fmla="#ppt_x+(cos(-2*pi*(1-$))*-#ppt_x-sin(-2*pi*(1-$))*(1-#ppt_y))*(1-$)">
                                          <p:val>
                                            <p:fltVal val="0"/>
                                          </p:val>
                                        </p:tav>
                                        <p:tav tm="100000">
                                          <p:val>
                                            <p:fltVal val="1"/>
                                          </p:val>
                                        </p:tav>
                                      </p:tavLst>
                                    </p:anim>
                                    <p:anim calcmode="lin" valueType="num">
                                      <p:cBhvr>
                                        <p:cTn id="12" dur="2000" fill="hold"/>
                                        <p:tgtEl>
                                          <p:spTgt spid="30"/>
                                        </p:tgtEl>
                                        <p:attrNameLst>
                                          <p:attrName>ppt_y</p:attrName>
                                        </p:attrNameLst>
                                      </p:cBhvr>
                                      <p:tavLst>
                                        <p:tav tm="0" fmla="#ppt_y+(sin(-2*pi*(1-$))*-#ppt_x+cos(-2*pi*(1-$))*(1-#ppt_y))*(1-$)">
                                          <p:val>
                                            <p:fltVal val="0"/>
                                          </p:val>
                                        </p:tav>
                                        <p:tav tm="100000">
                                          <p:val>
                                            <p:fltVal val="1"/>
                                          </p:val>
                                        </p:tav>
                                      </p:tavLst>
                                    </p:anim>
                                  </p:childTnLst>
                                </p:cTn>
                              </p:par>
                              <p:par>
                                <p:cTn id="13" presetID="15" presetClass="entr" presetSubtype="0" fill="hold" nodeType="withEffect">
                                  <p:stCondLst>
                                    <p:cond delay="0"/>
                                  </p:stCondLst>
                                  <p:childTnLst>
                                    <p:set>
                                      <p:cBhvr>
                                        <p:cTn id="14" dur="1" fill="hold">
                                          <p:stCondLst>
                                            <p:cond delay="0"/>
                                          </p:stCondLst>
                                        </p:cTn>
                                        <p:tgtEl>
                                          <p:spTgt spid="33"/>
                                        </p:tgtEl>
                                        <p:attrNameLst>
                                          <p:attrName>style.visibility</p:attrName>
                                        </p:attrNameLst>
                                      </p:cBhvr>
                                      <p:to>
                                        <p:strVal val="visible"/>
                                      </p:to>
                                    </p:set>
                                    <p:anim calcmode="lin" valueType="num">
                                      <p:cBhvr>
                                        <p:cTn id="15" dur="2000" fill="hold"/>
                                        <p:tgtEl>
                                          <p:spTgt spid="33"/>
                                        </p:tgtEl>
                                        <p:attrNameLst>
                                          <p:attrName>ppt_w</p:attrName>
                                        </p:attrNameLst>
                                      </p:cBhvr>
                                      <p:tavLst>
                                        <p:tav tm="0">
                                          <p:val>
                                            <p:fltVal val="0"/>
                                          </p:val>
                                        </p:tav>
                                        <p:tav tm="100000">
                                          <p:val>
                                            <p:strVal val="#ppt_w"/>
                                          </p:val>
                                        </p:tav>
                                      </p:tavLst>
                                    </p:anim>
                                    <p:anim calcmode="lin" valueType="num">
                                      <p:cBhvr>
                                        <p:cTn id="16" dur="2000" fill="hold"/>
                                        <p:tgtEl>
                                          <p:spTgt spid="33"/>
                                        </p:tgtEl>
                                        <p:attrNameLst>
                                          <p:attrName>ppt_h</p:attrName>
                                        </p:attrNameLst>
                                      </p:cBhvr>
                                      <p:tavLst>
                                        <p:tav tm="0">
                                          <p:val>
                                            <p:fltVal val="0"/>
                                          </p:val>
                                        </p:tav>
                                        <p:tav tm="100000">
                                          <p:val>
                                            <p:strVal val="#ppt_h"/>
                                          </p:val>
                                        </p:tav>
                                      </p:tavLst>
                                    </p:anim>
                                    <p:anim calcmode="lin" valueType="num">
                                      <p:cBhvr>
                                        <p:cTn id="17" dur="2000" fill="hold"/>
                                        <p:tgtEl>
                                          <p:spTgt spid="33"/>
                                        </p:tgtEl>
                                        <p:attrNameLst>
                                          <p:attrName>ppt_x</p:attrName>
                                        </p:attrNameLst>
                                      </p:cBhvr>
                                      <p:tavLst>
                                        <p:tav tm="0" fmla="#ppt_x+(cos(-2*pi*(1-$))*-#ppt_x-sin(-2*pi*(1-$))*(1-#ppt_y))*(1-$)">
                                          <p:val>
                                            <p:fltVal val="0"/>
                                          </p:val>
                                        </p:tav>
                                        <p:tav tm="100000">
                                          <p:val>
                                            <p:fltVal val="1"/>
                                          </p:val>
                                        </p:tav>
                                      </p:tavLst>
                                    </p:anim>
                                    <p:anim calcmode="lin" valueType="num">
                                      <p:cBhvr>
                                        <p:cTn id="18" dur="2000" fill="hold"/>
                                        <p:tgtEl>
                                          <p:spTgt spid="33"/>
                                        </p:tgtEl>
                                        <p:attrNameLst>
                                          <p:attrName>ppt_y</p:attrName>
                                        </p:attrNameLst>
                                      </p:cBhvr>
                                      <p:tavLst>
                                        <p:tav tm="0" fmla="#ppt_y+(sin(-2*pi*(1-$))*-#ppt_x+cos(-2*pi*(1-$))*(1-#ppt_y))*(1-$)">
                                          <p:val>
                                            <p:fltVal val="0"/>
                                          </p:val>
                                        </p:tav>
                                        <p:tav tm="100000">
                                          <p:val>
                                            <p:fltVal val="1"/>
                                          </p:val>
                                        </p:tav>
                                      </p:tavLst>
                                    </p:anim>
                                  </p:childTnLst>
                                </p:cTn>
                              </p:par>
                              <p:par>
                                <p:cTn id="19" presetID="15" presetClass="entr" presetSubtype="0" fill="hold" nodeType="withEffect">
                                  <p:stCondLst>
                                    <p:cond delay="0"/>
                                  </p:stCondLst>
                                  <p:childTnLst>
                                    <p:set>
                                      <p:cBhvr>
                                        <p:cTn id="20" dur="1" fill="hold">
                                          <p:stCondLst>
                                            <p:cond delay="0"/>
                                          </p:stCondLst>
                                        </p:cTn>
                                        <p:tgtEl>
                                          <p:spTgt spid="34"/>
                                        </p:tgtEl>
                                        <p:attrNameLst>
                                          <p:attrName>style.visibility</p:attrName>
                                        </p:attrNameLst>
                                      </p:cBhvr>
                                      <p:to>
                                        <p:strVal val="visible"/>
                                      </p:to>
                                    </p:set>
                                    <p:anim calcmode="lin" valueType="num">
                                      <p:cBhvr>
                                        <p:cTn id="21" dur="2000" fill="hold"/>
                                        <p:tgtEl>
                                          <p:spTgt spid="34"/>
                                        </p:tgtEl>
                                        <p:attrNameLst>
                                          <p:attrName>ppt_w</p:attrName>
                                        </p:attrNameLst>
                                      </p:cBhvr>
                                      <p:tavLst>
                                        <p:tav tm="0">
                                          <p:val>
                                            <p:fltVal val="0"/>
                                          </p:val>
                                        </p:tav>
                                        <p:tav tm="100000">
                                          <p:val>
                                            <p:strVal val="#ppt_w"/>
                                          </p:val>
                                        </p:tav>
                                      </p:tavLst>
                                    </p:anim>
                                    <p:anim calcmode="lin" valueType="num">
                                      <p:cBhvr>
                                        <p:cTn id="22" dur="2000" fill="hold"/>
                                        <p:tgtEl>
                                          <p:spTgt spid="34"/>
                                        </p:tgtEl>
                                        <p:attrNameLst>
                                          <p:attrName>ppt_h</p:attrName>
                                        </p:attrNameLst>
                                      </p:cBhvr>
                                      <p:tavLst>
                                        <p:tav tm="0">
                                          <p:val>
                                            <p:fltVal val="0"/>
                                          </p:val>
                                        </p:tav>
                                        <p:tav tm="100000">
                                          <p:val>
                                            <p:strVal val="#ppt_h"/>
                                          </p:val>
                                        </p:tav>
                                      </p:tavLst>
                                    </p:anim>
                                    <p:anim calcmode="lin" valueType="num">
                                      <p:cBhvr>
                                        <p:cTn id="23" dur="2000" fill="hold"/>
                                        <p:tgtEl>
                                          <p:spTgt spid="34"/>
                                        </p:tgtEl>
                                        <p:attrNameLst>
                                          <p:attrName>ppt_x</p:attrName>
                                        </p:attrNameLst>
                                      </p:cBhvr>
                                      <p:tavLst>
                                        <p:tav tm="0" fmla="#ppt_x+(cos(-2*pi*(1-$))*-#ppt_x-sin(-2*pi*(1-$))*(1-#ppt_y))*(1-$)">
                                          <p:val>
                                            <p:fltVal val="0"/>
                                          </p:val>
                                        </p:tav>
                                        <p:tav tm="100000">
                                          <p:val>
                                            <p:fltVal val="1"/>
                                          </p:val>
                                        </p:tav>
                                      </p:tavLst>
                                    </p:anim>
                                    <p:anim calcmode="lin" valueType="num">
                                      <p:cBhvr>
                                        <p:cTn id="24" dur="2000" fill="hold"/>
                                        <p:tgtEl>
                                          <p:spTgt spid="34"/>
                                        </p:tgtEl>
                                        <p:attrNameLst>
                                          <p:attrName>ppt_y</p:attrName>
                                        </p:attrNameLst>
                                      </p:cBhvr>
                                      <p:tavLst>
                                        <p:tav tm="0" fmla="#ppt_y+(sin(-2*pi*(1-$))*-#ppt_x+cos(-2*pi*(1-$))*(1-#ppt_y))*(1-$)">
                                          <p:val>
                                            <p:fltVal val="0"/>
                                          </p:val>
                                        </p:tav>
                                        <p:tav tm="100000">
                                          <p:val>
                                            <p:fltVal val="1"/>
                                          </p:val>
                                        </p:tav>
                                      </p:tavLst>
                                    </p:anim>
                                  </p:childTnLst>
                                </p:cTn>
                              </p:par>
                              <p:par>
                                <p:cTn id="25" presetID="15" presetClass="entr" presetSubtype="0" fill="hold" nodeType="withEffect">
                                  <p:stCondLst>
                                    <p:cond delay="0"/>
                                  </p:stCondLst>
                                  <p:childTnLst>
                                    <p:set>
                                      <p:cBhvr>
                                        <p:cTn id="26" dur="1" fill="hold">
                                          <p:stCondLst>
                                            <p:cond delay="0"/>
                                          </p:stCondLst>
                                        </p:cTn>
                                        <p:tgtEl>
                                          <p:spTgt spid="44"/>
                                        </p:tgtEl>
                                        <p:attrNameLst>
                                          <p:attrName>style.visibility</p:attrName>
                                        </p:attrNameLst>
                                      </p:cBhvr>
                                      <p:to>
                                        <p:strVal val="visible"/>
                                      </p:to>
                                    </p:set>
                                    <p:anim calcmode="lin" valueType="num">
                                      <p:cBhvr>
                                        <p:cTn id="27" dur="2000" fill="hold"/>
                                        <p:tgtEl>
                                          <p:spTgt spid="44"/>
                                        </p:tgtEl>
                                        <p:attrNameLst>
                                          <p:attrName>ppt_w</p:attrName>
                                        </p:attrNameLst>
                                      </p:cBhvr>
                                      <p:tavLst>
                                        <p:tav tm="0">
                                          <p:val>
                                            <p:fltVal val="0"/>
                                          </p:val>
                                        </p:tav>
                                        <p:tav tm="100000">
                                          <p:val>
                                            <p:strVal val="#ppt_w"/>
                                          </p:val>
                                        </p:tav>
                                      </p:tavLst>
                                    </p:anim>
                                    <p:anim calcmode="lin" valueType="num">
                                      <p:cBhvr>
                                        <p:cTn id="28" dur="2000" fill="hold"/>
                                        <p:tgtEl>
                                          <p:spTgt spid="44"/>
                                        </p:tgtEl>
                                        <p:attrNameLst>
                                          <p:attrName>ppt_h</p:attrName>
                                        </p:attrNameLst>
                                      </p:cBhvr>
                                      <p:tavLst>
                                        <p:tav tm="0">
                                          <p:val>
                                            <p:fltVal val="0"/>
                                          </p:val>
                                        </p:tav>
                                        <p:tav tm="100000">
                                          <p:val>
                                            <p:strVal val="#ppt_h"/>
                                          </p:val>
                                        </p:tav>
                                      </p:tavLst>
                                    </p:anim>
                                    <p:anim calcmode="lin" valueType="num">
                                      <p:cBhvr>
                                        <p:cTn id="29" dur="2000" fill="hold"/>
                                        <p:tgtEl>
                                          <p:spTgt spid="44"/>
                                        </p:tgtEl>
                                        <p:attrNameLst>
                                          <p:attrName>ppt_x</p:attrName>
                                        </p:attrNameLst>
                                      </p:cBhvr>
                                      <p:tavLst>
                                        <p:tav tm="0" fmla="#ppt_x+(cos(-2*pi*(1-$))*-#ppt_x-sin(-2*pi*(1-$))*(1-#ppt_y))*(1-$)">
                                          <p:val>
                                            <p:fltVal val="0"/>
                                          </p:val>
                                        </p:tav>
                                        <p:tav tm="100000">
                                          <p:val>
                                            <p:fltVal val="1"/>
                                          </p:val>
                                        </p:tav>
                                      </p:tavLst>
                                    </p:anim>
                                    <p:anim calcmode="lin" valueType="num">
                                      <p:cBhvr>
                                        <p:cTn id="30" dur="2000" fill="hold"/>
                                        <p:tgtEl>
                                          <p:spTgt spid="44"/>
                                        </p:tgtEl>
                                        <p:attrNameLst>
                                          <p:attrName>ppt_y</p:attrName>
                                        </p:attrNameLst>
                                      </p:cBhvr>
                                      <p:tavLst>
                                        <p:tav tm="0" fmla="#ppt_y+(sin(-2*pi*(1-$))*-#ppt_x+cos(-2*pi*(1-$))*(1-#ppt_y))*(1-$)">
                                          <p:val>
                                            <p:fltVal val="0"/>
                                          </p:val>
                                        </p:tav>
                                        <p:tav tm="100000">
                                          <p:val>
                                            <p:fltVal val="1"/>
                                          </p:val>
                                        </p:tav>
                                      </p:tavLst>
                                    </p:anim>
                                  </p:childTnLst>
                                </p:cTn>
                              </p:par>
                              <p:par>
                                <p:cTn id="31" presetID="15" presetClass="entr" presetSubtype="0" fill="hold" nodeType="withEffect">
                                  <p:stCondLst>
                                    <p:cond delay="0"/>
                                  </p:stCondLst>
                                  <p:childTnLst>
                                    <p:set>
                                      <p:cBhvr>
                                        <p:cTn id="32" dur="1" fill="hold">
                                          <p:stCondLst>
                                            <p:cond delay="0"/>
                                          </p:stCondLst>
                                        </p:cTn>
                                        <p:tgtEl>
                                          <p:spTgt spid="45"/>
                                        </p:tgtEl>
                                        <p:attrNameLst>
                                          <p:attrName>style.visibility</p:attrName>
                                        </p:attrNameLst>
                                      </p:cBhvr>
                                      <p:to>
                                        <p:strVal val="visible"/>
                                      </p:to>
                                    </p:set>
                                    <p:anim calcmode="lin" valueType="num">
                                      <p:cBhvr>
                                        <p:cTn id="33" dur="2000" fill="hold"/>
                                        <p:tgtEl>
                                          <p:spTgt spid="45"/>
                                        </p:tgtEl>
                                        <p:attrNameLst>
                                          <p:attrName>ppt_w</p:attrName>
                                        </p:attrNameLst>
                                      </p:cBhvr>
                                      <p:tavLst>
                                        <p:tav tm="0">
                                          <p:val>
                                            <p:fltVal val="0"/>
                                          </p:val>
                                        </p:tav>
                                        <p:tav tm="100000">
                                          <p:val>
                                            <p:strVal val="#ppt_w"/>
                                          </p:val>
                                        </p:tav>
                                      </p:tavLst>
                                    </p:anim>
                                    <p:anim calcmode="lin" valueType="num">
                                      <p:cBhvr>
                                        <p:cTn id="34" dur="2000" fill="hold"/>
                                        <p:tgtEl>
                                          <p:spTgt spid="45"/>
                                        </p:tgtEl>
                                        <p:attrNameLst>
                                          <p:attrName>ppt_h</p:attrName>
                                        </p:attrNameLst>
                                      </p:cBhvr>
                                      <p:tavLst>
                                        <p:tav tm="0">
                                          <p:val>
                                            <p:fltVal val="0"/>
                                          </p:val>
                                        </p:tav>
                                        <p:tav tm="100000">
                                          <p:val>
                                            <p:strVal val="#ppt_h"/>
                                          </p:val>
                                        </p:tav>
                                      </p:tavLst>
                                    </p:anim>
                                    <p:anim calcmode="lin" valueType="num">
                                      <p:cBhvr>
                                        <p:cTn id="35" dur="2000" fill="hold"/>
                                        <p:tgtEl>
                                          <p:spTgt spid="45"/>
                                        </p:tgtEl>
                                        <p:attrNameLst>
                                          <p:attrName>ppt_x</p:attrName>
                                        </p:attrNameLst>
                                      </p:cBhvr>
                                      <p:tavLst>
                                        <p:tav tm="0" fmla="#ppt_x+(cos(-2*pi*(1-$))*-#ppt_x-sin(-2*pi*(1-$))*(1-#ppt_y))*(1-$)">
                                          <p:val>
                                            <p:fltVal val="0"/>
                                          </p:val>
                                        </p:tav>
                                        <p:tav tm="100000">
                                          <p:val>
                                            <p:fltVal val="1"/>
                                          </p:val>
                                        </p:tav>
                                      </p:tavLst>
                                    </p:anim>
                                    <p:anim calcmode="lin" valueType="num">
                                      <p:cBhvr>
                                        <p:cTn id="36" dur="2000" fill="hold"/>
                                        <p:tgtEl>
                                          <p:spTgt spid="45"/>
                                        </p:tgtEl>
                                        <p:attrNameLst>
                                          <p:attrName>ppt_y</p:attrName>
                                        </p:attrNameLst>
                                      </p:cBhvr>
                                      <p:tavLst>
                                        <p:tav tm="0" fmla="#ppt_y+(sin(-2*pi*(1-$))*-#ppt_x+cos(-2*pi*(1-$))*(1-#ppt_y))*(1-$)">
                                          <p:val>
                                            <p:fltVal val="0"/>
                                          </p:val>
                                        </p:tav>
                                        <p:tav tm="100000">
                                          <p:val>
                                            <p:fltVal val="1"/>
                                          </p:val>
                                        </p:tav>
                                      </p:tavLst>
                                    </p:anim>
                                  </p:childTnLst>
                                </p:cTn>
                              </p:par>
                              <p:par>
                                <p:cTn id="37" presetID="15" presetClass="entr" presetSubtype="0" fill="hold" nodeType="withEffect">
                                  <p:stCondLst>
                                    <p:cond delay="0"/>
                                  </p:stCondLst>
                                  <p:childTnLst>
                                    <p:set>
                                      <p:cBhvr>
                                        <p:cTn id="38" dur="1" fill="hold">
                                          <p:stCondLst>
                                            <p:cond delay="0"/>
                                          </p:stCondLst>
                                        </p:cTn>
                                        <p:tgtEl>
                                          <p:spTgt spid="46"/>
                                        </p:tgtEl>
                                        <p:attrNameLst>
                                          <p:attrName>style.visibility</p:attrName>
                                        </p:attrNameLst>
                                      </p:cBhvr>
                                      <p:to>
                                        <p:strVal val="visible"/>
                                      </p:to>
                                    </p:set>
                                    <p:anim calcmode="lin" valueType="num">
                                      <p:cBhvr>
                                        <p:cTn id="39" dur="2000" fill="hold"/>
                                        <p:tgtEl>
                                          <p:spTgt spid="46"/>
                                        </p:tgtEl>
                                        <p:attrNameLst>
                                          <p:attrName>ppt_w</p:attrName>
                                        </p:attrNameLst>
                                      </p:cBhvr>
                                      <p:tavLst>
                                        <p:tav tm="0">
                                          <p:val>
                                            <p:fltVal val="0"/>
                                          </p:val>
                                        </p:tav>
                                        <p:tav tm="100000">
                                          <p:val>
                                            <p:strVal val="#ppt_w"/>
                                          </p:val>
                                        </p:tav>
                                      </p:tavLst>
                                    </p:anim>
                                    <p:anim calcmode="lin" valueType="num">
                                      <p:cBhvr>
                                        <p:cTn id="40" dur="2000" fill="hold"/>
                                        <p:tgtEl>
                                          <p:spTgt spid="46"/>
                                        </p:tgtEl>
                                        <p:attrNameLst>
                                          <p:attrName>ppt_h</p:attrName>
                                        </p:attrNameLst>
                                      </p:cBhvr>
                                      <p:tavLst>
                                        <p:tav tm="0">
                                          <p:val>
                                            <p:fltVal val="0"/>
                                          </p:val>
                                        </p:tav>
                                        <p:tav tm="100000">
                                          <p:val>
                                            <p:strVal val="#ppt_h"/>
                                          </p:val>
                                        </p:tav>
                                      </p:tavLst>
                                    </p:anim>
                                    <p:anim calcmode="lin" valueType="num">
                                      <p:cBhvr>
                                        <p:cTn id="41" dur="2000" fill="hold"/>
                                        <p:tgtEl>
                                          <p:spTgt spid="46"/>
                                        </p:tgtEl>
                                        <p:attrNameLst>
                                          <p:attrName>ppt_x</p:attrName>
                                        </p:attrNameLst>
                                      </p:cBhvr>
                                      <p:tavLst>
                                        <p:tav tm="0" fmla="#ppt_x+(cos(-2*pi*(1-$))*-#ppt_x-sin(-2*pi*(1-$))*(1-#ppt_y))*(1-$)">
                                          <p:val>
                                            <p:fltVal val="0"/>
                                          </p:val>
                                        </p:tav>
                                        <p:tav tm="100000">
                                          <p:val>
                                            <p:fltVal val="1"/>
                                          </p:val>
                                        </p:tav>
                                      </p:tavLst>
                                    </p:anim>
                                    <p:anim calcmode="lin" valueType="num">
                                      <p:cBhvr>
                                        <p:cTn id="42" dur="2000" fill="hold"/>
                                        <p:tgtEl>
                                          <p:spTgt spid="46"/>
                                        </p:tgtEl>
                                        <p:attrNameLst>
                                          <p:attrName>ppt_y</p:attrName>
                                        </p:attrNameLst>
                                      </p:cBhvr>
                                      <p:tavLst>
                                        <p:tav tm="0" fmla="#ppt_y+(sin(-2*pi*(1-$))*-#ppt_x+cos(-2*pi*(1-$))*(1-#ppt_y))*(1-$)">
                                          <p:val>
                                            <p:fltVal val="0"/>
                                          </p:val>
                                        </p:tav>
                                        <p:tav tm="100000">
                                          <p:val>
                                            <p:fltVal val="1"/>
                                          </p:val>
                                        </p:tav>
                                      </p:tavLst>
                                    </p:anim>
                                  </p:childTnLst>
                                </p:cTn>
                              </p:par>
                              <p:par>
                                <p:cTn id="43" presetID="15" presetClass="entr" presetSubtype="0" fill="hold" nodeType="withEffect">
                                  <p:stCondLst>
                                    <p:cond delay="0"/>
                                  </p:stCondLst>
                                  <p:childTnLst>
                                    <p:set>
                                      <p:cBhvr>
                                        <p:cTn id="44" dur="1" fill="hold">
                                          <p:stCondLst>
                                            <p:cond delay="0"/>
                                          </p:stCondLst>
                                        </p:cTn>
                                        <p:tgtEl>
                                          <p:spTgt spid="47"/>
                                        </p:tgtEl>
                                        <p:attrNameLst>
                                          <p:attrName>style.visibility</p:attrName>
                                        </p:attrNameLst>
                                      </p:cBhvr>
                                      <p:to>
                                        <p:strVal val="visible"/>
                                      </p:to>
                                    </p:set>
                                    <p:anim calcmode="lin" valueType="num">
                                      <p:cBhvr>
                                        <p:cTn id="45" dur="2000" fill="hold"/>
                                        <p:tgtEl>
                                          <p:spTgt spid="47"/>
                                        </p:tgtEl>
                                        <p:attrNameLst>
                                          <p:attrName>ppt_w</p:attrName>
                                        </p:attrNameLst>
                                      </p:cBhvr>
                                      <p:tavLst>
                                        <p:tav tm="0">
                                          <p:val>
                                            <p:fltVal val="0"/>
                                          </p:val>
                                        </p:tav>
                                        <p:tav tm="100000">
                                          <p:val>
                                            <p:strVal val="#ppt_w"/>
                                          </p:val>
                                        </p:tav>
                                      </p:tavLst>
                                    </p:anim>
                                    <p:anim calcmode="lin" valueType="num">
                                      <p:cBhvr>
                                        <p:cTn id="46" dur="2000" fill="hold"/>
                                        <p:tgtEl>
                                          <p:spTgt spid="47"/>
                                        </p:tgtEl>
                                        <p:attrNameLst>
                                          <p:attrName>ppt_h</p:attrName>
                                        </p:attrNameLst>
                                      </p:cBhvr>
                                      <p:tavLst>
                                        <p:tav tm="0">
                                          <p:val>
                                            <p:fltVal val="0"/>
                                          </p:val>
                                        </p:tav>
                                        <p:tav tm="100000">
                                          <p:val>
                                            <p:strVal val="#ppt_h"/>
                                          </p:val>
                                        </p:tav>
                                      </p:tavLst>
                                    </p:anim>
                                    <p:anim calcmode="lin" valueType="num">
                                      <p:cBhvr>
                                        <p:cTn id="47" dur="2000" fill="hold"/>
                                        <p:tgtEl>
                                          <p:spTgt spid="47"/>
                                        </p:tgtEl>
                                        <p:attrNameLst>
                                          <p:attrName>ppt_x</p:attrName>
                                        </p:attrNameLst>
                                      </p:cBhvr>
                                      <p:tavLst>
                                        <p:tav tm="0" fmla="#ppt_x+(cos(-2*pi*(1-$))*-#ppt_x-sin(-2*pi*(1-$))*(1-#ppt_y))*(1-$)">
                                          <p:val>
                                            <p:fltVal val="0"/>
                                          </p:val>
                                        </p:tav>
                                        <p:tav tm="100000">
                                          <p:val>
                                            <p:fltVal val="1"/>
                                          </p:val>
                                        </p:tav>
                                      </p:tavLst>
                                    </p:anim>
                                    <p:anim calcmode="lin" valueType="num">
                                      <p:cBhvr>
                                        <p:cTn id="48" dur="2000" fill="hold"/>
                                        <p:tgtEl>
                                          <p:spTgt spid="47"/>
                                        </p:tgtEl>
                                        <p:attrNameLst>
                                          <p:attrName>ppt_y</p:attrName>
                                        </p:attrNameLst>
                                      </p:cBhvr>
                                      <p:tavLst>
                                        <p:tav tm="0" fmla="#ppt_y+(sin(-2*pi*(1-$))*-#ppt_x+cos(-2*pi*(1-$))*(1-#ppt_y))*(1-$)">
                                          <p:val>
                                            <p:fltVal val="0"/>
                                          </p:val>
                                        </p:tav>
                                        <p:tav tm="100000">
                                          <p:val>
                                            <p:fltVal val="1"/>
                                          </p:val>
                                        </p:tav>
                                      </p:tavLst>
                                    </p:anim>
                                  </p:childTnLst>
                                </p:cTn>
                              </p:par>
                              <p:par>
                                <p:cTn id="49" presetID="15" presetClass="entr" presetSubtype="0" fill="hold" nodeType="withEffect">
                                  <p:stCondLst>
                                    <p:cond delay="0"/>
                                  </p:stCondLst>
                                  <p:childTnLst>
                                    <p:set>
                                      <p:cBhvr>
                                        <p:cTn id="50" dur="1" fill="hold">
                                          <p:stCondLst>
                                            <p:cond delay="0"/>
                                          </p:stCondLst>
                                        </p:cTn>
                                        <p:tgtEl>
                                          <p:spTgt spid="48"/>
                                        </p:tgtEl>
                                        <p:attrNameLst>
                                          <p:attrName>style.visibility</p:attrName>
                                        </p:attrNameLst>
                                      </p:cBhvr>
                                      <p:to>
                                        <p:strVal val="visible"/>
                                      </p:to>
                                    </p:set>
                                    <p:anim calcmode="lin" valueType="num">
                                      <p:cBhvr>
                                        <p:cTn id="51" dur="2000" fill="hold"/>
                                        <p:tgtEl>
                                          <p:spTgt spid="48"/>
                                        </p:tgtEl>
                                        <p:attrNameLst>
                                          <p:attrName>ppt_w</p:attrName>
                                        </p:attrNameLst>
                                      </p:cBhvr>
                                      <p:tavLst>
                                        <p:tav tm="0">
                                          <p:val>
                                            <p:fltVal val="0"/>
                                          </p:val>
                                        </p:tav>
                                        <p:tav tm="100000">
                                          <p:val>
                                            <p:strVal val="#ppt_w"/>
                                          </p:val>
                                        </p:tav>
                                      </p:tavLst>
                                    </p:anim>
                                    <p:anim calcmode="lin" valueType="num">
                                      <p:cBhvr>
                                        <p:cTn id="52" dur="2000" fill="hold"/>
                                        <p:tgtEl>
                                          <p:spTgt spid="48"/>
                                        </p:tgtEl>
                                        <p:attrNameLst>
                                          <p:attrName>ppt_h</p:attrName>
                                        </p:attrNameLst>
                                      </p:cBhvr>
                                      <p:tavLst>
                                        <p:tav tm="0">
                                          <p:val>
                                            <p:fltVal val="0"/>
                                          </p:val>
                                        </p:tav>
                                        <p:tav tm="100000">
                                          <p:val>
                                            <p:strVal val="#ppt_h"/>
                                          </p:val>
                                        </p:tav>
                                      </p:tavLst>
                                    </p:anim>
                                    <p:anim calcmode="lin" valueType="num">
                                      <p:cBhvr>
                                        <p:cTn id="53" dur="2000" fill="hold"/>
                                        <p:tgtEl>
                                          <p:spTgt spid="48"/>
                                        </p:tgtEl>
                                        <p:attrNameLst>
                                          <p:attrName>ppt_x</p:attrName>
                                        </p:attrNameLst>
                                      </p:cBhvr>
                                      <p:tavLst>
                                        <p:tav tm="0" fmla="#ppt_x+(cos(-2*pi*(1-$))*-#ppt_x-sin(-2*pi*(1-$))*(1-#ppt_y))*(1-$)">
                                          <p:val>
                                            <p:fltVal val="0"/>
                                          </p:val>
                                        </p:tav>
                                        <p:tav tm="100000">
                                          <p:val>
                                            <p:fltVal val="1"/>
                                          </p:val>
                                        </p:tav>
                                      </p:tavLst>
                                    </p:anim>
                                    <p:anim calcmode="lin" valueType="num">
                                      <p:cBhvr>
                                        <p:cTn id="54" dur="2000" fill="hold"/>
                                        <p:tgtEl>
                                          <p:spTgt spid="48"/>
                                        </p:tgtEl>
                                        <p:attrNameLst>
                                          <p:attrName>ppt_y</p:attrName>
                                        </p:attrNameLst>
                                      </p:cBhvr>
                                      <p:tavLst>
                                        <p:tav tm="0" fmla="#ppt_y+(sin(-2*pi*(1-$))*-#ppt_x+cos(-2*pi*(1-$))*(1-#ppt_y))*(1-$)">
                                          <p:val>
                                            <p:fltVal val="0"/>
                                          </p:val>
                                        </p:tav>
                                        <p:tav tm="100000">
                                          <p:val>
                                            <p:fltVal val="1"/>
                                          </p:val>
                                        </p:tav>
                                      </p:tavLst>
                                    </p:anim>
                                  </p:childTnLst>
                                </p:cTn>
                              </p:par>
                              <p:par>
                                <p:cTn id="55" presetID="15" presetClass="entr" presetSubtype="0" fill="hold" nodeType="withEffect">
                                  <p:stCondLst>
                                    <p:cond delay="0"/>
                                  </p:stCondLst>
                                  <p:childTnLst>
                                    <p:set>
                                      <p:cBhvr>
                                        <p:cTn id="56" dur="1" fill="hold">
                                          <p:stCondLst>
                                            <p:cond delay="0"/>
                                          </p:stCondLst>
                                        </p:cTn>
                                        <p:tgtEl>
                                          <p:spTgt spid="49"/>
                                        </p:tgtEl>
                                        <p:attrNameLst>
                                          <p:attrName>style.visibility</p:attrName>
                                        </p:attrNameLst>
                                      </p:cBhvr>
                                      <p:to>
                                        <p:strVal val="visible"/>
                                      </p:to>
                                    </p:set>
                                    <p:anim calcmode="lin" valueType="num">
                                      <p:cBhvr>
                                        <p:cTn id="57" dur="2000" fill="hold"/>
                                        <p:tgtEl>
                                          <p:spTgt spid="49"/>
                                        </p:tgtEl>
                                        <p:attrNameLst>
                                          <p:attrName>ppt_w</p:attrName>
                                        </p:attrNameLst>
                                      </p:cBhvr>
                                      <p:tavLst>
                                        <p:tav tm="0">
                                          <p:val>
                                            <p:fltVal val="0"/>
                                          </p:val>
                                        </p:tav>
                                        <p:tav tm="100000">
                                          <p:val>
                                            <p:strVal val="#ppt_w"/>
                                          </p:val>
                                        </p:tav>
                                      </p:tavLst>
                                    </p:anim>
                                    <p:anim calcmode="lin" valueType="num">
                                      <p:cBhvr>
                                        <p:cTn id="58" dur="2000" fill="hold"/>
                                        <p:tgtEl>
                                          <p:spTgt spid="49"/>
                                        </p:tgtEl>
                                        <p:attrNameLst>
                                          <p:attrName>ppt_h</p:attrName>
                                        </p:attrNameLst>
                                      </p:cBhvr>
                                      <p:tavLst>
                                        <p:tav tm="0">
                                          <p:val>
                                            <p:fltVal val="0"/>
                                          </p:val>
                                        </p:tav>
                                        <p:tav tm="100000">
                                          <p:val>
                                            <p:strVal val="#ppt_h"/>
                                          </p:val>
                                        </p:tav>
                                      </p:tavLst>
                                    </p:anim>
                                    <p:anim calcmode="lin" valueType="num">
                                      <p:cBhvr>
                                        <p:cTn id="59" dur="2000" fill="hold"/>
                                        <p:tgtEl>
                                          <p:spTgt spid="49"/>
                                        </p:tgtEl>
                                        <p:attrNameLst>
                                          <p:attrName>ppt_x</p:attrName>
                                        </p:attrNameLst>
                                      </p:cBhvr>
                                      <p:tavLst>
                                        <p:tav tm="0" fmla="#ppt_x+(cos(-2*pi*(1-$))*-#ppt_x-sin(-2*pi*(1-$))*(1-#ppt_y))*(1-$)">
                                          <p:val>
                                            <p:fltVal val="0"/>
                                          </p:val>
                                        </p:tav>
                                        <p:tav tm="100000">
                                          <p:val>
                                            <p:fltVal val="1"/>
                                          </p:val>
                                        </p:tav>
                                      </p:tavLst>
                                    </p:anim>
                                    <p:anim calcmode="lin" valueType="num">
                                      <p:cBhvr>
                                        <p:cTn id="60" dur="2000" fill="hold"/>
                                        <p:tgtEl>
                                          <p:spTgt spid="49"/>
                                        </p:tgtEl>
                                        <p:attrNameLst>
                                          <p:attrName>ppt_y</p:attrName>
                                        </p:attrNameLst>
                                      </p:cBhvr>
                                      <p:tavLst>
                                        <p:tav tm="0" fmla="#ppt_y+(sin(-2*pi*(1-$))*-#ppt_x+cos(-2*pi*(1-$))*(1-#ppt_y))*(1-$)">
                                          <p:val>
                                            <p:fltVal val="0"/>
                                          </p:val>
                                        </p:tav>
                                        <p:tav tm="100000">
                                          <p:val>
                                            <p:fltVal val="1"/>
                                          </p:val>
                                        </p:tav>
                                      </p:tavLst>
                                    </p:anim>
                                  </p:childTnLst>
                                </p:cTn>
                              </p:par>
                              <p:par>
                                <p:cTn id="61" presetID="15" presetClass="entr" presetSubtype="0" fill="hold" nodeType="withEffect">
                                  <p:stCondLst>
                                    <p:cond delay="0"/>
                                  </p:stCondLst>
                                  <p:childTnLst>
                                    <p:set>
                                      <p:cBhvr>
                                        <p:cTn id="62" dur="1" fill="hold">
                                          <p:stCondLst>
                                            <p:cond delay="0"/>
                                          </p:stCondLst>
                                        </p:cTn>
                                        <p:tgtEl>
                                          <p:spTgt spid="50"/>
                                        </p:tgtEl>
                                        <p:attrNameLst>
                                          <p:attrName>style.visibility</p:attrName>
                                        </p:attrNameLst>
                                      </p:cBhvr>
                                      <p:to>
                                        <p:strVal val="visible"/>
                                      </p:to>
                                    </p:set>
                                    <p:anim calcmode="lin" valueType="num">
                                      <p:cBhvr>
                                        <p:cTn id="63" dur="2000" fill="hold"/>
                                        <p:tgtEl>
                                          <p:spTgt spid="50"/>
                                        </p:tgtEl>
                                        <p:attrNameLst>
                                          <p:attrName>ppt_w</p:attrName>
                                        </p:attrNameLst>
                                      </p:cBhvr>
                                      <p:tavLst>
                                        <p:tav tm="0">
                                          <p:val>
                                            <p:fltVal val="0"/>
                                          </p:val>
                                        </p:tav>
                                        <p:tav tm="100000">
                                          <p:val>
                                            <p:strVal val="#ppt_w"/>
                                          </p:val>
                                        </p:tav>
                                      </p:tavLst>
                                    </p:anim>
                                    <p:anim calcmode="lin" valueType="num">
                                      <p:cBhvr>
                                        <p:cTn id="64" dur="2000" fill="hold"/>
                                        <p:tgtEl>
                                          <p:spTgt spid="50"/>
                                        </p:tgtEl>
                                        <p:attrNameLst>
                                          <p:attrName>ppt_h</p:attrName>
                                        </p:attrNameLst>
                                      </p:cBhvr>
                                      <p:tavLst>
                                        <p:tav tm="0">
                                          <p:val>
                                            <p:fltVal val="0"/>
                                          </p:val>
                                        </p:tav>
                                        <p:tav tm="100000">
                                          <p:val>
                                            <p:strVal val="#ppt_h"/>
                                          </p:val>
                                        </p:tav>
                                      </p:tavLst>
                                    </p:anim>
                                    <p:anim calcmode="lin" valueType="num">
                                      <p:cBhvr>
                                        <p:cTn id="65" dur="2000" fill="hold"/>
                                        <p:tgtEl>
                                          <p:spTgt spid="50"/>
                                        </p:tgtEl>
                                        <p:attrNameLst>
                                          <p:attrName>ppt_x</p:attrName>
                                        </p:attrNameLst>
                                      </p:cBhvr>
                                      <p:tavLst>
                                        <p:tav tm="0" fmla="#ppt_x+(cos(-2*pi*(1-$))*-#ppt_x-sin(-2*pi*(1-$))*(1-#ppt_y))*(1-$)">
                                          <p:val>
                                            <p:fltVal val="0"/>
                                          </p:val>
                                        </p:tav>
                                        <p:tav tm="100000">
                                          <p:val>
                                            <p:fltVal val="1"/>
                                          </p:val>
                                        </p:tav>
                                      </p:tavLst>
                                    </p:anim>
                                    <p:anim calcmode="lin" valueType="num">
                                      <p:cBhvr>
                                        <p:cTn id="66" dur="2000" fill="hold"/>
                                        <p:tgtEl>
                                          <p:spTgt spid="50"/>
                                        </p:tgtEl>
                                        <p:attrNameLst>
                                          <p:attrName>ppt_y</p:attrName>
                                        </p:attrNameLst>
                                      </p:cBhvr>
                                      <p:tavLst>
                                        <p:tav tm="0" fmla="#ppt_y+(sin(-2*pi*(1-$))*-#ppt_x+cos(-2*pi*(1-$))*(1-#ppt_y))*(1-$)">
                                          <p:val>
                                            <p:fltVal val="0"/>
                                          </p:val>
                                        </p:tav>
                                        <p:tav tm="100000">
                                          <p:val>
                                            <p:fltVal val="1"/>
                                          </p:val>
                                        </p:tav>
                                      </p:tavLst>
                                    </p:anim>
                                  </p:childTnLst>
                                </p:cTn>
                              </p:par>
                              <p:par>
                                <p:cTn id="67" presetID="15" presetClass="entr" presetSubtype="0" fill="hold" nodeType="withEffect">
                                  <p:stCondLst>
                                    <p:cond delay="0"/>
                                  </p:stCondLst>
                                  <p:childTnLst>
                                    <p:set>
                                      <p:cBhvr>
                                        <p:cTn id="68" dur="1" fill="hold">
                                          <p:stCondLst>
                                            <p:cond delay="0"/>
                                          </p:stCondLst>
                                        </p:cTn>
                                        <p:tgtEl>
                                          <p:spTgt spid="51"/>
                                        </p:tgtEl>
                                        <p:attrNameLst>
                                          <p:attrName>style.visibility</p:attrName>
                                        </p:attrNameLst>
                                      </p:cBhvr>
                                      <p:to>
                                        <p:strVal val="visible"/>
                                      </p:to>
                                    </p:set>
                                    <p:anim calcmode="lin" valueType="num">
                                      <p:cBhvr>
                                        <p:cTn id="69" dur="2000" fill="hold"/>
                                        <p:tgtEl>
                                          <p:spTgt spid="51"/>
                                        </p:tgtEl>
                                        <p:attrNameLst>
                                          <p:attrName>ppt_w</p:attrName>
                                        </p:attrNameLst>
                                      </p:cBhvr>
                                      <p:tavLst>
                                        <p:tav tm="0">
                                          <p:val>
                                            <p:fltVal val="0"/>
                                          </p:val>
                                        </p:tav>
                                        <p:tav tm="100000">
                                          <p:val>
                                            <p:strVal val="#ppt_w"/>
                                          </p:val>
                                        </p:tav>
                                      </p:tavLst>
                                    </p:anim>
                                    <p:anim calcmode="lin" valueType="num">
                                      <p:cBhvr>
                                        <p:cTn id="70" dur="2000" fill="hold"/>
                                        <p:tgtEl>
                                          <p:spTgt spid="51"/>
                                        </p:tgtEl>
                                        <p:attrNameLst>
                                          <p:attrName>ppt_h</p:attrName>
                                        </p:attrNameLst>
                                      </p:cBhvr>
                                      <p:tavLst>
                                        <p:tav tm="0">
                                          <p:val>
                                            <p:fltVal val="0"/>
                                          </p:val>
                                        </p:tav>
                                        <p:tav tm="100000">
                                          <p:val>
                                            <p:strVal val="#ppt_h"/>
                                          </p:val>
                                        </p:tav>
                                      </p:tavLst>
                                    </p:anim>
                                    <p:anim calcmode="lin" valueType="num">
                                      <p:cBhvr>
                                        <p:cTn id="71" dur="2000" fill="hold"/>
                                        <p:tgtEl>
                                          <p:spTgt spid="51"/>
                                        </p:tgtEl>
                                        <p:attrNameLst>
                                          <p:attrName>ppt_x</p:attrName>
                                        </p:attrNameLst>
                                      </p:cBhvr>
                                      <p:tavLst>
                                        <p:tav tm="0" fmla="#ppt_x+(cos(-2*pi*(1-$))*-#ppt_x-sin(-2*pi*(1-$))*(1-#ppt_y))*(1-$)">
                                          <p:val>
                                            <p:fltVal val="0"/>
                                          </p:val>
                                        </p:tav>
                                        <p:tav tm="100000">
                                          <p:val>
                                            <p:fltVal val="1"/>
                                          </p:val>
                                        </p:tav>
                                      </p:tavLst>
                                    </p:anim>
                                    <p:anim calcmode="lin" valueType="num">
                                      <p:cBhvr>
                                        <p:cTn id="72" dur="2000" fill="hold"/>
                                        <p:tgtEl>
                                          <p:spTgt spid="51"/>
                                        </p:tgtEl>
                                        <p:attrNameLst>
                                          <p:attrName>ppt_y</p:attrName>
                                        </p:attrNameLst>
                                      </p:cBhvr>
                                      <p:tavLst>
                                        <p:tav tm="0" fmla="#ppt_y+(sin(-2*pi*(1-$))*-#ppt_x+cos(-2*pi*(1-$))*(1-#ppt_y))*(1-$)">
                                          <p:val>
                                            <p:fltVal val="0"/>
                                          </p:val>
                                        </p:tav>
                                        <p:tav tm="100000">
                                          <p:val>
                                            <p:fltVal val="1"/>
                                          </p:val>
                                        </p:tav>
                                      </p:tavLst>
                                    </p:anim>
                                  </p:childTnLst>
                                </p:cTn>
                              </p:par>
                              <p:par>
                                <p:cTn id="73" presetID="15" presetClass="entr" presetSubtype="0" fill="hold" nodeType="withEffect">
                                  <p:stCondLst>
                                    <p:cond delay="0"/>
                                  </p:stCondLst>
                                  <p:childTnLst>
                                    <p:set>
                                      <p:cBhvr>
                                        <p:cTn id="74" dur="1" fill="hold">
                                          <p:stCondLst>
                                            <p:cond delay="0"/>
                                          </p:stCondLst>
                                        </p:cTn>
                                        <p:tgtEl>
                                          <p:spTgt spid="52"/>
                                        </p:tgtEl>
                                        <p:attrNameLst>
                                          <p:attrName>style.visibility</p:attrName>
                                        </p:attrNameLst>
                                      </p:cBhvr>
                                      <p:to>
                                        <p:strVal val="visible"/>
                                      </p:to>
                                    </p:set>
                                    <p:anim calcmode="lin" valueType="num">
                                      <p:cBhvr>
                                        <p:cTn id="75" dur="2000" fill="hold"/>
                                        <p:tgtEl>
                                          <p:spTgt spid="52"/>
                                        </p:tgtEl>
                                        <p:attrNameLst>
                                          <p:attrName>ppt_w</p:attrName>
                                        </p:attrNameLst>
                                      </p:cBhvr>
                                      <p:tavLst>
                                        <p:tav tm="0">
                                          <p:val>
                                            <p:fltVal val="0"/>
                                          </p:val>
                                        </p:tav>
                                        <p:tav tm="100000">
                                          <p:val>
                                            <p:strVal val="#ppt_w"/>
                                          </p:val>
                                        </p:tav>
                                      </p:tavLst>
                                    </p:anim>
                                    <p:anim calcmode="lin" valueType="num">
                                      <p:cBhvr>
                                        <p:cTn id="76" dur="2000" fill="hold"/>
                                        <p:tgtEl>
                                          <p:spTgt spid="52"/>
                                        </p:tgtEl>
                                        <p:attrNameLst>
                                          <p:attrName>ppt_h</p:attrName>
                                        </p:attrNameLst>
                                      </p:cBhvr>
                                      <p:tavLst>
                                        <p:tav tm="0">
                                          <p:val>
                                            <p:fltVal val="0"/>
                                          </p:val>
                                        </p:tav>
                                        <p:tav tm="100000">
                                          <p:val>
                                            <p:strVal val="#ppt_h"/>
                                          </p:val>
                                        </p:tav>
                                      </p:tavLst>
                                    </p:anim>
                                    <p:anim calcmode="lin" valueType="num">
                                      <p:cBhvr>
                                        <p:cTn id="77" dur="2000" fill="hold"/>
                                        <p:tgtEl>
                                          <p:spTgt spid="52"/>
                                        </p:tgtEl>
                                        <p:attrNameLst>
                                          <p:attrName>ppt_x</p:attrName>
                                        </p:attrNameLst>
                                      </p:cBhvr>
                                      <p:tavLst>
                                        <p:tav tm="0" fmla="#ppt_x+(cos(-2*pi*(1-$))*-#ppt_x-sin(-2*pi*(1-$))*(1-#ppt_y))*(1-$)">
                                          <p:val>
                                            <p:fltVal val="0"/>
                                          </p:val>
                                        </p:tav>
                                        <p:tav tm="100000">
                                          <p:val>
                                            <p:fltVal val="1"/>
                                          </p:val>
                                        </p:tav>
                                      </p:tavLst>
                                    </p:anim>
                                    <p:anim calcmode="lin" valueType="num">
                                      <p:cBhvr>
                                        <p:cTn id="78" dur="2000" fill="hold"/>
                                        <p:tgtEl>
                                          <p:spTgt spid="52"/>
                                        </p:tgtEl>
                                        <p:attrNameLst>
                                          <p:attrName>ppt_y</p:attrName>
                                        </p:attrNameLst>
                                      </p:cBhvr>
                                      <p:tavLst>
                                        <p:tav tm="0" fmla="#ppt_y+(sin(-2*pi*(1-$))*-#ppt_x+cos(-2*pi*(1-$))*(1-#ppt_y))*(1-$)">
                                          <p:val>
                                            <p:fltVal val="0"/>
                                          </p:val>
                                        </p:tav>
                                        <p:tav tm="100000">
                                          <p:val>
                                            <p:fltVal val="1"/>
                                          </p:val>
                                        </p:tav>
                                      </p:tavLst>
                                    </p:anim>
                                  </p:childTnLst>
                                </p:cTn>
                              </p:par>
                              <p:par>
                                <p:cTn id="79" presetID="15" presetClass="entr" presetSubtype="0" fill="hold" nodeType="withEffect">
                                  <p:stCondLst>
                                    <p:cond delay="0"/>
                                  </p:stCondLst>
                                  <p:childTnLst>
                                    <p:set>
                                      <p:cBhvr>
                                        <p:cTn id="80" dur="1" fill="hold">
                                          <p:stCondLst>
                                            <p:cond delay="0"/>
                                          </p:stCondLst>
                                        </p:cTn>
                                        <p:tgtEl>
                                          <p:spTgt spid="29"/>
                                        </p:tgtEl>
                                        <p:attrNameLst>
                                          <p:attrName>style.visibility</p:attrName>
                                        </p:attrNameLst>
                                      </p:cBhvr>
                                      <p:to>
                                        <p:strVal val="visible"/>
                                      </p:to>
                                    </p:set>
                                    <p:anim calcmode="lin" valueType="num">
                                      <p:cBhvr>
                                        <p:cTn id="81" dur="2000" fill="hold"/>
                                        <p:tgtEl>
                                          <p:spTgt spid="29"/>
                                        </p:tgtEl>
                                        <p:attrNameLst>
                                          <p:attrName>ppt_w</p:attrName>
                                        </p:attrNameLst>
                                      </p:cBhvr>
                                      <p:tavLst>
                                        <p:tav tm="0">
                                          <p:val>
                                            <p:fltVal val="0"/>
                                          </p:val>
                                        </p:tav>
                                        <p:tav tm="100000">
                                          <p:val>
                                            <p:strVal val="#ppt_w"/>
                                          </p:val>
                                        </p:tav>
                                      </p:tavLst>
                                    </p:anim>
                                    <p:anim calcmode="lin" valueType="num">
                                      <p:cBhvr>
                                        <p:cTn id="82" dur="2000" fill="hold"/>
                                        <p:tgtEl>
                                          <p:spTgt spid="29"/>
                                        </p:tgtEl>
                                        <p:attrNameLst>
                                          <p:attrName>ppt_h</p:attrName>
                                        </p:attrNameLst>
                                      </p:cBhvr>
                                      <p:tavLst>
                                        <p:tav tm="0">
                                          <p:val>
                                            <p:fltVal val="0"/>
                                          </p:val>
                                        </p:tav>
                                        <p:tav tm="100000">
                                          <p:val>
                                            <p:strVal val="#ppt_h"/>
                                          </p:val>
                                        </p:tav>
                                      </p:tavLst>
                                    </p:anim>
                                    <p:anim calcmode="lin" valueType="num">
                                      <p:cBhvr>
                                        <p:cTn id="83" dur="2000" fill="hold"/>
                                        <p:tgtEl>
                                          <p:spTgt spid="29"/>
                                        </p:tgtEl>
                                        <p:attrNameLst>
                                          <p:attrName>ppt_x</p:attrName>
                                        </p:attrNameLst>
                                      </p:cBhvr>
                                      <p:tavLst>
                                        <p:tav tm="0" fmla="#ppt_x+(cos(-2*pi*(1-$))*-#ppt_x-sin(-2*pi*(1-$))*(1-#ppt_y))*(1-$)">
                                          <p:val>
                                            <p:fltVal val="0"/>
                                          </p:val>
                                        </p:tav>
                                        <p:tav tm="100000">
                                          <p:val>
                                            <p:fltVal val="1"/>
                                          </p:val>
                                        </p:tav>
                                      </p:tavLst>
                                    </p:anim>
                                    <p:anim calcmode="lin" valueType="num">
                                      <p:cBhvr>
                                        <p:cTn id="84" dur="2000" fill="hold"/>
                                        <p:tgtEl>
                                          <p:spTgt spid="29"/>
                                        </p:tgtEl>
                                        <p:attrNameLst>
                                          <p:attrName>ppt_y</p:attrName>
                                        </p:attrNameLst>
                                      </p:cBhvr>
                                      <p:tavLst>
                                        <p:tav tm="0" fmla="#ppt_y+(sin(-2*pi*(1-$))*-#ppt_x+cos(-2*pi*(1-$))*(1-#ppt_y))*(1-$)">
                                          <p:val>
                                            <p:fltVal val="0"/>
                                          </p:val>
                                        </p:tav>
                                        <p:tav tm="100000">
                                          <p:val>
                                            <p:fltVal val="1"/>
                                          </p:val>
                                        </p:tav>
                                      </p:tavLst>
                                    </p:anim>
                                  </p:childTnLst>
                                </p:cTn>
                              </p:par>
                              <p:par>
                                <p:cTn id="85" presetID="15" presetClass="entr" presetSubtype="0" fill="hold" nodeType="withEffect">
                                  <p:stCondLst>
                                    <p:cond delay="0"/>
                                  </p:stCondLst>
                                  <p:childTnLst>
                                    <p:set>
                                      <p:cBhvr>
                                        <p:cTn id="86" dur="1" fill="hold">
                                          <p:stCondLst>
                                            <p:cond delay="0"/>
                                          </p:stCondLst>
                                        </p:cTn>
                                        <p:tgtEl>
                                          <p:spTgt spid="31"/>
                                        </p:tgtEl>
                                        <p:attrNameLst>
                                          <p:attrName>style.visibility</p:attrName>
                                        </p:attrNameLst>
                                      </p:cBhvr>
                                      <p:to>
                                        <p:strVal val="visible"/>
                                      </p:to>
                                    </p:set>
                                    <p:anim calcmode="lin" valueType="num">
                                      <p:cBhvr>
                                        <p:cTn id="87" dur="2000" fill="hold"/>
                                        <p:tgtEl>
                                          <p:spTgt spid="31"/>
                                        </p:tgtEl>
                                        <p:attrNameLst>
                                          <p:attrName>ppt_w</p:attrName>
                                        </p:attrNameLst>
                                      </p:cBhvr>
                                      <p:tavLst>
                                        <p:tav tm="0">
                                          <p:val>
                                            <p:fltVal val="0"/>
                                          </p:val>
                                        </p:tav>
                                        <p:tav tm="100000">
                                          <p:val>
                                            <p:strVal val="#ppt_w"/>
                                          </p:val>
                                        </p:tav>
                                      </p:tavLst>
                                    </p:anim>
                                    <p:anim calcmode="lin" valueType="num">
                                      <p:cBhvr>
                                        <p:cTn id="88" dur="2000" fill="hold"/>
                                        <p:tgtEl>
                                          <p:spTgt spid="31"/>
                                        </p:tgtEl>
                                        <p:attrNameLst>
                                          <p:attrName>ppt_h</p:attrName>
                                        </p:attrNameLst>
                                      </p:cBhvr>
                                      <p:tavLst>
                                        <p:tav tm="0">
                                          <p:val>
                                            <p:fltVal val="0"/>
                                          </p:val>
                                        </p:tav>
                                        <p:tav tm="100000">
                                          <p:val>
                                            <p:strVal val="#ppt_h"/>
                                          </p:val>
                                        </p:tav>
                                      </p:tavLst>
                                    </p:anim>
                                    <p:anim calcmode="lin" valueType="num">
                                      <p:cBhvr>
                                        <p:cTn id="89" dur="2000" fill="hold"/>
                                        <p:tgtEl>
                                          <p:spTgt spid="31"/>
                                        </p:tgtEl>
                                        <p:attrNameLst>
                                          <p:attrName>ppt_x</p:attrName>
                                        </p:attrNameLst>
                                      </p:cBhvr>
                                      <p:tavLst>
                                        <p:tav tm="0" fmla="#ppt_x+(cos(-2*pi*(1-$))*-#ppt_x-sin(-2*pi*(1-$))*(1-#ppt_y))*(1-$)">
                                          <p:val>
                                            <p:fltVal val="0"/>
                                          </p:val>
                                        </p:tav>
                                        <p:tav tm="100000">
                                          <p:val>
                                            <p:fltVal val="1"/>
                                          </p:val>
                                        </p:tav>
                                      </p:tavLst>
                                    </p:anim>
                                    <p:anim calcmode="lin" valueType="num">
                                      <p:cBhvr>
                                        <p:cTn id="90" dur="2000" fill="hold"/>
                                        <p:tgtEl>
                                          <p:spTgt spid="31"/>
                                        </p:tgtEl>
                                        <p:attrNameLst>
                                          <p:attrName>ppt_y</p:attrName>
                                        </p:attrNameLst>
                                      </p:cBhvr>
                                      <p:tavLst>
                                        <p:tav tm="0" fmla="#ppt_y+(sin(-2*pi*(1-$))*-#ppt_x+cos(-2*pi*(1-$))*(1-#ppt_y))*(1-$)">
                                          <p:val>
                                            <p:fltVal val="0"/>
                                          </p:val>
                                        </p:tav>
                                        <p:tav tm="100000">
                                          <p:val>
                                            <p:fltVal val="1"/>
                                          </p:val>
                                        </p:tav>
                                      </p:tavLst>
                                    </p:anim>
                                  </p:childTnLst>
                                </p:cTn>
                              </p:par>
                              <p:par>
                                <p:cTn id="91" presetID="15" presetClass="entr" presetSubtype="0" fill="hold" nodeType="withEffect">
                                  <p:stCondLst>
                                    <p:cond delay="0"/>
                                  </p:stCondLst>
                                  <p:childTnLst>
                                    <p:set>
                                      <p:cBhvr>
                                        <p:cTn id="92" dur="1" fill="hold">
                                          <p:stCondLst>
                                            <p:cond delay="0"/>
                                          </p:stCondLst>
                                        </p:cTn>
                                        <p:tgtEl>
                                          <p:spTgt spid="32"/>
                                        </p:tgtEl>
                                        <p:attrNameLst>
                                          <p:attrName>style.visibility</p:attrName>
                                        </p:attrNameLst>
                                      </p:cBhvr>
                                      <p:to>
                                        <p:strVal val="visible"/>
                                      </p:to>
                                    </p:set>
                                    <p:anim calcmode="lin" valueType="num">
                                      <p:cBhvr>
                                        <p:cTn id="93" dur="2000" fill="hold"/>
                                        <p:tgtEl>
                                          <p:spTgt spid="32"/>
                                        </p:tgtEl>
                                        <p:attrNameLst>
                                          <p:attrName>ppt_w</p:attrName>
                                        </p:attrNameLst>
                                      </p:cBhvr>
                                      <p:tavLst>
                                        <p:tav tm="0">
                                          <p:val>
                                            <p:fltVal val="0"/>
                                          </p:val>
                                        </p:tav>
                                        <p:tav tm="100000">
                                          <p:val>
                                            <p:strVal val="#ppt_w"/>
                                          </p:val>
                                        </p:tav>
                                      </p:tavLst>
                                    </p:anim>
                                    <p:anim calcmode="lin" valueType="num">
                                      <p:cBhvr>
                                        <p:cTn id="94" dur="2000" fill="hold"/>
                                        <p:tgtEl>
                                          <p:spTgt spid="32"/>
                                        </p:tgtEl>
                                        <p:attrNameLst>
                                          <p:attrName>ppt_h</p:attrName>
                                        </p:attrNameLst>
                                      </p:cBhvr>
                                      <p:tavLst>
                                        <p:tav tm="0">
                                          <p:val>
                                            <p:fltVal val="0"/>
                                          </p:val>
                                        </p:tav>
                                        <p:tav tm="100000">
                                          <p:val>
                                            <p:strVal val="#ppt_h"/>
                                          </p:val>
                                        </p:tav>
                                      </p:tavLst>
                                    </p:anim>
                                    <p:anim calcmode="lin" valueType="num">
                                      <p:cBhvr>
                                        <p:cTn id="95" dur="2000" fill="hold"/>
                                        <p:tgtEl>
                                          <p:spTgt spid="32"/>
                                        </p:tgtEl>
                                        <p:attrNameLst>
                                          <p:attrName>ppt_x</p:attrName>
                                        </p:attrNameLst>
                                      </p:cBhvr>
                                      <p:tavLst>
                                        <p:tav tm="0" fmla="#ppt_x+(cos(-2*pi*(1-$))*-#ppt_x-sin(-2*pi*(1-$))*(1-#ppt_y))*(1-$)">
                                          <p:val>
                                            <p:fltVal val="0"/>
                                          </p:val>
                                        </p:tav>
                                        <p:tav tm="100000">
                                          <p:val>
                                            <p:fltVal val="1"/>
                                          </p:val>
                                        </p:tav>
                                      </p:tavLst>
                                    </p:anim>
                                    <p:anim calcmode="lin" valueType="num">
                                      <p:cBhvr>
                                        <p:cTn id="96" dur="2000" fill="hold"/>
                                        <p:tgtEl>
                                          <p:spTgt spid="32"/>
                                        </p:tgtEl>
                                        <p:attrNameLst>
                                          <p:attrName>ppt_y</p:attrName>
                                        </p:attrNameLst>
                                      </p:cBhvr>
                                      <p:tavLst>
                                        <p:tav tm="0" fmla="#ppt_y+(sin(-2*pi*(1-$))*-#ppt_x+cos(-2*pi*(1-$))*(1-#ppt_y))*(1-$)">
                                          <p:val>
                                            <p:fltVal val="0"/>
                                          </p:val>
                                        </p:tav>
                                        <p:tav tm="100000">
                                          <p:val>
                                            <p:fltVal val="1"/>
                                          </p:val>
                                        </p:tav>
                                      </p:tavLst>
                                    </p:anim>
                                  </p:childTnLst>
                                </p:cTn>
                              </p:par>
                              <p:par>
                                <p:cTn id="97" presetID="15" presetClass="entr" presetSubtype="0" fill="hold" nodeType="withEffect">
                                  <p:stCondLst>
                                    <p:cond delay="0"/>
                                  </p:stCondLst>
                                  <p:childTnLst>
                                    <p:set>
                                      <p:cBhvr>
                                        <p:cTn id="98" dur="1" fill="hold">
                                          <p:stCondLst>
                                            <p:cond delay="0"/>
                                          </p:stCondLst>
                                        </p:cTn>
                                        <p:tgtEl>
                                          <p:spTgt spid="35"/>
                                        </p:tgtEl>
                                        <p:attrNameLst>
                                          <p:attrName>style.visibility</p:attrName>
                                        </p:attrNameLst>
                                      </p:cBhvr>
                                      <p:to>
                                        <p:strVal val="visible"/>
                                      </p:to>
                                    </p:set>
                                    <p:anim calcmode="lin" valueType="num">
                                      <p:cBhvr>
                                        <p:cTn id="99" dur="2000" fill="hold"/>
                                        <p:tgtEl>
                                          <p:spTgt spid="35"/>
                                        </p:tgtEl>
                                        <p:attrNameLst>
                                          <p:attrName>ppt_w</p:attrName>
                                        </p:attrNameLst>
                                      </p:cBhvr>
                                      <p:tavLst>
                                        <p:tav tm="0">
                                          <p:val>
                                            <p:fltVal val="0"/>
                                          </p:val>
                                        </p:tav>
                                        <p:tav tm="100000">
                                          <p:val>
                                            <p:strVal val="#ppt_w"/>
                                          </p:val>
                                        </p:tav>
                                      </p:tavLst>
                                    </p:anim>
                                    <p:anim calcmode="lin" valueType="num">
                                      <p:cBhvr>
                                        <p:cTn id="100" dur="2000" fill="hold"/>
                                        <p:tgtEl>
                                          <p:spTgt spid="35"/>
                                        </p:tgtEl>
                                        <p:attrNameLst>
                                          <p:attrName>ppt_h</p:attrName>
                                        </p:attrNameLst>
                                      </p:cBhvr>
                                      <p:tavLst>
                                        <p:tav tm="0">
                                          <p:val>
                                            <p:fltVal val="0"/>
                                          </p:val>
                                        </p:tav>
                                        <p:tav tm="100000">
                                          <p:val>
                                            <p:strVal val="#ppt_h"/>
                                          </p:val>
                                        </p:tav>
                                      </p:tavLst>
                                    </p:anim>
                                    <p:anim calcmode="lin" valueType="num">
                                      <p:cBhvr>
                                        <p:cTn id="101" dur="2000" fill="hold"/>
                                        <p:tgtEl>
                                          <p:spTgt spid="35"/>
                                        </p:tgtEl>
                                        <p:attrNameLst>
                                          <p:attrName>ppt_x</p:attrName>
                                        </p:attrNameLst>
                                      </p:cBhvr>
                                      <p:tavLst>
                                        <p:tav tm="0" fmla="#ppt_x+(cos(-2*pi*(1-$))*-#ppt_x-sin(-2*pi*(1-$))*(1-#ppt_y))*(1-$)">
                                          <p:val>
                                            <p:fltVal val="0"/>
                                          </p:val>
                                        </p:tav>
                                        <p:tav tm="100000">
                                          <p:val>
                                            <p:fltVal val="1"/>
                                          </p:val>
                                        </p:tav>
                                      </p:tavLst>
                                    </p:anim>
                                    <p:anim calcmode="lin" valueType="num">
                                      <p:cBhvr>
                                        <p:cTn id="102" dur="2000" fill="hold"/>
                                        <p:tgtEl>
                                          <p:spTgt spid="35"/>
                                        </p:tgtEl>
                                        <p:attrNameLst>
                                          <p:attrName>ppt_y</p:attrName>
                                        </p:attrNameLst>
                                      </p:cBhvr>
                                      <p:tavLst>
                                        <p:tav tm="0" fmla="#ppt_y+(sin(-2*pi*(1-$))*-#ppt_x+cos(-2*pi*(1-$))*(1-#ppt_y))*(1-$)">
                                          <p:val>
                                            <p:fltVal val="0"/>
                                          </p:val>
                                        </p:tav>
                                        <p:tav tm="100000">
                                          <p:val>
                                            <p:fltVal val="1"/>
                                          </p:val>
                                        </p:tav>
                                      </p:tavLst>
                                    </p:anim>
                                  </p:childTnLst>
                                </p:cTn>
                              </p:par>
                              <p:par>
                                <p:cTn id="103" presetID="15" presetClass="entr" presetSubtype="0" fill="hold" nodeType="withEffect">
                                  <p:stCondLst>
                                    <p:cond delay="0"/>
                                  </p:stCondLst>
                                  <p:childTnLst>
                                    <p:set>
                                      <p:cBhvr>
                                        <p:cTn id="104" dur="1" fill="hold">
                                          <p:stCondLst>
                                            <p:cond delay="0"/>
                                          </p:stCondLst>
                                        </p:cTn>
                                        <p:tgtEl>
                                          <p:spTgt spid="36"/>
                                        </p:tgtEl>
                                        <p:attrNameLst>
                                          <p:attrName>style.visibility</p:attrName>
                                        </p:attrNameLst>
                                      </p:cBhvr>
                                      <p:to>
                                        <p:strVal val="visible"/>
                                      </p:to>
                                    </p:set>
                                    <p:anim calcmode="lin" valueType="num">
                                      <p:cBhvr>
                                        <p:cTn id="105" dur="2000" fill="hold"/>
                                        <p:tgtEl>
                                          <p:spTgt spid="36"/>
                                        </p:tgtEl>
                                        <p:attrNameLst>
                                          <p:attrName>ppt_w</p:attrName>
                                        </p:attrNameLst>
                                      </p:cBhvr>
                                      <p:tavLst>
                                        <p:tav tm="0">
                                          <p:val>
                                            <p:fltVal val="0"/>
                                          </p:val>
                                        </p:tav>
                                        <p:tav tm="100000">
                                          <p:val>
                                            <p:strVal val="#ppt_w"/>
                                          </p:val>
                                        </p:tav>
                                      </p:tavLst>
                                    </p:anim>
                                    <p:anim calcmode="lin" valueType="num">
                                      <p:cBhvr>
                                        <p:cTn id="106" dur="2000" fill="hold"/>
                                        <p:tgtEl>
                                          <p:spTgt spid="36"/>
                                        </p:tgtEl>
                                        <p:attrNameLst>
                                          <p:attrName>ppt_h</p:attrName>
                                        </p:attrNameLst>
                                      </p:cBhvr>
                                      <p:tavLst>
                                        <p:tav tm="0">
                                          <p:val>
                                            <p:fltVal val="0"/>
                                          </p:val>
                                        </p:tav>
                                        <p:tav tm="100000">
                                          <p:val>
                                            <p:strVal val="#ppt_h"/>
                                          </p:val>
                                        </p:tav>
                                      </p:tavLst>
                                    </p:anim>
                                    <p:anim calcmode="lin" valueType="num">
                                      <p:cBhvr>
                                        <p:cTn id="107" dur="2000" fill="hold"/>
                                        <p:tgtEl>
                                          <p:spTgt spid="36"/>
                                        </p:tgtEl>
                                        <p:attrNameLst>
                                          <p:attrName>ppt_x</p:attrName>
                                        </p:attrNameLst>
                                      </p:cBhvr>
                                      <p:tavLst>
                                        <p:tav tm="0" fmla="#ppt_x+(cos(-2*pi*(1-$))*-#ppt_x-sin(-2*pi*(1-$))*(1-#ppt_y))*(1-$)">
                                          <p:val>
                                            <p:fltVal val="0"/>
                                          </p:val>
                                        </p:tav>
                                        <p:tav tm="100000">
                                          <p:val>
                                            <p:fltVal val="1"/>
                                          </p:val>
                                        </p:tav>
                                      </p:tavLst>
                                    </p:anim>
                                    <p:anim calcmode="lin" valueType="num">
                                      <p:cBhvr>
                                        <p:cTn id="108" dur="2000" fill="hold"/>
                                        <p:tgtEl>
                                          <p:spTgt spid="36"/>
                                        </p:tgtEl>
                                        <p:attrNameLst>
                                          <p:attrName>ppt_y</p:attrName>
                                        </p:attrNameLst>
                                      </p:cBhvr>
                                      <p:tavLst>
                                        <p:tav tm="0" fmla="#ppt_y+(sin(-2*pi*(1-$))*-#ppt_x+cos(-2*pi*(1-$))*(1-#ppt_y))*(1-$)">
                                          <p:val>
                                            <p:fltVal val="0"/>
                                          </p:val>
                                        </p:tav>
                                        <p:tav tm="100000">
                                          <p:val>
                                            <p:fltVal val="1"/>
                                          </p:val>
                                        </p:tav>
                                      </p:tavLst>
                                    </p:anim>
                                  </p:childTnLst>
                                </p:cTn>
                              </p:par>
                              <p:par>
                                <p:cTn id="109" presetID="15" presetClass="entr" presetSubtype="0" fill="hold" nodeType="withEffect">
                                  <p:stCondLst>
                                    <p:cond delay="0"/>
                                  </p:stCondLst>
                                  <p:childTnLst>
                                    <p:set>
                                      <p:cBhvr>
                                        <p:cTn id="110" dur="1" fill="hold">
                                          <p:stCondLst>
                                            <p:cond delay="0"/>
                                          </p:stCondLst>
                                        </p:cTn>
                                        <p:tgtEl>
                                          <p:spTgt spid="37"/>
                                        </p:tgtEl>
                                        <p:attrNameLst>
                                          <p:attrName>style.visibility</p:attrName>
                                        </p:attrNameLst>
                                      </p:cBhvr>
                                      <p:to>
                                        <p:strVal val="visible"/>
                                      </p:to>
                                    </p:set>
                                    <p:anim calcmode="lin" valueType="num">
                                      <p:cBhvr>
                                        <p:cTn id="111" dur="2000" fill="hold"/>
                                        <p:tgtEl>
                                          <p:spTgt spid="37"/>
                                        </p:tgtEl>
                                        <p:attrNameLst>
                                          <p:attrName>ppt_w</p:attrName>
                                        </p:attrNameLst>
                                      </p:cBhvr>
                                      <p:tavLst>
                                        <p:tav tm="0">
                                          <p:val>
                                            <p:fltVal val="0"/>
                                          </p:val>
                                        </p:tav>
                                        <p:tav tm="100000">
                                          <p:val>
                                            <p:strVal val="#ppt_w"/>
                                          </p:val>
                                        </p:tav>
                                      </p:tavLst>
                                    </p:anim>
                                    <p:anim calcmode="lin" valueType="num">
                                      <p:cBhvr>
                                        <p:cTn id="112" dur="2000" fill="hold"/>
                                        <p:tgtEl>
                                          <p:spTgt spid="37"/>
                                        </p:tgtEl>
                                        <p:attrNameLst>
                                          <p:attrName>ppt_h</p:attrName>
                                        </p:attrNameLst>
                                      </p:cBhvr>
                                      <p:tavLst>
                                        <p:tav tm="0">
                                          <p:val>
                                            <p:fltVal val="0"/>
                                          </p:val>
                                        </p:tav>
                                        <p:tav tm="100000">
                                          <p:val>
                                            <p:strVal val="#ppt_h"/>
                                          </p:val>
                                        </p:tav>
                                      </p:tavLst>
                                    </p:anim>
                                    <p:anim calcmode="lin" valueType="num">
                                      <p:cBhvr>
                                        <p:cTn id="113" dur="2000" fill="hold"/>
                                        <p:tgtEl>
                                          <p:spTgt spid="37"/>
                                        </p:tgtEl>
                                        <p:attrNameLst>
                                          <p:attrName>ppt_x</p:attrName>
                                        </p:attrNameLst>
                                      </p:cBhvr>
                                      <p:tavLst>
                                        <p:tav tm="0" fmla="#ppt_x+(cos(-2*pi*(1-$))*-#ppt_x-sin(-2*pi*(1-$))*(1-#ppt_y))*(1-$)">
                                          <p:val>
                                            <p:fltVal val="0"/>
                                          </p:val>
                                        </p:tav>
                                        <p:tav tm="100000">
                                          <p:val>
                                            <p:fltVal val="1"/>
                                          </p:val>
                                        </p:tav>
                                      </p:tavLst>
                                    </p:anim>
                                    <p:anim calcmode="lin" valueType="num">
                                      <p:cBhvr>
                                        <p:cTn id="114" dur="2000" fill="hold"/>
                                        <p:tgtEl>
                                          <p:spTgt spid="37"/>
                                        </p:tgtEl>
                                        <p:attrNameLst>
                                          <p:attrName>ppt_y</p:attrName>
                                        </p:attrNameLst>
                                      </p:cBhvr>
                                      <p:tavLst>
                                        <p:tav tm="0" fmla="#ppt_y+(sin(-2*pi*(1-$))*-#ppt_x+cos(-2*pi*(1-$))*(1-#ppt_y))*(1-$)">
                                          <p:val>
                                            <p:fltVal val="0"/>
                                          </p:val>
                                        </p:tav>
                                        <p:tav tm="100000">
                                          <p:val>
                                            <p:fltVal val="1"/>
                                          </p:val>
                                        </p:tav>
                                      </p:tavLst>
                                    </p:anim>
                                  </p:childTnLst>
                                </p:cTn>
                              </p:par>
                              <p:par>
                                <p:cTn id="115" presetID="15" presetClass="entr" presetSubtype="0" fill="hold" nodeType="withEffect">
                                  <p:stCondLst>
                                    <p:cond delay="0"/>
                                  </p:stCondLst>
                                  <p:childTnLst>
                                    <p:set>
                                      <p:cBhvr>
                                        <p:cTn id="116" dur="1" fill="hold">
                                          <p:stCondLst>
                                            <p:cond delay="0"/>
                                          </p:stCondLst>
                                        </p:cTn>
                                        <p:tgtEl>
                                          <p:spTgt spid="38"/>
                                        </p:tgtEl>
                                        <p:attrNameLst>
                                          <p:attrName>style.visibility</p:attrName>
                                        </p:attrNameLst>
                                      </p:cBhvr>
                                      <p:to>
                                        <p:strVal val="visible"/>
                                      </p:to>
                                    </p:set>
                                    <p:anim calcmode="lin" valueType="num">
                                      <p:cBhvr>
                                        <p:cTn id="117" dur="2000" fill="hold"/>
                                        <p:tgtEl>
                                          <p:spTgt spid="38"/>
                                        </p:tgtEl>
                                        <p:attrNameLst>
                                          <p:attrName>ppt_w</p:attrName>
                                        </p:attrNameLst>
                                      </p:cBhvr>
                                      <p:tavLst>
                                        <p:tav tm="0">
                                          <p:val>
                                            <p:fltVal val="0"/>
                                          </p:val>
                                        </p:tav>
                                        <p:tav tm="100000">
                                          <p:val>
                                            <p:strVal val="#ppt_w"/>
                                          </p:val>
                                        </p:tav>
                                      </p:tavLst>
                                    </p:anim>
                                    <p:anim calcmode="lin" valueType="num">
                                      <p:cBhvr>
                                        <p:cTn id="118" dur="2000" fill="hold"/>
                                        <p:tgtEl>
                                          <p:spTgt spid="38"/>
                                        </p:tgtEl>
                                        <p:attrNameLst>
                                          <p:attrName>ppt_h</p:attrName>
                                        </p:attrNameLst>
                                      </p:cBhvr>
                                      <p:tavLst>
                                        <p:tav tm="0">
                                          <p:val>
                                            <p:fltVal val="0"/>
                                          </p:val>
                                        </p:tav>
                                        <p:tav tm="100000">
                                          <p:val>
                                            <p:strVal val="#ppt_h"/>
                                          </p:val>
                                        </p:tav>
                                      </p:tavLst>
                                    </p:anim>
                                    <p:anim calcmode="lin" valueType="num">
                                      <p:cBhvr>
                                        <p:cTn id="119" dur="2000" fill="hold"/>
                                        <p:tgtEl>
                                          <p:spTgt spid="38"/>
                                        </p:tgtEl>
                                        <p:attrNameLst>
                                          <p:attrName>ppt_x</p:attrName>
                                        </p:attrNameLst>
                                      </p:cBhvr>
                                      <p:tavLst>
                                        <p:tav tm="0" fmla="#ppt_x+(cos(-2*pi*(1-$))*-#ppt_x-sin(-2*pi*(1-$))*(1-#ppt_y))*(1-$)">
                                          <p:val>
                                            <p:fltVal val="0"/>
                                          </p:val>
                                        </p:tav>
                                        <p:tav tm="100000">
                                          <p:val>
                                            <p:fltVal val="1"/>
                                          </p:val>
                                        </p:tav>
                                      </p:tavLst>
                                    </p:anim>
                                    <p:anim calcmode="lin" valueType="num">
                                      <p:cBhvr>
                                        <p:cTn id="120" dur="2000" fill="hold"/>
                                        <p:tgtEl>
                                          <p:spTgt spid="38"/>
                                        </p:tgtEl>
                                        <p:attrNameLst>
                                          <p:attrName>ppt_y</p:attrName>
                                        </p:attrNameLst>
                                      </p:cBhvr>
                                      <p:tavLst>
                                        <p:tav tm="0" fmla="#ppt_y+(sin(-2*pi*(1-$))*-#ppt_x+cos(-2*pi*(1-$))*(1-#ppt_y))*(1-$)">
                                          <p:val>
                                            <p:fltVal val="0"/>
                                          </p:val>
                                        </p:tav>
                                        <p:tav tm="100000">
                                          <p:val>
                                            <p:fltVal val="1"/>
                                          </p:val>
                                        </p:tav>
                                      </p:tavLst>
                                    </p:anim>
                                  </p:childTnLst>
                                </p:cTn>
                              </p:par>
                              <p:par>
                                <p:cTn id="121" presetID="15" presetClass="entr" presetSubtype="0" fill="hold" nodeType="withEffect">
                                  <p:stCondLst>
                                    <p:cond delay="0"/>
                                  </p:stCondLst>
                                  <p:childTnLst>
                                    <p:set>
                                      <p:cBhvr>
                                        <p:cTn id="122" dur="1" fill="hold">
                                          <p:stCondLst>
                                            <p:cond delay="0"/>
                                          </p:stCondLst>
                                        </p:cTn>
                                        <p:tgtEl>
                                          <p:spTgt spid="39"/>
                                        </p:tgtEl>
                                        <p:attrNameLst>
                                          <p:attrName>style.visibility</p:attrName>
                                        </p:attrNameLst>
                                      </p:cBhvr>
                                      <p:to>
                                        <p:strVal val="visible"/>
                                      </p:to>
                                    </p:set>
                                    <p:anim calcmode="lin" valueType="num">
                                      <p:cBhvr>
                                        <p:cTn id="123" dur="2000" fill="hold"/>
                                        <p:tgtEl>
                                          <p:spTgt spid="39"/>
                                        </p:tgtEl>
                                        <p:attrNameLst>
                                          <p:attrName>ppt_w</p:attrName>
                                        </p:attrNameLst>
                                      </p:cBhvr>
                                      <p:tavLst>
                                        <p:tav tm="0">
                                          <p:val>
                                            <p:fltVal val="0"/>
                                          </p:val>
                                        </p:tav>
                                        <p:tav tm="100000">
                                          <p:val>
                                            <p:strVal val="#ppt_w"/>
                                          </p:val>
                                        </p:tav>
                                      </p:tavLst>
                                    </p:anim>
                                    <p:anim calcmode="lin" valueType="num">
                                      <p:cBhvr>
                                        <p:cTn id="124" dur="2000" fill="hold"/>
                                        <p:tgtEl>
                                          <p:spTgt spid="39"/>
                                        </p:tgtEl>
                                        <p:attrNameLst>
                                          <p:attrName>ppt_h</p:attrName>
                                        </p:attrNameLst>
                                      </p:cBhvr>
                                      <p:tavLst>
                                        <p:tav tm="0">
                                          <p:val>
                                            <p:fltVal val="0"/>
                                          </p:val>
                                        </p:tav>
                                        <p:tav tm="100000">
                                          <p:val>
                                            <p:strVal val="#ppt_h"/>
                                          </p:val>
                                        </p:tav>
                                      </p:tavLst>
                                    </p:anim>
                                    <p:anim calcmode="lin" valueType="num">
                                      <p:cBhvr>
                                        <p:cTn id="125" dur="2000" fill="hold"/>
                                        <p:tgtEl>
                                          <p:spTgt spid="39"/>
                                        </p:tgtEl>
                                        <p:attrNameLst>
                                          <p:attrName>ppt_x</p:attrName>
                                        </p:attrNameLst>
                                      </p:cBhvr>
                                      <p:tavLst>
                                        <p:tav tm="0" fmla="#ppt_x+(cos(-2*pi*(1-$))*-#ppt_x-sin(-2*pi*(1-$))*(1-#ppt_y))*(1-$)">
                                          <p:val>
                                            <p:fltVal val="0"/>
                                          </p:val>
                                        </p:tav>
                                        <p:tav tm="100000">
                                          <p:val>
                                            <p:fltVal val="1"/>
                                          </p:val>
                                        </p:tav>
                                      </p:tavLst>
                                    </p:anim>
                                    <p:anim calcmode="lin" valueType="num">
                                      <p:cBhvr>
                                        <p:cTn id="126" dur="2000" fill="hold"/>
                                        <p:tgtEl>
                                          <p:spTgt spid="39"/>
                                        </p:tgtEl>
                                        <p:attrNameLst>
                                          <p:attrName>ppt_y</p:attrName>
                                        </p:attrNameLst>
                                      </p:cBhvr>
                                      <p:tavLst>
                                        <p:tav tm="0" fmla="#ppt_y+(sin(-2*pi*(1-$))*-#ppt_x+cos(-2*pi*(1-$))*(1-#ppt_y))*(1-$)">
                                          <p:val>
                                            <p:fltVal val="0"/>
                                          </p:val>
                                        </p:tav>
                                        <p:tav tm="100000">
                                          <p:val>
                                            <p:fltVal val="1"/>
                                          </p:val>
                                        </p:tav>
                                      </p:tavLst>
                                    </p:anim>
                                  </p:childTnLst>
                                </p:cTn>
                              </p:par>
                              <p:par>
                                <p:cTn id="127" presetID="15" presetClass="entr" presetSubtype="0" fill="hold" nodeType="withEffect">
                                  <p:stCondLst>
                                    <p:cond delay="0"/>
                                  </p:stCondLst>
                                  <p:childTnLst>
                                    <p:set>
                                      <p:cBhvr>
                                        <p:cTn id="128" dur="1" fill="hold">
                                          <p:stCondLst>
                                            <p:cond delay="0"/>
                                          </p:stCondLst>
                                        </p:cTn>
                                        <p:tgtEl>
                                          <p:spTgt spid="40"/>
                                        </p:tgtEl>
                                        <p:attrNameLst>
                                          <p:attrName>style.visibility</p:attrName>
                                        </p:attrNameLst>
                                      </p:cBhvr>
                                      <p:to>
                                        <p:strVal val="visible"/>
                                      </p:to>
                                    </p:set>
                                    <p:anim calcmode="lin" valueType="num">
                                      <p:cBhvr>
                                        <p:cTn id="129" dur="2000" fill="hold"/>
                                        <p:tgtEl>
                                          <p:spTgt spid="40"/>
                                        </p:tgtEl>
                                        <p:attrNameLst>
                                          <p:attrName>ppt_w</p:attrName>
                                        </p:attrNameLst>
                                      </p:cBhvr>
                                      <p:tavLst>
                                        <p:tav tm="0">
                                          <p:val>
                                            <p:fltVal val="0"/>
                                          </p:val>
                                        </p:tav>
                                        <p:tav tm="100000">
                                          <p:val>
                                            <p:strVal val="#ppt_w"/>
                                          </p:val>
                                        </p:tav>
                                      </p:tavLst>
                                    </p:anim>
                                    <p:anim calcmode="lin" valueType="num">
                                      <p:cBhvr>
                                        <p:cTn id="130" dur="2000" fill="hold"/>
                                        <p:tgtEl>
                                          <p:spTgt spid="40"/>
                                        </p:tgtEl>
                                        <p:attrNameLst>
                                          <p:attrName>ppt_h</p:attrName>
                                        </p:attrNameLst>
                                      </p:cBhvr>
                                      <p:tavLst>
                                        <p:tav tm="0">
                                          <p:val>
                                            <p:fltVal val="0"/>
                                          </p:val>
                                        </p:tav>
                                        <p:tav tm="100000">
                                          <p:val>
                                            <p:strVal val="#ppt_h"/>
                                          </p:val>
                                        </p:tav>
                                      </p:tavLst>
                                    </p:anim>
                                    <p:anim calcmode="lin" valueType="num">
                                      <p:cBhvr>
                                        <p:cTn id="131" dur="2000" fill="hold"/>
                                        <p:tgtEl>
                                          <p:spTgt spid="40"/>
                                        </p:tgtEl>
                                        <p:attrNameLst>
                                          <p:attrName>ppt_x</p:attrName>
                                        </p:attrNameLst>
                                      </p:cBhvr>
                                      <p:tavLst>
                                        <p:tav tm="0" fmla="#ppt_x+(cos(-2*pi*(1-$))*-#ppt_x-sin(-2*pi*(1-$))*(1-#ppt_y))*(1-$)">
                                          <p:val>
                                            <p:fltVal val="0"/>
                                          </p:val>
                                        </p:tav>
                                        <p:tav tm="100000">
                                          <p:val>
                                            <p:fltVal val="1"/>
                                          </p:val>
                                        </p:tav>
                                      </p:tavLst>
                                    </p:anim>
                                    <p:anim calcmode="lin" valueType="num">
                                      <p:cBhvr>
                                        <p:cTn id="132" dur="2000" fill="hold"/>
                                        <p:tgtEl>
                                          <p:spTgt spid="40"/>
                                        </p:tgtEl>
                                        <p:attrNameLst>
                                          <p:attrName>ppt_y</p:attrName>
                                        </p:attrNameLst>
                                      </p:cBhvr>
                                      <p:tavLst>
                                        <p:tav tm="0" fmla="#ppt_y+(sin(-2*pi*(1-$))*-#ppt_x+cos(-2*pi*(1-$))*(1-#ppt_y))*(1-$)">
                                          <p:val>
                                            <p:fltVal val="0"/>
                                          </p:val>
                                        </p:tav>
                                        <p:tav tm="100000">
                                          <p:val>
                                            <p:fltVal val="1"/>
                                          </p:val>
                                        </p:tav>
                                      </p:tavLst>
                                    </p:anim>
                                  </p:childTnLst>
                                </p:cTn>
                              </p:par>
                              <p:par>
                                <p:cTn id="133" presetID="15" presetClass="entr" presetSubtype="0" fill="hold" nodeType="withEffect">
                                  <p:stCondLst>
                                    <p:cond delay="0"/>
                                  </p:stCondLst>
                                  <p:childTnLst>
                                    <p:set>
                                      <p:cBhvr>
                                        <p:cTn id="134" dur="1" fill="hold">
                                          <p:stCondLst>
                                            <p:cond delay="0"/>
                                          </p:stCondLst>
                                        </p:cTn>
                                        <p:tgtEl>
                                          <p:spTgt spid="41"/>
                                        </p:tgtEl>
                                        <p:attrNameLst>
                                          <p:attrName>style.visibility</p:attrName>
                                        </p:attrNameLst>
                                      </p:cBhvr>
                                      <p:to>
                                        <p:strVal val="visible"/>
                                      </p:to>
                                    </p:set>
                                    <p:anim calcmode="lin" valueType="num">
                                      <p:cBhvr>
                                        <p:cTn id="135" dur="2000" fill="hold"/>
                                        <p:tgtEl>
                                          <p:spTgt spid="41"/>
                                        </p:tgtEl>
                                        <p:attrNameLst>
                                          <p:attrName>ppt_w</p:attrName>
                                        </p:attrNameLst>
                                      </p:cBhvr>
                                      <p:tavLst>
                                        <p:tav tm="0">
                                          <p:val>
                                            <p:fltVal val="0"/>
                                          </p:val>
                                        </p:tav>
                                        <p:tav tm="100000">
                                          <p:val>
                                            <p:strVal val="#ppt_w"/>
                                          </p:val>
                                        </p:tav>
                                      </p:tavLst>
                                    </p:anim>
                                    <p:anim calcmode="lin" valueType="num">
                                      <p:cBhvr>
                                        <p:cTn id="136" dur="2000" fill="hold"/>
                                        <p:tgtEl>
                                          <p:spTgt spid="41"/>
                                        </p:tgtEl>
                                        <p:attrNameLst>
                                          <p:attrName>ppt_h</p:attrName>
                                        </p:attrNameLst>
                                      </p:cBhvr>
                                      <p:tavLst>
                                        <p:tav tm="0">
                                          <p:val>
                                            <p:fltVal val="0"/>
                                          </p:val>
                                        </p:tav>
                                        <p:tav tm="100000">
                                          <p:val>
                                            <p:strVal val="#ppt_h"/>
                                          </p:val>
                                        </p:tav>
                                      </p:tavLst>
                                    </p:anim>
                                    <p:anim calcmode="lin" valueType="num">
                                      <p:cBhvr>
                                        <p:cTn id="137" dur="2000" fill="hold"/>
                                        <p:tgtEl>
                                          <p:spTgt spid="41"/>
                                        </p:tgtEl>
                                        <p:attrNameLst>
                                          <p:attrName>ppt_x</p:attrName>
                                        </p:attrNameLst>
                                      </p:cBhvr>
                                      <p:tavLst>
                                        <p:tav tm="0" fmla="#ppt_x+(cos(-2*pi*(1-$))*-#ppt_x-sin(-2*pi*(1-$))*(1-#ppt_y))*(1-$)">
                                          <p:val>
                                            <p:fltVal val="0"/>
                                          </p:val>
                                        </p:tav>
                                        <p:tav tm="100000">
                                          <p:val>
                                            <p:fltVal val="1"/>
                                          </p:val>
                                        </p:tav>
                                      </p:tavLst>
                                    </p:anim>
                                    <p:anim calcmode="lin" valueType="num">
                                      <p:cBhvr>
                                        <p:cTn id="138" dur="2000" fill="hold"/>
                                        <p:tgtEl>
                                          <p:spTgt spid="41"/>
                                        </p:tgtEl>
                                        <p:attrNameLst>
                                          <p:attrName>ppt_y</p:attrName>
                                        </p:attrNameLst>
                                      </p:cBhvr>
                                      <p:tavLst>
                                        <p:tav tm="0" fmla="#ppt_y+(sin(-2*pi*(1-$))*-#ppt_x+cos(-2*pi*(1-$))*(1-#ppt_y))*(1-$)">
                                          <p:val>
                                            <p:fltVal val="0"/>
                                          </p:val>
                                        </p:tav>
                                        <p:tav tm="100000">
                                          <p:val>
                                            <p:fltVal val="1"/>
                                          </p:val>
                                        </p:tav>
                                      </p:tavLst>
                                    </p:anim>
                                  </p:childTnLst>
                                </p:cTn>
                              </p:par>
                              <p:par>
                                <p:cTn id="139" presetID="15" presetClass="entr" presetSubtype="0" fill="hold" nodeType="withEffect">
                                  <p:stCondLst>
                                    <p:cond delay="0"/>
                                  </p:stCondLst>
                                  <p:childTnLst>
                                    <p:set>
                                      <p:cBhvr>
                                        <p:cTn id="140" dur="1" fill="hold">
                                          <p:stCondLst>
                                            <p:cond delay="0"/>
                                          </p:stCondLst>
                                        </p:cTn>
                                        <p:tgtEl>
                                          <p:spTgt spid="42"/>
                                        </p:tgtEl>
                                        <p:attrNameLst>
                                          <p:attrName>style.visibility</p:attrName>
                                        </p:attrNameLst>
                                      </p:cBhvr>
                                      <p:to>
                                        <p:strVal val="visible"/>
                                      </p:to>
                                    </p:set>
                                    <p:anim calcmode="lin" valueType="num">
                                      <p:cBhvr>
                                        <p:cTn id="141" dur="2000" fill="hold"/>
                                        <p:tgtEl>
                                          <p:spTgt spid="42"/>
                                        </p:tgtEl>
                                        <p:attrNameLst>
                                          <p:attrName>ppt_w</p:attrName>
                                        </p:attrNameLst>
                                      </p:cBhvr>
                                      <p:tavLst>
                                        <p:tav tm="0">
                                          <p:val>
                                            <p:fltVal val="0"/>
                                          </p:val>
                                        </p:tav>
                                        <p:tav tm="100000">
                                          <p:val>
                                            <p:strVal val="#ppt_w"/>
                                          </p:val>
                                        </p:tav>
                                      </p:tavLst>
                                    </p:anim>
                                    <p:anim calcmode="lin" valueType="num">
                                      <p:cBhvr>
                                        <p:cTn id="142" dur="2000" fill="hold"/>
                                        <p:tgtEl>
                                          <p:spTgt spid="42"/>
                                        </p:tgtEl>
                                        <p:attrNameLst>
                                          <p:attrName>ppt_h</p:attrName>
                                        </p:attrNameLst>
                                      </p:cBhvr>
                                      <p:tavLst>
                                        <p:tav tm="0">
                                          <p:val>
                                            <p:fltVal val="0"/>
                                          </p:val>
                                        </p:tav>
                                        <p:tav tm="100000">
                                          <p:val>
                                            <p:strVal val="#ppt_h"/>
                                          </p:val>
                                        </p:tav>
                                      </p:tavLst>
                                    </p:anim>
                                    <p:anim calcmode="lin" valueType="num">
                                      <p:cBhvr>
                                        <p:cTn id="143" dur="2000" fill="hold"/>
                                        <p:tgtEl>
                                          <p:spTgt spid="42"/>
                                        </p:tgtEl>
                                        <p:attrNameLst>
                                          <p:attrName>ppt_x</p:attrName>
                                        </p:attrNameLst>
                                      </p:cBhvr>
                                      <p:tavLst>
                                        <p:tav tm="0" fmla="#ppt_x+(cos(-2*pi*(1-$))*-#ppt_x-sin(-2*pi*(1-$))*(1-#ppt_y))*(1-$)">
                                          <p:val>
                                            <p:fltVal val="0"/>
                                          </p:val>
                                        </p:tav>
                                        <p:tav tm="100000">
                                          <p:val>
                                            <p:fltVal val="1"/>
                                          </p:val>
                                        </p:tav>
                                      </p:tavLst>
                                    </p:anim>
                                    <p:anim calcmode="lin" valueType="num">
                                      <p:cBhvr>
                                        <p:cTn id="144" dur="2000" fill="hold"/>
                                        <p:tgtEl>
                                          <p:spTgt spid="42"/>
                                        </p:tgtEl>
                                        <p:attrNameLst>
                                          <p:attrName>ppt_y</p:attrName>
                                        </p:attrNameLst>
                                      </p:cBhvr>
                                      <p:tavLst>
                                        <p:tav tm="0" fmla="#ppt_y+(sin(-2*pi*(1-$))*-#ppt_x+cos(-2*pi*(1-$))*(1-#ppt_y))*(1-$)">
                                          <p:val>
                                            <p:fltVal val="0"/>
                                          </p:val>
                                        </p:tav>
                                        <p:tav tm="100000">
                                          <p:val>
                                            <p:fltVal val="1"/>
                                          </p:val>
                                        </p:tav>
                                      </p:tavLst>
                                    </p:anim>
                                  </p:childTnLst>
                                </p:cTn>
                              </p:par>
                              <p:par>
                                <p:cTn id="145" presetID="15" presetClass="entr" presetSubtype="0" fill="hold" nodeType="withEffect">
                                  <p:stCondLst>
                                    <p:cond delay="0"/>
                                  </p:stCondLst>
                                  <p:childTnLst>
                                    <p:set>
                                      <p:cBhvr>
                                        <p:cTn id="146" dur="1" fill="hold">
                                          <p:stCondLst>
                                            <p:cond delay="0"/>
                                          </p:stCondLst>
                                        </p:cTn>
                                        <p:tgtEl>
                                          <p:spTgt spid="43"/>
                                        </p:tgtEl>
                                        <p:attrNameLst>
                                          <p:attrName>style.visibility</p:attrName>
                                        </p:attrNameLst>
                                      </p:cBhvr>
                                      <p:to>
                                        <p:strVal val="visible"/>
                                      </p:to>
                                    </p:set>
                                    <p:anim calcmode="lin" valueType="num">
                                      <p:cBhvr>
                                        <p:cTn id="147" dur="2000" fill="hold"/>
                                        <p:tgtEl>
                                          <p:spTgt spid="43"/>
                                        </p:tgtEl>
                                        <p:attrNameLst>
                                          <p:attrName>ppt_w</p:attrName>
                                        </p:attrNameLst>
                                      </p:cBhvr>
                                      <p:tavLst>
                                        <p:tav tm="0">
                                          <p:val>
                                            <p:fltVal val="0"/>
                                          </p:val>
                                        </p:tav>
                                        <p:tav tm="100000">
                                          <p:val>
                                            <p:strVal val="#ppt_w"/>
                                          </p:val>
                                        </p:tav>
                                      </p:tavLst>
                                    </p:anim>
                                    <p:anim calcmode="lin" valueType="num">
                                      <p:cBhvr>
                                        <p:cTn id="148" dur="2000" fill="hold"/>
                                        <p:tgtEl>
                                          <p:spTgt spid="43"/>
                                        </p:tgtEl>
                                        <p:attrNameLst>
                                          <p:attrName>ppt_h</p:attrName>
                                        </p:attrNameLst>
                                      </p:cBhvr>
                                      <p:tavLst>
                                        <p:tav tm="0">
                                          <p:val>
                                            <p:fltVal val="0"/>
                                          </p:val>
                                        </p:tav>
                                        <p:tav tm="100000">
                                          <p:val>
                                            <p:strVal val="#ppt_h"/>
                                          </p:val>
                                        </p:tav>
                                      </p:tavLst>
                                    </p:anim>
                                    <p:anim calcmode="lin" valueType="num">
                                      <p:cBhvr>
                                        <p:cTn id="149" dur="2000" fill="hold"/>
                                        <p:tgtEl>
                                          <p:spTgt spid="43"/>
                                        </p:tgtEl>
                                        <p:attrNameLst>
                                          <p:attrName>ppt_x</p:attrName>
                                        </p:attrNameLst>
                                      </p:cBhvr>
                                      <p:tavLst>
                                        <p:tav tm="0" fmla="#ppt_x+(cos(-2*pi*(1-$))*-#ppt_x-sin(-2*pi*(1-$))*(1-#ppt_y))*(1-$)">
                                          <p:val>
                                            <p:fltVal val="0"/>
                                          </p:val>
                                        </p:tav>
                                        <p:tav tm="100000">
                                          <p:val>
                                            <p:fltVal val="1"/>
                                          </p:val>
                                        </p:tav>
                                      </p:tavLst>
                                    </p:anim>
                                    <p:anim calcmode="lin" valueType="num">
                                      <p:cBhvr>
                                        <p:cTn id="150" dur="2000" fill="hold"/>
                                        <p:tgtEl>
                                          <p:spTgt spid="43"/>
                                        </p:tgtEl>
                                        <p:attrNameLst>
                                          <p:attrName>ppt_y</p:attrName>
                                        </p:attrNameLst>
                                      </p:cBhvr>
                                      <p:tavLst>
                                        <p:tav tm="0" fmla="#ppt_y+(sin(-2*pi*(1-$))*-#ppt_x+cos(-2*pi*(1-$))*(1-#ppt_y))*(1-$)">
                                          <p:val>
                                            <p:fltVal val="0"/>
                                          </p:val>
                                        </p:tav>
                                        <p:tav tm="100000">
                                          <p:val>
                                            <p:fltVal val="1"/>
                                          </p:val>
                                        </p:tav>
                                      </p:tavLst>
                                    </p:anim>
                                  </p:childTnLst>
                                </p:cTn>
                              </p:par>
                              <p:par>
                                <p:cTn id="151" presetID="8" presetClass="emph" presetSubtype="0" autoRev="1" fill="hold" nodeType="withEffect">
                                  <p:stCondLst>
                                    <p:cond delay="0"/>
                                  </p:stCondLst>
                                  <p:childTnLst>
                                    <p:animRot by="21600000">
                                      <p:cBhvr>
                                        <p:cTn id="152" dur="2000" fill="hold"/>
                                        <p:tgtEl>
                                          <p:spTgt spid="29"/>
                                        </p:tgtEl>
                                        <p:attrNameLst>
                                          <p:attrName>r</p:attrName>
                                        </p:attrNameLst>
                                      </p:cBhvr>
                                    </p:animRot>
                                  </p:childTnLst>
                                </p:cTn>
                              </p:par>
                              <p:par>
                                <p:cTn id="153" presetID="8" presetClass="emph" presetSubtype="0" autoRev="1" fill="hold" nodeType="withEffect">
                                  <p:stCondLst>
                                    <p:cond delay="0"/>
                                  </p:stCondLst>
                                  <p:childTnLst>
                                    <p:animRot by="21600000">
                                      <p:cBhvr>
                                        <p:cTn id="154" dur="2000" fill="hold"/>
                                        <p:tgtEl>
                                          <p:spTgt spid="31"/>
                                        </p:tgtEl>
                                        <p:attrNameLst>
                                          <p:attrName>r</p:attrName>
                                        </p:attrNameLst>
                                      </p:cBhvr>
                                    </p:animRot>
                                  </p:childTnLst>
                                </p:cTn>
                              </p:par>
                              <p:par>
                                <p:cTn id="155" presetID="8" presetClass="emph" presetSubtype="0" autoRev="1" fill="hold" nodeType="withEffect">
                                  <p:stCondLst>
                                    <p:cond delay="0"/>
                                  </p:stCondLst>
                                  <p:childTnLst>
                                    <p:animRot by="21600000">
                                      <p:cBhvr>
                                        <p:cTn id="156" dur="2000" fill="hold"/>
                                        <p:tgtEl>
                                          <p:spTgt spid="32"/>
                                        </p:tgtEl>
                                        <p:attrNameLst>
                                          <p:attrName>r</p:attrName>
                                        </p:attrNameLst>
                                      </p:cBhvr>
                                    </p:animRot>
                                  </p:childTnLst>
                                </p:cTn>
                              </p:par>
                              <p:par>
                                <p:cTn id="157" presetID="8" presetClass="emph" presetSubtype="0" autoRev="1" fill="hold" nodeType="withEffect">
                                  <p:stCondLst>
                                    <p:cond delay="0"/>
                                  </p:stCondLst>
                                  <p:childTnLst>
                                    <p:animRot by="21600000">
                                      <p:cBhvr>
                                        <p:cTn id="158" dur="2000" fill="hold"/>
                                        <p:tgtEl>
                                          <p:spTgt spid="35"/>
                                        </p:tgtEl>
                                        <p:attrNameLst>
                                          <p:attrName>r</p:attrName>
                                        </p:attrNameLst>
                                      </p:cBhvr>
                                    </p:animRot>
                                  </p:childTnLst>
                                </p:cTn>
                              </p:par>
                              <p:par>
                                <p:cTn id="159" presetID="8" presetClass="emph" presetSubtype="0" autoRev="1" fill="hold" nodeType="withEffect">
                                  <p:stCondLst>
                                    <p:cond delay="0"/>
                                  </p:stCondLst>
                                  <p:childTnLst>
                                    <p:animRot by="21600000">
                                      <p:cBhvr>
                                        <p:cTn id="160" dur="2000" fill="hold"/>
                                        <p:tgtEl>
                                          <p:spTgt spid="36"/>
                                        </p:tgtEl>
                                        <p:attrNameLst>
                                          <p:attrName>r</p:attrName>
                                        </p:attrNameLst>
                                      </p:cBhvr>
                                    </p:animRot>
                                  </p:childTnLst>
                                </p:cTn>
                              </p:par>
                              <p:par>
                                <p:cTn id="161" presetID="8" presetClass="emph" presetSubtype="0" autoRev="1" fill="hold" nodeType="withEffect">
                                  <p:stCondLst>
                                    <p:cond delay="0"/>
                                  </p:stCondLst>
                                  <p:childTnLst>
                                    <p:animRot by="21600000">
                                      <p:cBhvr>
                                        <p:cTn id="162" dur="2000" fill="hold"/>
                                        <p:tgtEl>
                                          <p:spTgt spid="37"/>
                                        </p:tgtEl>
                                        <p:attrNameLst>
                                          <p:attrName>r</p:attrName>
                                        </p:attrNameLst>
                                      </p:cBhvr>
                                    </p:animRot>
                                  </p:childTnLst>
                                </p:cTn>
                              </p:par>
                              <p:par>
                                <p:cTn id="163" presetID="8" presetClass="emph" presetSubtype="0" autoRev="1" fill="hold" nodeType="withEffect">
                                  <p:stCondLst>
                                    <p:cond delay="0"/>
                                  </p:stCondLst>
                                  <p:childTnLst>
                                    <p:animRot by="21600000">
                                      <p:cBhvr>
                                        <p:cTn id="164" dur="2000" fill="hold"/>
                                        <p:tgtEl>
                                          <p:spTgt spid="38"/>
                                        </p:tgtEl>
                                        <p:attrNameLst>
                                          <p:attrName>r</p:attrName>
                                        </p:attrNameLst>
                                      </p:cBhvr>
                                    </p:animRot>
                                  </p:childTnLst>
                                </p:cTn>
                              </p:par>
                              <p:par>
                                <p:cTn id="165" presetID="8" presetClass="emph" presetSubtype="0" autoRev="1" fill="hold" nodeType="withEffect">
                                  <p:stCondLst>
                                    <p:cond delay="0"/>
                                  </p:stCondLst>
                                  <p:childTnLst>
                                    <p:animRot by="21600000">
                                      <p:cBhvr>
                                        <p:cTn id="166" dur="2000" fill="hold"/>
                                        <p:tgtEl>
                                          <p:spTgt spid="39"/>
                                        </p:tgtEl>
                                        <p:attrNameLst>
                                          <p:attrName>r</p:attrName>
                                        </p:attrNameLst>
                                      </p:cBhvr>
                                    </p:animRot>
                                  </p:childTnLst>
                                </p:cTn>
                              </p:par>
                              <p:par>
                                <p:cTn id="167" presetID="8" presetClass="emph" presetSubtype="0" autoRev="1" fill="hold" nodeType="withEffect">
                                  <p:stCondLst>
                                    <p:cond delay="0"/>
                                  </p:stCondLst>
                                  <p:childTnLst>
                                    <p:animRot by="21600000">
                                      <p:cBhvr>
                                        <p:cTn id="168" dur="2000" fill="hold"/>
                                        <p:tgtEl>
                                          <p:spTgt spid="40"/>
                                        </p:tgtEl>
                                        <p:attrNameLst>
                                          <p:attrName>r</p:attrName>
                                        </p:attrNameLst>
                                      </p:cBhvr>
                                    </p:animRot>
                                  </p:childTnLst>
                                </p:cTn>
                              </p:par>
                              <p:par>
                                <p:cTn id="169" presetID="8" presetClass="emph" presetSubtype="0" autoRev="1" fill="hold" nodeType="withEffect">
                                  <p:stCondLst>
                                    <p:cond delay="0"/>
                                  </p:stCondLst>
                                  <p:childTnLst>
                                    <p:animRot by="21600000">
                                      <p:cBhvr>
                                        <p:cTn id="170" dur="2000" fill="hold"/>
                                        <p:tgtEl>
                                          <p:spTgt spid="41"/>
                                        </p:tgtEl>
                                        <p:attrNameLst>
                                          <p:attrName>r</p:attrName>
                                        </p:attrNameLst>
                                      </p:cBhvr>
                                    </p:animRot>
                                  </p:childTnLst>
                                </p:cTn>
                              </p:par>
                              <p:par>
                                <p:cTn id="171" presetID="8" presetClass="emph" presetSubtype="0" autoRev="1" fill="hold" nodeType="withEffect">
                                  <p:stCondLst>
                                    <p:cond delay="0"/>
                                  </p:stCondLst>
                                  <p:childTnLst>
                                    <p:animRot by="21600000">
                                      <p:cBhvr>
                                        <p:cTn id="172" dur="2000" fill="hold"/>
                                        <p:tgtEl>
                                          <p:spTgt spid="42"/>
                                        </p:tgtEl>
                                        <p:attrNameLst>
                                          <p:attrName>r</p:attrName>
                                        </p:attrNameLst>
                                      </p:cBhvr>
                                    </p:animRot>
                                  </p:childTnLst>
                                </p:cTn>
                              </p:par>
                              <p:par>
                                <p:cTn id="173" presetID="8" presetClass="emph" presetSubtype="0" autoRev="1" fill="hold" nodeType="withEffect">
                                  <p:stCondLst>
                                    <p:cond delay="0"/>
                                  </p:stCondLst>
                                  <p:childTnLst>
                                    <p:animRot by="21600000">
                                      <p:cBhvr>
                                        <p:cTn id="174" dur="2000" fill="hold"/>
                                        <p:tgtEl>
                                          <p:spTgt spid="43"/>
                                        </p:tgtEl>
                                        <p:attrNameLst>
                                          <p:attrName>r</p:attrName>
                                        </p:attrNameLst>
                                      </p:cBhvr>
                                    </p:animRot>
                                  </p:childTnLst>
                                </p:cTn>
                              </p:par>
                              <p:par>
                                <p:cTn id="175" presetID="8" presetClass="emph" presetSubtype="0" autoRev="1" fill="hold" nodeType="withEffect">
                                  <p:stCondLst>
                                    <p:cond delay="0"/>
                                  </p:stCondLst>
                                  <p:childTnLst>
                                    <p:animRot by="-21600000">
                                      <p:cBhvr>
                                        <p:cTn id="176" dur="2000" fill="hold"/>
                                        <p:tgtEl>
                                          <p:spTgt spid="30"/>
                                        </p:tgtEl>
                                        <p:attrNameLst>
                                          <p:attrName>r</p:attrName>
                                        </p:attrNameLst>
                                      </p:cBhvr>
                                    </p:animRot>
                                  </p:childTnLst>
                                </p:cTn>
                              </p:par>
                              <p:par>
                                <p:cTn id="177" presetID="8" presetClass="emph" presetSubtype="0" autoRev="1" fill="hold" nodeType="withEffect">
                                  <p:stCondLst>
                                    <p:cond delay="0"/>
                                  </p:stCondLst>
                                  <p:childTnLst>
                                    <p:animRot by="-21600000">
                                      <p:cBhvr>
                                        <p:cTn id="178" dur="2000" fill="hold"/>
                                        <p:tgtEl>
                                          <p:spTgt spid="33"/>
                                        </p:tgtEl>
                                        <p:attrNameLst>
                                          <p:attrName>r</p:attrName>
                                        </p:attrNameLst>
                                      </p:cBhvr>
                                    </p:animRot>
                                  </p:childTnLst>
                                </p:cTn>
                              </p:par>
                              <p:par>
                                <p:cTn id="179" presetID="8" presetClass="emph" presetSubtype="0" autoRev="1" fill="hold" nodeType="withEffect">
                                  <p:stCondLst>
                                    <p:cond delay="0"/>
                                  </p:stCondLst>
                                  <p:childTnLst>
                                    <p:animRot by="-21600000">
                                      <p:cBhvr>
                                        <p:cTn id="180" dur="2000" fill="hold"/>
                                        <p:tgtEl>
                                          <p:spTgt spid="34"/>
                                        </p:tgtEl>
                                        <p:attrNameLst>
                                          <p:attrName>r</p:attrName>
                                        </p:attrNameLst>
                                      </p:cBhvr>
                                    </p:animRot>
                                  </p:childTnLst>
                                </p:cTn>
                              </p:par>
                              <p:par>
                                <p:cTn id="181" presetID="8" presetClass="emph" presetSubtype="0" autoRev="1" fill="hold" nodeType="withEffect">
                                  <p:stCondLst>
                                    <p:cond delay="0"/>
                                  </p:stCondLst>
                                  <p:childTnLst>
                                    <p:animRot by="-21600000">
                                      <p:cBhvr>
                                        <p:cTn id="182" dur="2000" fill="hold"/>
                                        <p:tgtEl>
                                          <p:spTgt spid="44"/>
                                        </p:tgtEl>
                                        <p:attrNameLst>
                                          <p:attrName>r</p:attrName>
                                        </p:attrNameLst>
                                      </p:cBhvr>
                                    </p:animRot>
                                  </p:childTnLst>
                                </p:cTn>
                              </p:par>
                              <p:par>
                                <p:cTn id="183" presetID="8" presetClass="emph" presetSubtype="0" autoRev="1" fill="hold" nodeType="withEffect">
                                  <p:stCondLst>
                                    <p:cond delay="0"/>
                                  </p:stCondLst>
                                  <p:childTnLst>
                                    <p:animRot by="-21600000">
                                      <p:cBhvr>
                                        <p:cTn id="184" dur="2000" fill="hold"/>
                                        <p:tgtEl>
                                          <p:spTgt spid="45"/>
                                        </p:tgtEl>
                                        <p:attrNameLst>
                                          <p:attrName>r</p:attrName>
                                        </p:attrNameLst>
                                      </p:cBhvr>
                                    </p:animRot>
                                  </p:childTnLst>
                                </p:cTn>
                              </p:par>
                              <p:par>
                                <p:cTn id="185" presetID="8" presetClass="emph" presetSubtype="0" autoRev="1" fill="hold" nodeType="withEffect">
                                  <p:stCondLst>
                                    <p:cond delay="0"/>
                                  </p:stCondLst>
                                  <p:childTnLst>
                                    <p:animRot by="-21600000">
                                      <p:cBhvr>
                                        <p:cTn id="186" dur="2000" fill="hold"/>
                                        <p:tgtEl>
                                          <p:spTgt spid="46"/>
                                        </p:tgtEl>
                                        <p:attrNameLst>
                                          <p:attrName>r</p:attrName>
                                        </p:attrNameLst>
                                      </p:cBhvr>
                                    </p:animRot>
                                  </p:childTnLst>
                                </p:cTn>
                              </p:par>
                              <p:par>
                                <p:cTn id="187" presetID="8" presetClass="emph" presetSubtype="0" autoRev="1" fill="hold" nodeType="withEffect">
                                  <p:stCondLst>
                                    <p:cond delay="0"/>
                                  </p:stCondLst>
                                  <p:childTnLst>
                                    <p:animRot by="-21600000">
                                      <p:cBhvr>
                                        <p:cTn id="188" dur="2000" fill="hold"/>
                                        <p:tgtEl>
                                          <p:spTgt spid="47"/>
                                        </p:tgtEl>
                                        <p:attrNameLst>
                                          <p:attrName>r</p:attrName>
                                        </p:attrNameLst>
                                      </p:cBhvr>
                                    </p:animRot>
                                  </p:childTnLst>
                                </p:cTn>
                              </p:par>
                              <p:par>
                                <p:cTn id="189" presetID="8" presetClass="emph" presetSubtype="0" autoRev="1" fill="hold" nodeType="withEffect">
                                  <p:stCondLst>
                                    <p:cond delay="0"/>
                                  </p:stCondLst>
                                  <p:childTnLst>
                                    <p:animRot by="-21600000">
                                      <p:cBhvr>
                                        <p:cTn id="190" dur="2000" fill="hold"/>
                                        <p:tgtEl>
                                          <p:spTgt spid="48"/>
                                        </p:tgtEl>
                                        <p:attrNameLst>
                                          <p:attrName>r</p:attrName>
                                        </p:attrNameLst>
                                      </p:cBhvr>
                                    </p:animRot>
                                  </p:childTnLst>
                                </p:cTn>
                              </p:par>
                              <p:par>
                                <p:cTn id="191" presetID="8" presetClass="emph" presetSubtype="0" autoRev="1" fill="hold" nodeType="withEffect">
                                  <p:stCondLst>
                                    <p:cond delay="0"/>
                                  </p:stCondLst>
                                  <p:childTnLst>
                                    <p:animRot by="-21600000">
                                      <p:cBhvr>
                                        <p:cTn id="192" dur="2000" fill="hold"/>
                                        <p:tgtEl>
                                          <p:spTgt spid="49"/>
                                        </p:tgtEl>
                                        <p:attrNameLst>
                                          <p:attrName>r</p:attrName>
                                        </p:attrNameLst>
                                      </p:cBhvr>
                                    </p:animRot>
                                  </p:childTnLst>
                                </p:cTn>
                              </p:par>
                              <p:par>
                                <p:cTn id="193" presetID="8" presetClass="emph" presetSubtype="0" autoRev="1" fill="hold" nodeType="withEffect">
                                  <p:stCondLst>
                                    <p:cond delay="0"/>
                                  </p:stCondLst>
                                  <p:childTnLst>
                                    <p:animRot by="-21600000">
                                      <p:cBhvr>
                                        <p:cTn id="194" dur="2000" fill="hold"/>
                                        <p:tgtEl>
                                          <p:spTgt spid="50"/>
                                        </p:tgtEl>
                                        <p:attrNameLst>
                                          <p:attrName>r</p:attrName>
                                        </p:attrNameLst>
                                      </p:cBhvr>
                                    </p:animRot>
                                  </p:childTnLst>
                                </p:cTn>
                              </p:par>
                              <p:par>
                                <p:cTn id="195" presetID="8" presetClass="emph" presetSubtype="0" autoRev="1" fill="hold" nodeType="withEffect">
                                  <p:stCondLst>
                                    <p:cond delay="0"/>
                                  </p:stCondLst>
                                  <p:childTnLst>
                                    <p:animRot by="-21600000">
                                      <p:cBhvr>
                                        <p:cTn id="196" dur="2000" fill="hold"/>
                                        <p:tgtEl>
                                          <p:spTgt spid="51"/>
                                        </p:tgtEl>
                                        <p:attrNameLst>
                                          <p:attrName>r</p:attrName>
                                        </p:attrNameLst>
                                      </p:cBhvr>
                                    </p:animRot>
                                  </p:childTnLst>
                                </p:cTn>
                              </p:par>
                              <p:par>
                                <p:cTn id="197" presetID="8" presetClass="emph" presetSubtype="0" autoRev="1" fill="hold" nodeType="withEffect">
                                  <p:stCondLst>
                                    <p:cond delay="0"/>
                                  </p:stCondLst>
                                  <p:childTnLst>
                                    <p:animRot by="-21600000">
                                      <p:cBhvr>
                                        <p:cTn id="198" dur="2000" fill="hold"/>
                                        <p:tgtEl>
                                          <p:spTgt spid="52"/>
                                        </p:tgtEl>
                                        <p:attrNameLst>
                                          <p:attrName>r</p:attrName>
                                        </p:attrNameLst>
                                      </p:cBhvr>
                                    </p:animRot>
                                  </p:childTnLst>
                                </p:cTn>
                              </p:par>
                            </p:childTnLst>
                          </p:cTn>
                        </p:par>
                        <p:par>
                          <p:cTn id="199" fill="hold">
                            <p:stCondLst>
                              <p:cond delay="4000"/>
                            </p:stCondLst>
                            <p:childTnLst>
                              <p:par>
                                <p:cTn id="200" presetID="2" presetClass="exit" presetSubtype="12" fill="hold" nodeType="afterEffect">
                                  <p:stCondLst>
                                    <p:cond delay="0"/>
                                  </p:stCondLst>
                                  <p:childTnLst>
                                    <p:anim calcmode="lin" valueType="num">
                                      <p:cBhvr additive="base">
                                        <p:cTn id="201" dur="2000"/>
                                        <p:tgtEl>
                                          <p:spTgt spid="29"/>
                                        </p:tgtEl>
                                        <p:attrNameLst>
                                          <p:attrName>ppt_x</p:attrName>
                                        </p:attrNameLst>
                                      </p:cBhvr>
                                      <p:tavLst>
                                        <p:tav tm="0">
                                          <p:val>
                                            <p:strVal val="ppt_x"/>
                                          </p:val>
                                        </p:tav>
                                        <p:tav tm="100000">
                                          <p:val>
                                            <p:strVal val="0-ppt_w/2"/>
                                          </p:val>
                                        </p:tav>
                                      </p:tavLst>
                                    </p:anim>
                                    <p:anim calcmode="lin" valueType="num">
                                      <p:cBhvr additive="base">
                                        <p:cTn id="202" dur="2000"/>
                                        <p:tgtEl>
                                          <p:spTgt spid="29"/>
                                        </p:tgtEl>
                                        <p:attrNameLst>
                                          <p:attrName>ppt_y</p:attrName>
                                        </p:attrNameLst>
                                      </p:cBhvr>
                                      <p:tavLst>
                                        <p:tav tm="0">
                                          <p:val>
                                            <p:strVal val="ppt_y"/>
                                          </p:val>
                                        </p:tav>
                                        <p:tav tm="100000">
                                          <p:val>
                                            <p:strVal val="1+ppt_h/2"/>
                                          </p:val>
                                        </p:tav>
                                      </p:tavLst>
                                    </p:anim>
                                    <p:set>
                                      <p:cBhvr>
                                        <p:cTn id="203" dur="1" fill="hold">
                                          <p:stCondLst>
                                            <p:cond delay="1999"/>
                                          </p:stCondLst>
                                        </p:cTn>
                                        <p:tgtEl>
                                          <p:spTgt spid="29"/>
                                        </p:tgtEl>
                                        <p:attrNameLst>
                                          <p:attrName>style.visibility</p:attrName>
                                        </p:attrNameLst>
                                      </p:cBhvr>
                                      <p:to>
                                        <p:strVal val="hidden"/>
                                      </p:to>
                                    </p:set>
                                  </p:childTnLst>
                                </p:cTn>
                              </p:par>
                              <p:par>
                                <p:cTn id="204" presetID="2" presetClass="exit" presetSubtype="12" fill="hold" nodeType="withEffect">
                                  <p:stCondLst>
                                    <p:cond delay="0"/>
                                  </p:stCondLst>
                                  <p:childTnLst>
                                    <p:anim calcmode="lin" valueType="num">
                                      <p:cBhvr additive="base">
                                        <p:cTn id="205" dur="2000"/>
                                        <p:tgtEl>
                                          <p:spTgt spid="31"/>
                                        </p:tgtEl>
                                        <p:attrNameLst>
                                          <p:attrName>ppt_x</p:attrName>
                                        </p:attrNameLst>
                                      </p:cBhvr>
                                      <p:tavLst>
                                        <p:tav tm="0">
                                          <p:val>
                                            <p:strVal val="ppt_x"/>
                                          </p:val>
                                        </p:tav>
                                        <p:tav tm="100000">
                                          <p:val>
                                            <p:strVal val="0-ppt_w/2"/>
                                          </p:val>
                                        </p:tav>
                                      </p:tavLst>
                                    </p:anim>
                                    <p:anim calcmode="lin" valueType="num">
                                      <p:cBhvr additive="base">
                                        <p:cTn id="206" dur="2000"/>
                                        <p:tgtEl>
                                          <p:spTgt spid="31"/>
                                        </p:tgtEl>
                                        <p:attrNameLst>
                                          <p:attrName>ppt_y</p:attrName>
                                        </p:attrNameLst>
                                      </p:cBhvr>
                                      <p:tavLst>
                                        <p:tav tm="0">
                                          <p:val>
                                            <p:strVal val="ppt_y"/>
                                          </p:val>
                                        </p:tav>
                                        <p:tav tm="100000">
                                          <p:val>
                                            <p:strVal val="1+ppt_h/2"/>
                                          </p:val>
                                        </p:tav>
                                      </p:tavLst>
                                    </p:anim>
                                    <p:set>
                                      <p:cBhvr>
                                        <p:cTn id="207" dur="1" fill="hold">
                                          <p:stCondLst>
                                            <p:cond delay="1999"/>
                                          </p:stCondLst>
                                        </p:cTn>
                                        <p:tgtEl>
                                          <p:spTgt spid="31"/>
                                        </p:tgtEl>
                                        <p:attrNameLst>
                                          <p:attrName>style.visibility</p:attrName>
                                        </p:attrNameLst>
                                      </p:cBhvr>
                                      <p:to>
                                        <p:strVal val="hidden"/>
                                      </p:to>
                                    </p:set>
                                  </p:childTnLst>
                                </p:cTn>
                              </p:par>
                              <p:par>
                                <p:cTn id="208" presetID="2" presetClass="exit" presetSubtype="12" fill="hold" nodeType="withEffect">
                                  <p:stCondLst>
                                    <p:cond delay="0"/>
                                  </p:stCondLst>
                                  <p:childTnLst>
                                    <p:anim calcmode="lin" valueType="num">
                                      <p:cBhvr additive="base">
                                        <p:cTn id="209" dur="2000"/>
                                        <p:tgtEl>
                                          <p:spTgt spid="32"/>
                                        </p:tgtEl>
                                        <p:attrNameLst>
                                          <p:attrName>ppt_x</p:attrName>
                                        </p:attrNameLst>
                                      </p:cBhvr>
                                      <p:tavLst>
                                        <p:tav tm="0">
                                          <p:val>
                                            <p:strVal val="ppt_x"/>
                                          </p:val>
                                        </p:tav>
                                        <p:tav tm="100000">
                                          <p:val>
                                            <p:strVal val="0-ppt_w/2"/>
                                          </p:val>
                                        </p:tav>
                                      </p:tavLst>
                                    </p:anim>
                                    <p:anim calcmode="lin" valueType="num">
                                      <p:cBhvr additive="base">
                                        <p:cTn id="210" dur="2000"/>
                                        <p:tgtEl>
                                          <p:spTgt spid="32"/>
                                        </p:tgtEl>
                                        <p:attrNameLst>
                                          <p:attrName>ppt_y</p:attrName>
                                        </p:attrNameLst>
                                      </p:cBhvr>
                                      <p:tavLst>
                                        <p:tav tm="0">
                                          <p:val>
                                            <p:strVal val="ppt_y"/>
                                          </p:val>
                                        </p:tav>
                                        <p:tav tm="100000">
                                          <p:val>
                                            <p:strVal val="1+ppt_h/2"/>
                                          </p:val>
                                        </p:tav>
                                      </p:tavLst>
                                    </p:anim>
                                    <p:set>
                                      <p:cBhvr>
                                        <p:cTn id="211" dur="1" fill="hold">
                                          <p:stCondLst>
                                            <p:cond delay="1999"/>
                                          </p:stCondLst>
                                        </p:cTn>
                                        <p:tgtEl>
                                          <p:spTgt spid="32"/>
                                        </p:tgtEl>
                                        <p:attrNameLst>
                                          <p:attrName>style.visibility</p:attrName>
                                        </p:attrNameLst>
                                      </p:cBhvr>
                                      <p:to>
                                        <p:strVal val="hidden"/>
                                      </p:to>
                                    </p:set>
                                  </p:childTnLst>
                                </p:cTn>
                              </p:par>
                              <p:par>
                                <p:cTn id="212" presetID="2" presetClass="exit" presetSubtype="12" fill="hold" nodeType="withEffect">
                                  <p:stCondLst>
                                    <p:cond delay="0"/>
                                  </p:stCondLst>
                                  <p:childTnLst>
                                    <p:anim calcmode="lin" valueType="num">
                                      <p:cBhvr additive="base">
                                        <p:cTn id="213" dur="2000"/>
                                        <p:tgtEl>
                                          <p:spTgt spid="35"/>
                                        </p:tgtEl>
                                        <p:attrNameLst>
                                          <p:attrName>ppt_x</p:attrName>
                                        </p:attrNameLst>
                                      </p:cBhvr>
                                      <p:tavLst>
                                        <p:tav tm="0">
                                          <p:val>
                                            <p:strVal val="ppt_x"/>
                                          </p:val>
                                        </p:tav>
                                        <p:tav tm="100000">
                                          <p:val>
                                            <p:strVal val="0-ppt_w/2"/>
                                          </p:val>
                                        </p:tav>
                                      </p:tavLst>
                                    </p:anim>
                                    <p:anim calcmode="lin" valueType="num">
                                      <p:cBhvr additive="base">
                                        <p:cTn id="214" dur="2000"/>
                                        <p:tgtEl>
                                          <p:spTgt spid="35"/>
                                        </p:tgtEl>
                                        <p:attrNameLst>
                                          <p:attrName>ppt_y</p:attrName>
                                        </p:attrNameLst>
                                      </p:cBhvr>
                                      <p:tavLst>
                                        <p:tav tm="0">
                                          <p:val>
                                            <p:strVal val="ppt_y"/>
                                          </p:val>
                                        </p:tav>
                                        <p:tav tm="100000">
                                          <p:val>
                                            <p:strVal val="1+ppt_h/2"/>
                                          </p:val>
                                        </p:tav>
                                      </p:tavLst>
                                    </p:anim>
                                    <p:set>
                                      <p:cBhvr>
                                        <p:cTn id="215" dur="1" fill="hold">
                                          <p:stCondLst>
                                            <p:cond delay="1999"/>
                                          </p:stCondLst>
                                        </p:cTn>
                                        <p:tgtEl>
                                          <p:spTgt spid="35"/>
                                        </p:tgtEl>
                                        <p:attrNameLst>
                                          <p:attrName>style.visibility</p:attrName>
                                        </p:attrNameLst>
                                      </p:cBhvr>
                                      <p:to>
                                        <p:strVal val="hidden"/>
                                      </p:to>
                                    </p:set>
                                  </p:childTnLst>
                                </p:cTn>
                              </p:par>
                              <p:par>
                                <p:cTn id="216" presetID="2" presetClass="exit" presetSubtype="12" fill="hold" nodeType="withEffect">
                                  <p:stCondLst>
                                    <p:cond delay="0"/>
                                  </p:stCondLst>
                                  <p:childTnLst>
                                    <p:anim calcmode="lin" valueType="num">
                                      <p:cBhvr additive="base">
                                        <p:cTn id="217" dur="2000"/>
                                        <p:tgtEl>
                                          <p:spTgt spid="36"/>
                                        </p:tgtEl>
                                        <p:attrNameLst>
                                          <p:attrName>ppt_x</p:attrName>
                                        </p:attrNameLst>
                                      </p:cBhvr>
                                      <p:tavLst>
                                        <p:tav tm="0">
                                          <p:val>
                                            <p:strVal val="ppt_x"/>
                                          </p:val>
                                        </p:tav>
                                        <p:tav tm="100000">
                                          <p:val>
                                            <p:strVal val="0-ppt_w/2"/>
                                          </p:val>
                                        </p:tav>
                                      </p:tavLst>
                                    </p:anim>
                                    <p:anim calcmode="lin" valueType="num">
                                      <p:cBhvr additive="base">
                                        <p:cTn id="218" dur="2000"/>
                                        <p:tgtEl>
                                          <p:spTgt spid="36"/>
                                        </p:tgtEl>
                                        <p:attrNameLst>
                                          <p:attrName>ppt_y</p:attrName>
                                        </p:attrNameLst>
                                      </p:cBhvr>
                                      <p:tavLst>
                                        <p:tav tm="0">
                                          <p:val>
                                            <p:strVal val="ppt_y"/>
                                          </p:val>
                                        </p:tav>
                                        <p:tav tm="100000">
                                          <p:val>
                                            <p:strVal val="1+ppt_h/2"/>
                                          </p:val>
                                        </p:tav>
                                      </p:tavLst>
                                    </p:anim>
                                    <p:set>
                                      <p:cBhvr>
                                        <p:cTn id="219" dur="1" fill="hold">
                                          <p:stCondLst>
                                            <p:cond delay="1999"/>
                                          </p:stCondLst>
                                        </p:cTn>
                                        <p:tgtEl>
                                          <p:spTgt spid="36"/>
                                        </p:tgtEl>
                                        <p:attrNameLst>
                                          <p:attrName>style.visibility</p:attrName>
                                        </p:attrNameLst>
                                      </p:cBhvr>
                                      <p:to>
                                        <p:strVal val="hidden"/>
                                      </p:to>
                                    </p:set>
                                  </p:childTnLst>
                                </p:cTn>
                              </p:par>
                              <p:par>
                                <p:cTn id="220" presetID="2" presetClass="exit" presetSubtype="12" fill="hold" nodeType="withEffect">
                                  <p:stCondLst>
                                    <p:cond delay="0"/>
                                  </p:stCondLst>
                                  <p:childTnLst>
                                    <p:anim calcmode="lin" valueType="num">
                                      <p:cBhvr additive="base">
                                        <p:cTn id="221" dur="2000"/>
                                        <p:tgtEl>
                                          <p:spTgt spid="37"/>
                                        </p:tgtEl>
                                        <p:attrNameLst>
                                          <p:attrName>ppt_x</p:attrName>
                                        </p:attrNameLst>
                                      </p:cBhvr>
                                      <p:tavLst>
                                        <p:tav tm="0">
                                          <p:val>
                                            <p:strVal val="ppt_x"/>
                                          </p:val>
                                        </p:tav>
                                        <p:tav tm="100000">
                                          <p:val>
                                            <p:strVal val="0-ppt_w/2"/>
                                          </p:val>
                                        </p:tav>
                                      </p:tavLst>
                                    </p:anim>
                                    <p:anim calcmode="lin" valueType="num">
                                      <p:cBhvr additive="base">
                                        <p:cTn id="222" dur="2000"/>
                                        <p:tgtEl>
                                          <p:spTgt spid="37"/>
                                        </p:tgtEl>
                                        <p:attrNameLst>
                                          <p:attrName>ppt_y</p:attrName>
                                        </p:attrNameLst>
                                      </p:cBhvr>
                                      <p:tavLst>
                                        <p:tav tm="0">
                                          <p:val>
                                            <p:strVal val="ppt_y"/>
                                          </p:val>
                                        </p:tav>
                                        <p:tav tm="100000">
                                          <p:val>
                                            <p:strVal val="1+ppt_h/2"/>
                                          </p:val>
                                        </p:tav>
                                      </p:tavLst>
                                    </p:anim>
                                    <p:set>
                                      <p:cBhvr>
                                        <p:cTn id="223" dur="1" fill="hold">
                                          <p:stCondLst>
                                            <p:cond delay="1999"/>
                                          </p:stCondLst>
                                        </p:cTn>
                                        <p:tgtEl>
                                          <p:spTgt spid="37"/>
                                        </p:tgtEl>
                                        <p:attrNameLst>
                                          <p:attrName>style.visibility</p:attrName>
                                        </p:attrNameLst>
                                      </p:cBhvr>
                                      <p:to>
                                        <p:strVal val="hidden"/>
                                      </p:to>
                                    </p:set>
                                  </p:childTnLst>
                                </p:cTn>
                              </p:par>
                              <p:par>
                                <p:cTn id="224" presetID="2" presetClass="exit" presetSubtype="12" fill="hold" nodeType="withEffect">
                                  <p:stCondLst>
                                    <p:cond delay="0"/>
                                  </p:stCondLst>
                                  <p:childTnLst>
                                    <p:anim calcmode="lin" valueType="num">
                                      <p:cBhvr additive="base">
                                        <p:cTn id="225" dur="2000"/>
                                        <p:tgtEl>
                                          <p:spTgt spid="38"/>
                                        </p:tgtEl>
                                        <p:attrNameLst>
                                          <p:attrName>ppt_x</p:attrName>
                                        </p:attrNameLst>
                                      </p:cBhvr>
                                      <p:tavLst>
                                        <p:tav tm="0">
                                          <p:val>
                                            <p:strVal val="ppt_x"/>
                                          </p:val>
                                        </p:tav>
                                        <p:tav tm="100000">
                                          <p:val>
                                            <p:strVal val="0-ppt_w/2"/>
                                          </p:val>
                                        </p:tav>
                                      </p:tavLst>
                                    </p:anim>
                                    <p:anim calcmode="lin" valueType="num">
                                      <p:cBhvr additive="base">
                                        <p:cTn id="226" dur="2000"/>
                                        <p:tgtEl>
                                          <p:spTgt spid="38"/>
                                        </p:tgtEl>
                                        <p:attrNameLst>
                                          <p:attrName>ppt_y</p:attrName>
                                        </p:attrNameLst>
                                      </p:cBhvr>
                                      <p:tavLst>
                                        <p:tav tm="0">
                                          <p:val>
                                            <p:strVal val="ppt_y"/>
                                          </p:val>
                                        </p:tav>
                                        <p:tav tm="100000">
                                          <p:val>
                                            <p:strVal val="1+ppt_h/2"/>
                                          </p:val>
                                        </p:tav>
                                      </p:tavLst>
                                    </p:anim>
                                    <p:set>
                                      <p:cBhvr>
                                        <p:cTn id="227" dur="1" fill="hold">
                                          <p:stCondLst>
                                            <p:cond delay="1999"/>
                                          </p:stCondLst>
                                        </p:cTn>
                                        <p:tgtEl>
                                          <p:spTgt spid="38"/>
                                        </p:tgtEl>
                                        <p:attrNameLst>
                                          <p:attrName>style.visibility</p:attrName>
                                        </p:attrNameLst>
                                      </p:cBhvr>
                                      <p:to>
                                        <p:strVal val="hidden"/>
                                      </p:to>
                                    </p:set>
                                  </p:childTnLst>
                                </p:cTn>
                              </p:par>
                              <p:par>
                                <p:cTn id="228" presetID="2" presetClass="exit" presetSubtype="12" fill="hold" nodeType="withEffect">
                                  <p:stCondLst>
                                    <p:cond delay="0"/>
                                  </p:stCondLst>
                                  <p:childTnLst>
                                    <p:anim calcmode="lin" valueType="num">
                                      <p:cBhvr additive="base">
                                        <p:cTn id="229" dur="2000"/>
                                        <p:tgtEl>
                                          <p:spTgt spid="39"/>
                                        </p:tgtEl>
                                        <p:attrNameLst>
                                          <p:attrName>ppt_x</p:attrName>
                                        </p:attrNameLst>
                                      </p:cBhvr>
                                      <p:tavLst>
                                        <p:tav tm="0">
                                          <p:val>
                                            <p:strVal val="ppt_x"/>
                                          </p:val>
                                        </p:tav>
                                        <p:tav tm="100000">
                                          <p:val>
                                            <p:strVal val="0-ppt_w/2"/>
                                          </p:val>
                                        </p:tav>
                                      </p:tavLst>
                                    </p:anim>
                                    <p:anim calcmode="lin" valueType="num">
                                      <p:cBhvr additive="base">
                                        <p:cTn id="230" dur="2000"/>
                                        <p:tgtEl>
                                          <p:spTgt spid="39"/>
                                        </p:tgtEl>
                                        <p:attrNameLst>
                                          <p:attrName>ppt_y</p:attrName>
                                        </p:attrNameLst>
                                      </p:cBhvr>
                                      <p:tavLst>
                                        <p:tav tm="0">
                                          <p:val>
                                            <p:strVal val="ppt_y"/>
                                          </p:val>
                                        </p:tav>
                                        <p:tav tm="100000">
                                          <p:val>
                                            <p:strVal val="1+ppt_h/2"/>
                                          </p:val>
                                        </p:tav>
                                      </p:tavLst>
                                    </p:anim>
                                    <p:set>
                                      <p:cBhvr>
                                        <p:cTn id="231" dur="1" fill="hold">
                                          <p:stCondLst>
                                            <p:cond delay="1999"/>
                                          </p:stCondLst>
                                        </p:cTn>
                                        <p:tgtEl>
                                          <p:spTgt spid="39"/>
                                        </p:tgtEl>
                                        <p:attrNameLst>
                                          <p:attrName>style.visibility</p:attrName>
                                        </p:attrNameLst>
                                      </p:cBhvr>
                                      <p:to>
                                        <p:strVal val="hidden"/>
                                      </p:to>
                                    </p:set>
                                  </p:childTnLst>
                                </p:cTn>
                              </p:par>
                              <p:par>
                                <p:cTn id="232" presetID="2" presetClass="exit" presetSubtype="12" fill="hold" nodeType="withEffect">
                                  <p:stCondLst>
                                    <p:cond delay="0"/>
                                  </p:stCondLst>
                                  <p:childTnLst>
                                    <p:anim calcmode="lin" valueType="num">
                                      <p:cBhvr additive="base">
                                        <p:cTn id="233" dur="2000"/>
                                        <p:tgtEl>
                                          <p:spTgt spid="40"/>
                                        </p:tgtEl>
                                        <p:attrNameLst>
                                          <p:attrName>ppt_x</p:attrName>
                                        </p:attrNameLst>
                                      </p:cBhvr>
                                      <p:tavLst>
                                        <p:tav tm="0">
                                          <p:val>
                                            <p:strVal val="ppt_x"/>
                                          </p:val>
                                        </p:tav>
                                        <p:tav tm="100000">
                                          <p:val>
                                            <p:strVal val="0-ppt_w/2"/>
                                          </p:val>
                                        </p:tav>
                                      </p:tavLst>
                                    </p:anim>
                                    <p:anim calcmode="lin" valueType="num">
                                      <p:cBhvr additive="base">
                                        <p:cTn id="234" dur="2000"/>
                                        <p:tgtEl>
                                          <p:spTgt spid="40"/>
                                        </p:tgtEl>
                                        <p:attrNameLst>
                                          <p:attrName>ppt_y</p:attrName>
                                        </p:attrNameLst>
                                      </p:cBhvr>
                                      <p:tavLst>
                                        <p:tav tm="0">
                                          <p:val>
                                            <p:strVal val="ppt_y"/>
                                          </p:val>
                                        </p:tav>
                                        <p:tav tm="100000">
                                          <p:val>
                                            <p:strVal val="1+ppt_h/2"/>
                                          </p:val>
                                        </p:tav>
                                      </p:tavLst>
                                    </p:anim>
                                    <p:set>
                                      <p:cBhvr>
                                        <p:cTn id="235" dur="1" fill="hold">
                                          <p:stCondLst>
                                            <p:cond delay="1999"/>
                                          </p:stCondLst>
                                        </p:cTn>
                                        <p:tgtEl>
                                          <p:spTgt spid="40"/>
                                        </p:tgtEl>
                                        <p:attrNameLst>
                                          <p:attrName>style.visibility</p:attrName>
                                        </p:attrNameLst>
                                      </p:cBhvr>
                                      <p:to>
                                        <p:strVal val="hidden"/>
                                      </p:to>
                                    </p:set>
                                  </p:childTnLst>
                                </p:cTn>
                              </p:par>
                              <p:par>
                                <p:cTn id="236" presetID="2" presetClass="exit" presetSubtype="12" fill="hold" nodeType="withEffect">
                                  <p:stCondLst>
                                    <p:cond delay="0"/>
                                  </p:stCondLst>
                                  <p:childTnLst>
                                    <p:anim calcmode="lin" valueType="num">
                                      <p:cBhvr additive="base">
                                        <p:cTn id="237" dur="2000"/>
                                        <p:tgtEl>
                                          <p:spTgt spid="41"/>
                                        </p:tgtEl>
                                        <p:attrNameLst>
                                          <p:attrName>ppt_x</p:attrName>
                                        </p:attrNameLst>
                                      </p:cBhvr>
                                      <p:tavLst>
                                        <p:tav tm="0">
                                          <p:val>
                                            <p:strVal val="ppt_x"/>
                                          </p:val>
                                        </p:tav>
                                        <p:tav tm="100000">
                                          <p:val>
                                            <p:strVal val="0-ppt_w/2"/>
                                          </p:val>
                                        </p:tav>
                                      </p:tavLst>
                                    </p:anim>
                                    <p:anim calcmode="lin" valueType="num">
                                      <p:cBhvr additive="base">
                                        <p:cTn id="238" dur="2000"/>
                                        <p:tgtEl>
                                          <p:spTgt spid="41"/>
                                        </p:tgtEl>
                                        <p:attrNameLst>
                                          <p:attrName>ppt_y</p:attrName>
                                        </p:attrNameLst>
                                      </p:cBhvr>
                                      <p:tavLst>
                                        <p:tav tm="0">
                                          <p:val>
                                            <p:strVal val="ppt_y"/>
                                          </p:val>
                                        </p:tav>
                                        <p:tav tm="100000">
                                          <p:val>
                                            <p:strVal val="1+ppt_h/2"/>
                                          </p:val>
                                        </p:tav>
                                      </p:tavLst>
                                    </p:anim>
                                    <p:set>
                                      <p:cBhvr>
                                        <p:cTn id="239" dur="1" fill="hold">
                                          <p:stCondLst>
                                            <p:cond delay="1999"/>
                                          </p:stCondLst>
                                        </p:cTn>
                                        <p:tgtEl>
                                          <p:spTgt spid="41"/>
                                        </p:tgtEl>
                                        <p:attrNameLst>
                                          <p:attrName>style.visibility</p:attrName>
                                        </p:attrNameLst>
                                      </p:cBhvr>
                                      <p:to>
                                        <p:strVal val="hidden"/>
                                      </p:to>
                                    </p:set>
                                  </p:childTnLst>
                                </p:cTn>
                              </p:par>
                              <p:par>
                                <p:cTn id="240" presetID="2" presetClass="exit" presetSubtype="12" fill="hold" nodeType="withEffect">
                                  <p:stCondLst>
                                    <p:cond delay="0"/>
                                  </p:stCondLst>
                                  <p:childTnLst>
                                    <p:anim calcmode="lin" valueType="num">
                                      <p:cBhvr additive="base">
                                        <p:cTn id="241" dur="2000"/>
                                        <p:tgtEl>
                                          <p:spTgt spid="42"/>
                                        </p:tgtEl>
                                        <p:attrNameLst>
                                          <p:attrName>ppt_x</p:attrName>
                                        </p:attrNameLst>
                                      </p:cBhvr>
                                      <p:tavLst>
                                        <p:tav tm="0">
                                          <p:val>
                                            <p:strVal val="ppt_x"/>
                                          </p:val>
                                        </p:tav>
                                        <p:tav tm="100000">
                                          <p:val>
                                            <p:strVal val="0-ppt_w/2"/>
                                          </p:val>
                                        </p:tav>
                                      </p:tavLst>
                                    </p:anim>
                                    <p:anim calcmode="lin" valueType="num">
                                      <p:cBhvr additive="base">
                                        <p:cTn id="242" dur="2000"/>
                                        <p:tgtEl>
                                          <p:spTgt spid="42"/>
                                        </p:tgtEl>
                                        <p:attrNameLst>
                                          <p:attrName>ppt_y</p:attrName>
                                        </p:attrNameLst>
                                      </p:cBhvr>
                                      <p:tavLst>
                                        <p:tav tm="0">
                                          <p:val>
                                            <p:strVal val="ppt_y"/>
                                          </p:val>
                                        </p:tav>
                                        <p:tav tm="100000">
                                          <p:val>
                                            <p:strVal val="1+ppt_h/2"/>
                                          </p:val>
                                        </p:tav>
                                      </p:tavLst>
                                    </p:anim>
                                    <p:set>
                                      <p:cBhvr>
                                        <p:cTn id="243" dur="1" fill="hold">
                                          <p:stCondLst>
                                            <p:cond delay="1999"/>
                                          </p:stCondLst>
                                        </p:cTn>
                                        <p:tgtEl>
                                          <p:spTgt spid="42"/>
                                        </p:tgtEl>
                                        <p:attrNameLst>
                                          <p:attrName>style.visibility</p:attrName>
                                        </p:attrNameLst>
                                      </p:cBhvr>
                                      <p:to>
                                        <p:strVal val="hidden"/>
                                      </p:to>
                                    </p:set>
                                  </p:childTnLst>
                                </p:cTn>
                              </p:par>
                              <p:par>
                                <p:cTn id="244" presetID="2" presetClass="exit" presetSubtype="12" fill="hold" nodeType="withEffect">
                                  <p:stCondLst>
                                    <p:cond delay="0"/>
                                  </p:stCondLst>
                                  <p:childTnLst>
                                    <p:anim calcmode="lin" valueType="num">
                                      <p:cBhvr additive="base">
                                        <p:cTn id="245" dur="2000"/>
                                        <p:tgtEl>
                                          <p:spTgt spid="43"/>
                                        </p:tgtEl>
                                        <p:attrNameLst>
                                          <p:attrName>ppt_x</p:attrName>
                                        </p:attrNameLst>
                                      </p:cBhvr>
                                      <p:tavLst>
                                        <p:tav tm="0">
                                          <p:val>
                                            <p:strVal val="ppt_x"/>
                                          </p:val>
                                        </p:tav>
                                        <p:tav tm="100000">
                                          <p:val>
                                            <p:strVal val="0-ppt_w/2"/>
                                          </p:val>
                                        </p:tav>
                                      </p:tavLst>
                                    </p:anim>
                                    <p:anim calcmode="lin" valueType="num">
                                      <p:cBhvr additive="base">
                                        <p:cTn id="246" dur="2000"/>
                                        <p:tgtEl>
                                          <p:spTgt spid="43"/>
                                        </p:tgtEl>
                                        <p:attrNameLst>
                                          <p:attrName>ppt_y</p:attrName>
                                        </p:attrNameLst>
                                      </p:cBhvr>
                                      <p:tavLst>
                                        <p:tav tm="0">
                                          <p:val>
                                            <p:strVal val="ppt_y"/>
                                          </p:val>
                                        </p:tav>
                                        <p:tav tm="100000">
                                          <p:val>
                                            <p:strVal val="1+ppt_h/2"/>
                                          </p:val>
                                        </p:tav>
                                      </p:tavLst>
                                    </p:anim>
                                    <p:set>
                                      <p:cBhvr>
                                        <p:cTn id="247" dur="1" fill="hold">
                                          <p:stCondLst>
                                            <p:cond delay="1999"/>
                                          </p:stCondLst>
                                        </p:cTn>
                                        <p:tgtEl>
                                          <p:spTgt spid="43"/>
                                        </p:tgtEl>
                                        <p:attrNameLst>
                                          <p:attrName>style.visibility</p:attrName>
                                        </p:attrNameLst>
                                      </p:cBhvr>
                                      <p:to>
                                        <p:strVal val="hidden"/>
                                      </p:to>
                                    </p:set>
                                  </p:childTnLst>
                                </p:cTn>
                              </p:par>
                              <p:par>
                                <p:cTn id="248" presetID="2" presetClass="exit" presetSubtype="9" fill="hold" nodeType="withEffect">
                                  <p:stCondLst>
                                    <p:cond delay="0"/>
                                  </p:stCondLst>
                                  <p:childTnLst>
                                    <p:anim calcmode="lin" valueType="num">
                                      <p:cBhvr additive="base">
                                        <p:cTn id="249" dur="2000"/>
                                        <p:tgtEl>
                                          <p:spTgt spid="30"/>
                                        </p:tgtEl>
                                        <p:attrNameLst>
                                          <p:attrName>ppt_x</p:attrName>
                                        </p:attrNameLst>
                                      </p:cBhvr>
                                      <p:tavLst>
                                        <p:tav tm="0">
                                          <p:val>
                                            <p:strVal val="ppt_x"/>
                                          </p:val>
                                        </p:tav>
                                        <p:tav tm="100000">
                                          <p:val>
                                            <p:strVal val="0-ppt_w/2"/>
                                          </p:val>
                                        </p:tav>
                                      </p:tavLst>
                                    </p:anim>
                                    <p:anim calcmode="lin" valueType="num">
                                      <p:cBhvr additive="base">
                                        <p:cTn id="250" dur="2000"/>
                                        <p:tgtEl>
                                          <p:spTgt spid="30"/>
                                        </p:tgtEl>
                                        <p:attrNameLst>
                                          <p:attrName>ppt_y</p:attrName>
                                        </p:attrNameLst>
                                      </p:cBhvr>
                                      <p:tavLst>
                                        <p:tav tm="0">
                                          <p:val>
                                            <p:strVal val="ppt_y"/>
                                          </p:val>
                                        </p:tav>
                                        <p:tav tm="100000">
                                          <p:val>
                                            <p:strVal val="0-ppt_h/2"/>
                                          </p:val>
                                        </p:tav>
                                      </p:tavLst>
                                    </p:anim>
                                    <p:set>
                                      <p:cBhvr>
                                        <p:cTn id="251" dur="1" fill="hold">
                                          <p:stCondLst>
                                            <p:cond delay="1999"/>
                                          </p:stCondLst>
                                        </p:cTn>
                                        <p:tgtEl>
                                          <p:spTgt spid="30"/>
                                        </p:tgtEl>
                                        <p:attrNameLst>
                                          <p:attrName>style.visibility</p:attrName>
                                        </p:attrNameLst>
                                      </p:cBhvr>
                                      <p:to>
                                        <p:strVal val="hidden"/>
                                      </p:to>
                                    </p:set>
                                  </p:childTnLst>
                                </p:cTn>
                              </p:par>
                              <p:par>
                                <p:cTn id="252" presetID="2" presetClass="exit" presetSubtype="9" fill="hold" nodeType="withEffect">
                                  <p:stCondLst>
                                    <p:cond delay="0"/>
                                  </p:stCondLst>
                                  <p:childTnLst>
                                    <p:anim calcmode="lin" valueType="num">
                                      <p:cBhvr additive="base">
                                        <p:cTn id="253" dur="2000"/>
                                        <p:tgtEl>
                                          <p:spTgt spid="33"/>
                                        </p:tgtEl>
                                        <p:attrNameLst>
                                          <p:attrName>ppt_x</p:attrName>
                                        </p:attrNameLst>
                                      </p:cBhvr>
                                      <p:tavLst>
                                        <p:tav tm="0">
                                          <p:val>
                                            <p:strVal val="ppt_x"/>
                                          </p:val>
                                        </p:tav>
                                        <p:tav tm="100000">
                                          <p:val>
                                            <p:strVal val="0-ppt_w/2"/>
                                          </p:val>
                                        </p:tav>
                                      </p:tavLst>
                                    </p:anim>
                                    <p:anim calcmode="lin" valueType="num">
                                      <p:cBhvr additive="base">
                                        <p:cTn id="254" dur="2000"/>
                                        <p:tgtEl>
                                          <p:spTgt spid="33"/>
                                        </p:tgtEl>
                                        <p:attrNameLst>
                                          <p:attrName>ppt_y</p:attrName>
                                        </p:attrNameLst>
                                      </p:cBhvr>
                                      <p:tavLst>
                                        <p:tav tm="0">
                                          <p:val>
                                            <p:strVal val="ppt_y"/>
                                          </p:val>
                                        </p:tav>
                                        <p:tav tm="100000">
                                          <p:val>
                                            <p:strVal val="0-ppt_h/2"/>
                                          </p:val>
                                        </p:tav>
                                      </p:tavLst>
                                    </p:anim>
                                    <p:set>
                                      <p:cBhvr>
                                        <p:cTn id="255" dur="1" fill="hold">
                                          <p:stCondLst>
                                            <p:cond delay="1999"/>
                                          </p:stCondLst>
                                        </p:cTn>
                                        <p:tgtEl>
                                          <p:spTgt spid="33"/>
                                        </p:tgtEl>
                                        <p:attrNameLst>
                                          <p:attrName>style.visibility</p:attrName>
                                        </p:attrNameLst>
                                      </p:cBhvr>
                                      <p:to>
                                        <p:strVal val="hidden"/>
                                      </p:to>
                                    </p:set>
                                  </p:childTnLst>
                                </p:cTn>
                              </p:par>
                              <p:par>
                                <p:cTn id="256" presetID="2" presetClass="exit" presetSubtype="9" fill="hold" nodeType="withEffect">
                                  <p:stCondLst>
                                    <p:cond delay="0"/>
                                  </p:stCondLst>
                                  <p:childTnLst>
                                    <p:anim calcmode="lin" valueType="num">
                                      <p:cBhvr additive="base">
                                        <p:cTn id="257" dur="2000"/>
                                        <p:tgtEl>
                                          <p:spTgt spid="34"/>
                                        </p:tgtEl>
                                        <p:attrNameLst>
                                          <p:attrName>ppt_x</p:attrName>
                                        </p:attrNameLst>
                                      </p:cBhvr>
                                      <p:tavLst>
                                        <p:tav tm="0">
                                          <p:val>
                                            <p:strVal val="ppt_x"/>
                                          </p:val>
                                        </p:tav>
                                        <p:tav tm="100000">
                                          <p:val>
                                            <p:strVal val="0-ppt_w/2"/>
                                          </p:val>
                                        </p:tav>
                                      </p:tavLst>
                                    </p:anim>
                                    <p:anim calcmode="lin" valueType="num">
                                      <p:cBhvr additive="base">
                                        <p:cTn id="258" dur="2000"/>
                                        <p:tgtEl>
                                          <p:spTgt spid="34"/>
                                        </p:tgtEl>
                                        <p:attrNameLst>
                                          <p:attrName>ppt_y</p:attrName>
                                        </p:attrNameLst>
                                      </p:cBhvr>
                                      <p:tavLst>
                                        <p:tav tm="0">
                                          <p:val>
                                            <p:strVal val="ppt_y"/>
                                          </p:val>
                                        </p:tav>
                                        <p:tav tm="100000">
                                          <p:val>
                                            <p:strVal val="0-ppt_h/2"/>
                                          </p:val>
                                        </p:tav>
                                      </p:tavLst>
                                    </p:anim>
                                    <p:set>
                                      <p:cBhvr>
                                        <p:cTn id="259" dur="1" fill="hold">
                                          <p:stCondLst>
                                            <p:cond delay="1999"/>
                                          </p:stCondLst>
                                        </p:cTn>
                                        <p:tgtEl>
                                          <p:spTgt spid="34"/>
                                        </p:tgtEl>
                                        <p:attrNameLst>
                                          <p:attrName>style.visibility</p:attrName>
                                        </p:attrNameLst>
                                      </p:cBhvr>
                                      <p:to>
                                        <p:strVal val="hidden"/>
                                      </p:to>
                                    </p:set>
                                  </p:childTnLst>
                                </p:cTn>
                              </p:par>
                              <p:par>
                                <p:cTn id="260" presetID="2" presetClass="exit" presetSubtype="9" fill="hold" nodeType="withEffect">
                                  <p:stCondLst>
                                    <p:cond delay="0"/>
                                  </p:stCondLst>
                                  <p:childTnLst>
                                    <p:anim calcmode="lin" valueType="num">
                                      <p:cBhvr additive="base">
                                        <p:cTn id="261" dur="2000"/>
                                        <p:tgtEl>
                                          <p:spTgt spid="44"/>
                                        </p:tgtEl>
                                        <p:attrNameLst>
                                          <p:attrName>ppt_x</p:attrName>
                                        </p:attrNameLst>
                                      </p:cBhvr>
                                      <p:tavLst>
                                        <p:tav tm="0">
                                          <p:val>
                                            <p:strVal val="ppt_x"/>
                                          </p:val>
                                        </p:tav>
                                        <p:tav tm="100000">
                                          <p:val>
                                            <p:strVal val="0-ppt_w/2"/>
                                          </p:val>
                                        </p:tav>
                                      </p:tavLst>
                                    </p:anim>
                                    <p:anim calcmode="lin" valueType="num">
                                      <p:cBhvr additive="base">
                                        <p:cTn id="262" dur="2000"/>
                                        <p:tgtEl>
                                          <p:spTgt spid="44"/>
                                        </p:tgtEl>
                                        <p:attrNameLst>
                                          <p:attrName>ppt_y</p:attrName>
                                        </p:attrNameLst>
                                      </p:cBhvr>
                                      <p:tavLst>
                                        <p:tav tm="0">
                                          <p:val>
                                            <p:strVal val="ppt_y"/>
                                          </p:val>
                                        </p:tav>
                                        <p:tav tm="100000">
                                          <p:val>
                                            <p:strVal val="0-ppt_h/2"/>
                                          </p:val>
                                        </p:tav>
                                      </p:tavLst>
                                    </p:anim>
                                    <p:set>
                                      <p:cBhvr>
                                        <p:cTn id="263" dur="1" fill="hold">
                                          <p:stCondLst>
                                            <p:cond delay="1999"/>
                                          </p:stCondLst>
                                        </p:cTn>
                                        <p:tgtEl>
                                          <p:spTgt spid="44"/>
                                        </p:tgtEl>
                                        <p:attrNameLst>
                                          <p:attrName>style.visibility</p:attrName>
                                        </p:attrNameLst>
                                      </p:cBhvr>
                                      <p:to>
                                        <p:strVal val="hidden"/>
                                      </p:to>
                                    </p:set>
                                  </p:childTnLst>
                                </p:cTn>
                              </p:par>
                              <p:par>
                                <p:cTn id="264" presetID="2" presetClass="exit" presetSubtype="9" fill="hold" nodeType="withEffect">
                                  <p:stCondLst>
                                    <p:cond delay="0"/>
                                  </p:stCondLst>
                                  <p:childTnLst>
                                    <p:anim calcmode="lin" valueType="num">
                                      <p:cBhvr additive="base">
                                        <p:cTn id="265" dur="2000"/>
                                        <p:tgtEl>
                                          <p:spTgt spid="45"/>
                                        </p:tgtEl>
                                        <p:attrNameLst>
                                          <p:attrName>ppt_x</p:attrName>
                                        </p:attrNameLst>
                                      </p:cBhvr>
                                      <p:tavLst>
                                        <p:tav tm="0">
                                          <p:val>
                                            <p:strVal val="ppt_x"/>
                                          </p:val>
                                        </p:tav>
                                        <p:tav tm="100000">
                                          <p:val>
                                            <p:strVal val="0-ppt_w/2"/>
                                          </p:val>
                                        </p:tav>
                                      </p:tavLst>
                                    </p:anim>
                                    <p:anim calcmode="lin" valueType="num">
                                      <p:cBhvr additive="base">
                                        <p:cTn id="266" dur="2000"/>
                                        <p:tgtEl>
                                          <p:spTgt spid="45"/>
                                        </p:tgtEl>
                                        <p:attrNameLst>
                                          <p:attrName>ppt_y</p:attrName>
                                        </p:attrNameLst>
                                      </p:cBhvr>
                                      <p:tavLst>
                                        <p:tav tm="0">
                                          <p:val>
                                            <p:strVal val="ppt_y"/>
                                          </p:val>
                                        </p:tav>
                                        <p:tav tm="100000">
                                          <p:val>
                                            <p:strVal val="0-ppt_h/2"/>
                                          </p:val>
                                        </p:tav>
                                      </p:tavLst>
                                    </p:anim>
                                    <p:set>
                                      <p:cBhvr>
                                        <p:cTn id="267" dur="1" fill="hold">
                                          <p:stCondLst>
                                            <p:cond delay="1999"/>
                                          </p:stCondLst>
                                        </p:cTn>
                                        <p:tgtEl>
                                          <p:spTgt spid="45"/>
                                        </p:tgtEl>
                                        <p:attrNameLst>
                                          <p:attrName>style.visibility</p:attrName>
                                        </p:attrNameLst>
                                      </p:cBhvr>
                                      <p:to>
                                        <p:strVal val="hidden"/>
                                      </p:to>
                                    </p:set>
                                  </p:childTnLst>
                                </p:cTn>
                              </p:par>
                              <p:par>
                                <p:cTn id="268" presetID="2" presetClass="exit" presetSubtype="9" fill="hold" nodeType="withEffect">
                                  <p:stCondLst>
                                    <p:cond delay="0"/>
                                  </p:stCondLst>
                                  <p:childTnLst>
                                    <p:anim calcmode="lin" valueType="num">
                                      <p:cBhvr additive="base">
                                        <p:cTn id="269" dur="2000"/>
                                        <p:tgtEl>
                                          <p:spTgt spid="46"/>
                                        </p:tgtEl>
                                        <p:attrNameLst>
                                          <p:attrName>ppt_x</p:attrName>
                                        </p:attrNameLst>
                                      </p:cBhvr>
                                      <p:tavLst>
                                        <p:tav tm="0">
                                          <p:val>
                                            <p:strVal val="ppt_x"/>
                                          </p:val>
                                        </p:tav>
                                        <p:tav tm="100000">
                                          <p:val>
                                            <p:strVal val="0-ppt_w/2"/>
                                          </p:val>
                                        </p:tav>
                                      </p:tavLst>
                                    </p:anim>
                                    <p:anim calcmode="lin" valueType="num">
                                      <p:cBhvr additive="base">
                                        <p:cTn id="270" dur="2000"/>
                                        <p:tgtEl>
                                          <p:spTgt spid="46"/>
                                        </p:tgtEl>
                                        <p:attrNameLst>
                                          <p:attrName>ppt_y</p:attrName>
                                        </p:attrNameLst>
                                      </p:cBhvr>
                                      <p:tavLst>
                                        <p:tav tm="0">
                                          <p:val>
                                            <p:strVal val="ppt_y"/>
                                          </p:val>
                                        </p:tav>
                                        <p:tav tm="100000">
                                          <p:val>
                                            <p:strVal val="0-ppt_h/2"/>
                                          </p:val>
                                        </p:tav>
                                      </p:tavLst>
                                    </p:anim>
                                    <p:set>
                                      <p:cBhvr>
                                        <p:cTn id="271" dur="1" fill="hold">
                                          <p:stCondLst>
                                            <p:cond delay="1999"/>
                                          </p:stCondLst>
                                        </p:cTn>
                                        <p:tgtEl>
                                          <p:spTgt spid="46"/>
                                        </p:tgtEl>
                                        <p:attrNameLst>
                                          <p:attrName>style.visibility</p:attrName>
                                        </p:attrNameLst>
                                      </p:cBhvr>
                                      <p:to>
                                        <p:strVal val="hidden"/>
                                      </p:to>
                                    </p:set>
                                  </p:childTnLst>
                                </p:cTn>
                              </p:par>
                              <p:par>
                                <p:cTn id="272" presetID="2" presetClass="exit" presetSubtype="9" fill="hold" nodeType="withEffect">
                                  <p:stCondLst>
                                    <p:cond delay="0"/>
                                  </p:stCondLst>
                                  <p:childTnLst>
                                    <p:anim calcmode="lin" valueType="num">
                                      <p:cBhvr additive="base">
                                        <p:cTn id="273" dur="2000"/>
                                        <p:tgtEl>
                                          <p:spTgt spid="47"/>
                                        </p:tgtEl>
                                        <p:attrNameLst>
                                          <p:attrName>ppt_x</p:attrName>
                                        </p:attrNameLst>
                                      </p:cBhvr>
                                      <p:tavLst>
                                        <p:tav tm="0">
                                          <p:val>
                                            <p:strVal val="ppt_x"/>
                                          </p:val>
                                        </p:tav>
                                        <p:tav tm="100000">
                                          <p:val>
                                            <p:strVal val="0-ppt_w/2"/>
                                          </p:val>
                                        </p:tav>
                                      </p:tavLst>
                                    </p:anim>
                                    <p:anim calcmode="lin" valueType="num">
                                      <p:cBhvr additive="base">
                                        <p:cTn id="274" dur="2000"/>
                                        <p:tgtEl>
                                          <p:spTgt spid="47"/>
                                        </p:tgtEl>
                                        <p:attrNameLst>
                                          <p:attrName>ppt_y</p:attrName>
                                        </p:attrNameLst>
                                      </p:cBhvr>
                                      <p:tavLst>
                                        <p:tav tm="0">
                                          <p:val>
                                            <p:strVal val="ppt_y"/>
                                          </p:val>
                                        </p:tav>
                                        <p:tav tm="100000">
                                          <p:val>
                                            <p:strVal val="0-ppt_h/2"/>
                                          </p:val>
                                        </p:tav>
                                      </p:tavLst>
                                    </p:anim>
                                    <p:set>
                                      <p:cBhvr>
                                        <p:cTn id="275" dur="1" fill="hold">
                                          <p:stCondLst>
                                            <p:cond delay="1999"/>
                                          </p:stCondLst>
                                        </p:cTn>
                                        <p:tgtEl>
                                          <p:spTgt spid="47"/>
                                        </p:tgtEl>
                                        <p:attrNameLst>
                                          <p:attrName>style.visibility</p:attrName>
                                        </p:attrNameLst>
                                      </p:cBhvr>
                                      <p:to>
                                        <p:strVal val="hidden"/>
                                      </p:to>
                                    </p:set>
                                  </p:childTnLst>
                                </p:cTn>
                              </p:par>
                              <p:par>
                                <p:cTn id="276" presetID="2" presetClass="exit" presetSubtype="9" fill="hold" nodeType="withEffect">
                                  <p:stCondLst>
                                    <p:cond delay="0"/>
                                  </p:stCondLst>
                                  <p:childTnLst>
                                    <p:anim calcmode="lin" valueType="num">
                                      <p:cBhvr additive="base">
                                        <p:cTn id="277" dur="2000"/>
                                        <p:tgtEl>
                                          <p:spTgt spid="48"/>
                                        </p:tgtEl>
                                        <p:attrNameLst>
                                          <p:attrName>ppt_x</p:attrName>
                                        </p:attrNameLst>
                                      </p:cBhvr>
                                      <p:tavLst>
                                        <p:tav tm="0">
                                          <p:val>
                                            <p:strVal val="ppt_x"/>
                                          </p:val>
                                        </p:tav>
                                        <p:tav tm="100000">
                                          <p:val>
                                            <p:strVal val="0-ppt_w/2"/>
                                          </p:val>
                                        </p:tav>
                                      </p:tavLst>
                                    </p:anim>
                                    <p:anim calcmode="lin" valueType="num">
                                      <p:cBhvr additive="base">
                                        <p:cTn id="278" dur="2000"/>
                                        <p:tgtEl>
                                          <p:spTgt spid="48"/>
                                        </p:tgtEl>
                                        <p:attrNameLst>
                                          <p:attrName>ppt_y</p:attrName>
                                        </p:attrNameLst>
                                      </p:cBhvr>
                                      <p:tavLst>
                                        <p:tav tm="0">
                                          <p:val>
                                            <p:strVal val="ppt_y"/>
                                          </p:val>
                                        </p:tav>
                                        <p:tav tm="100000">
                                          <p:val>
                                            <p:strVal val="0-ppt_h/2"/>
                                          </p:val>
                                        </p:tav>
                                      </p:tavLst>
                                    </p:anim>
                                    <p:set>
                                      <p:cBhvr>
                                        <p:cTn id="279" dur="1" fill="hold">
                                          <p:stCondLst>
                                            <p:cond delay="1999"/>
                                          </p:stCondLst>
                                        </p:cTn>
                                        <p:tgtEl>
                                          <p:spTgt spid="48"/>
                                        </p:tgtEl>
                                        <p:attrNameLst>
                                          <p:attrName>style.visibility</p:attrName>
                                        </p:attrNameLst>
                                      </p:cBhvr>
                                      <p:to>
                                        <p:strVal val="hidden"/>
                                      </p:to>
                                    </p:set>
                                  </p:childTnLst>
                                </p:cTn>
                              </p:par>
                              <p:par>
                                <p:cTn id="280" presetID="2" presetClass="exit" presetSubtype="9" fill="hold" nodeType="withEffect">
                                  <p:stCondLst>
                                    <p:cond delay="0"/>
                                  </p:stCondLst>
                                  <p:childTnLst>
                                    <p:anim calcmode="lin" valueType="num">
                                      <p:cBhvr additive="base">
                                        <p:cTn id="281" dur="2000"/>
                                        <p:tgtEl>
                                          <p:spTgt spid="49"/>
                                        </p:tgtEl>
                                        <p:attrNameLst>
                                          <p:attrName>ppt_x</p:attrName>
                                        </p:attrNameLst>
                                      </p:cBhvr>
                                      <p:tavLst>
                                        <p:tav tm="0">
                                          <p:val>
                                            <p:strVal val="ppt_x"/>
                                          </p:val>
                                        </p:tav>
                                        <p:tav tm="100000">
                                          <p:val>
                                            <p:strVal val="0-ppt_w/2"/>
                                          </p:val>
                                        </p:tav>
                                      </p:tavLst>
                                    </p:anim>
                                    <p:anim calcmode="lin" valueType="num">
                                      <p:cBhvr additive="base">
                                        <p:cTn id="282" dur="2000"/>
                                        <p:tgtEl>
                                          <p:spTgt spid="49"/>
                                        </p:tgtEl>
                                        <p:attrNameLst>
                                          <p:attrName>ppt_y</p:attrName>
                                        </p:attrNameLst>
                                      </p:cBhvr>
                                      <p:tavLst>
                                        <p:tav tm="0">
                                          <p:val>
                                            <p:strVal val="ppt_y"/>
                                          </p:val>
                                        </p:tav>
                                        <p:tav tm="100000">
                                          <p:val>
                                            <p:strVal val="0-ppt_h/2"/>
                                          </p:val>
                                        </p:tav>
                                      </p:tavLst>
                                    </p:anim>
                                    <p:set>
                                      <p:cBhvr>
                                        <p:cTn id="283" dur="1" fill="hold">
                                          <p:stCondLst>
                                            <p:cond delay="1999"/>
                                          </p:stCondLst>
                                        </p:cTn>
                                        <p:tgtEl>
                                          <p:spTgt spid="49"/>
                                        </p:tgtEl>
                                        <p:attrNameLst>
                                          <p:attrName>style.visibility</p:attrName>
                                        </p:attrNameLst>
                                      </p:cBhvr>
                                      <p:to>
                                        <p:strVal val="hidden"/>
                                      </p:to>
                                    </p:set>
                                  </p:childTnLst>
                                </p:cTn>
                              </p:par>
                              <p:par>
                                <p:cTn id="284" presetID="2" presetClass="exit" presetSubtype="9" fill="hold" nodeType="withEffect">
                                  <p:stCondLst>
                                    <p:cond delay="0"/>
                                  </p:stCondLst>
                                  <p:childTnLst>
                                    <p:anim calcmode="lin" valueType="num">
                                      <p:cBhvr additive="base">
                                        <p:cTn id="285" dur="2000"/>
                                        <p:tgtEl>
                                          <p:spTgt spid="50"/>
                                        </p:tgtEl>
                                        <p:attrNameLst>
                                          <p:attrName>ppt_x</p:attrName>
                                        </p:attrNameLst>
                                      </p:cBhvr>
                                      <p:tavLst>
                                        <p:tav tm="0">
                                          <p:val>
                                            <p:strVal val="ppt_x"/>
                                          </p:val>
                                        </p:tav>
                                        <p:tav tm="100000">
                                          <p:val>
                                            <p:strVal val="0-ppt_w/2"/>
                                          </p:val>
                                        </p:tav>
                                      </p:tavLst>
                                    </p:anim>
                                    <p:anim calcmode="lin" valueType="num">
                                      <p:cBhvr additive="base">
                                        <p:cTn id="286" dur="2000"/>
                                        <p:tgtEl>
                                          <p:spTgt spid="50"/>
                                        </p:tgtEl>
                                        <p:attrNameLst>
                                          <p:attrName>ppt_y</p:attrName>
                                        </p:attrNameLst>
                                      </p:cBhvr>
                                      <p:tavLst>
                                        <p:tav tm="0">
                                          <p:val>
                                            <p:strVal val="ppt_y"/>
                                          </p:val>
                                        </p:tav>
                                        <p:tav tm="100000">
                                          <p:val>
                                            <p:strVal val="0-ppt_h/2"/>
                                          </p:val>
                                        </p:tav>
                                      </p:tavLst>
                                    </p:anim>
                                    <p:set>
                                      <p:cBhvr>
                                        <p:cTn id="287" dur="1" fill="hold">
                                          <p:stCondLst>
                                            <p:cond delay="1999"/>
                                          </p:stCondLst>
                                        </p:cTn>
                                        <p:tgtEl>
                                          <p:spTgt spid="50"/>
                                        </p:tgtEl>
                                        <p:attrNameLst>
                                          <p:attrName>style.visibility</p:attrName>
                                        </p:attrNameLst>
                                      </p:cBhvr>
                                      <p:to>
                                        <p:strVal val="hidden"/>
                                      </p:to>
                                    </p:set>
                                  </p:childTnLst>
                                </p:cTn>
                              </p:par>
                              <p:par>
                                <p:cTn id="288" presetID="2" presetClass="exit" presetSubtype="9" fill="hold" nodeType="withEffect">
                                  <p:stCondLst>
                                    <p:cond delay="0"/>
                                  </p:stCondLst>
                                  <p:childTnLst>
                                    <p:anim calcmode="lin" valueType="num">
                                      <p:cBhvr additive="base">
                                        <p:cTn id="289" dur="2000"/>
                                        <p:tgtEl>
                                          <p:spTgt spid="51"/>
                                        </p:tgtEl>
                                        <p:attrNameLst>
                                          <p:attrName>ppt_x</p:attrName>
                                        </p:attrNameLst>
                                      </p:cBhvr>
                                      <p:tavLst>
                                        <p:tav tm="0">
                                          <p:val>
                                            <p:strVal val="ppt_x"/>
                                          </p:val>
                                        </p:tav>
                                        <p:tav tm="100000">
                                          <p:val>
                                            <p:strVal val="0-ppt_w/2"/>
                                          </p:val>
                                        </p:tav>
                                      </p:tavLst>
                                    </p:anim>
                                    <p:anim calcmode="lin" valueType="num">
                                      <p:cBhvr additive="base">
                                        <p:cTn id="290" dur="2000"/>
                                        <p:tgtEl>
                                          <p:spTgt spid="51"/>
                                        </p:tgtEl>
                                        <p:attrNameLst>
                                          <p:attrName>ppt_y</p:attrName>
                                        </p:attrNameLst>
                                      </p:cBhvr>
                                      <p:tavLst>
                                        <p:tav tm="0">
                                          <p:val>
                                            <p:strVal val="ppt_y"/>
                                          </p:val>
                                        </p:tav>
                                        <p:tav tm="100000">
                                          <p:val>
                                            <p:strVal val="0-ppt_h/2"/>
                                          </p:val>
                                        </p:tav>
                                      </p:tavLst>
                                    </p:anim>
                                    <p:set>
                                      <p:cBhvr>
                                        <p:cTn id="291" dur="1" fill="hold">
                                          <p:stCondLst>
                                            <p:cond delay="1999"/>
                                          </p:stCondLst>
                                        </p:cTn>
                                        <p:tgtEl>
                                          <p:spTgt spid="51"/>
                                        </p:tgtEl>
                                        <p:attrNameLst>
                                          <p:attrName>style.visibility</p:attrName>
                                        </p:attrNameLst>
                                      </p:cBhvr>
                                      <p:to>
                                        <p:strVal val="hidden"/>
                                      </p:to>
                                    </p:set>
                                  </p:childTnLst>
                                </p:cTn>
                              </p:par>
                              <p:par>
                                <p:cTn id="292" presetID="2" presetClass="exit" presetSubtype="9" fill="hold" nodeType="withEffect">
                                  <p:stCondLst>
                                    <p:cond delay="0"/>
                                  </p:stCondLst>
                                  <p:childTnLst>
                                    <p:anim calcmode="lin" valueType="num">
                                      <p:cBhvr additive="base">
                                        <p:cTn id="293" dur="2000"/>
                                        <p:tgtEl>
                                          <p:spTgt spid="52"/>
                                        </p:tgtEl>
                                        <p:attrNameLst>
                                          <p:attrName>ppt_x</p:attrName>
                                        </p:attrNameLst>
                                      </p:cBhvr>
                                      <p:tavLst>
                                        <p:tav tm="0">
                                          <p:val>
                                            <p:strVal val="ppt_x"/>
                                          </p:val>
                                        </p:tav>
                                        <p:tav tm="100000">
                                          <p:val>
                                            <p:strVal val="0-ppt_w/2"/>
                                          </p:val>
                                        </p:tav>
                                      </p:tavLst>
                                    </p:anim>
                                    <p:anim calcmode="lin" valueType="num">
                                      <p:cBhvr additive="base">
                                        <p:cTn id="294" dur="2000"/>
                                        <p:tgtEl>
                                          <p:spTgt spid="52"/>
                                        </p:tgtEl>
                                        <p:attrNameLst>
                                          <p:attrName>ppt_y</p:attrName>
                                        </p:attrNameLst>
                                      </p:cBhvr>
                                      <p:tavLst>
                                        <p:tav tm="0">
                                          <p:val>
                                            <p:strVal val="ppt_y"/>
                                          </p:val>
                                        </p:tav>
                                        <p:tav tm="100000">
                                          <p:val>
                                            <p:strVal val="0-ppt_h/2"/>
                                          </p:val>
                                        </p:tav>
                                      </p:tavLst>
                                    </p:anim>
                                    <p:set>
                                      <p:cBhvr>
                                        <p:cTn id="295" dur="1" fill="hold">
                                          <p:stCondLst>
                                            <p:cond delay="1999"/>
                                          </p:stCondLst>
                                        </p:cTn>
                                        <p:tgtEl>
                                          <p:spTgt spid="52"/>
                                        </p:tgtEl>
                                        <p:attrNameLst>
                                          <p:attrName>style.visibility</p:attrName>
                                        </p:attrNameLst>
                                      </p:cBhvr>
                                      <p:to>
                                        <p:strVal val="hidden"/>
                                      </p:to>
                                    </p:set>
                                  </p:childTnLst>
                                </p:cTn>
                              </p:par>
                              <p:par>
                                <p:cTn id="296" presetID="8" presetClass="emph" presetSubtype="0" autoRev="1" fill="hold" nodeType="withEffect">
                                  <p:stCondLst>
                                    <p:cond delay="0"/>
                                  </p:stCondLst>
                                  <p:childTnLst>
                                    <p:animRot by="21600000">
                                      <p:cBhvr>
                                        <p:cTn id="297" dur="2000" fill="hold"/>
                                        <p:tgtEl>
                                          <p:spTgt spid="30"/>
                                        </p:tgtEl>
                                        <p:attrNameLst>
                                          <p:attrName>r</p:attrName>
                                        </p:attrNameLst>
                                      </p:cBhvr>
                                    </p:animRot>
                                  </p:childTnLst>
                                </p:cTn>
                              </p:par>
                              <p:par>
                                <p:cTn id="298" presetID="8" presetClass="emph" presetSubtype="0" autoRev="1" fill="hold" nodeType="withEffect">
                                  <p:stCondLst>
                                    <p:cond delay="0"/>
                                  </p:stCondLst>
                                  <p:childTnLst>
                                    <p:animRot by="21600000">
                                      <p:cBhvr>
                                        <p:cTn id="299" dur="2000" fill="hold"/>
                                        <p:tgtEl>
                                          <p:spTgt spid="33"/>
                                        </p:tgtEl>
                                        <p:attrNameLst>
                                          <p:attrName>r</p:attrName>
                                        </p:attrNameLst>
                                      </p:cBhvr>
                                    </p:animRot>
                                  </p:childTnLst>
                                </p:cTn>
                              </p:par>
                              <p:par>
                                <p:cTn id="300" presetID="8" presetClass="emph" presetSubtype="0" autoRev="1" fill="hold" nodeType="withEffect">
                                  <p:stCondLst>
                                    <p:cond delay="0"/>
                                  </p:stCondLst>
                                  <p:childTnLst>
                                    <p:animRot by="21600000">
                                      <p:cBhvr>
                                        <p:cTn id="301" dur="2000" fill="hold"/>
                                        <p:tgtEl>
                                          <p:spTgt spid="34"/>
                                        </p:tgtEl>
                                        <p:attrNameLst>
                                          <p:attrName>r</p:attrName>
                                        </p:attrNameLst>
                                      </p:cBhvr>
                                    </p:animRot>
                                  </p:childTnLst>
                                </p:cTn>
                              </p:par>
                              <p:par>
                                <p:cTn id="302" presetID="8" presetClass="emph" presetSubtype="0" autoRev="1" fill="hold" nodeType="withEffect">
                                  <p:stCondLst>
                                    <p:cond delay="0"/>
                                  </p:stCondLst>
                                  <p:childTnLst>
                                    <p:animRot by="21600000">
                                      <p:cBhvr>
                                        <p:cTn id="303" dur="2000" fill="hold"/>
                                        <p:tgtEl>
                                          <p:spTgt spid="44"/>
                                        </p:tgtEl>
                                        <p:attrNameLst>
                                          <p:attrName>r</p:attrName>
                                        </p:attrNameLst>
                                      </p:cBhvr>
                                    </p:animRot>
                                  </p:childTnLst>
                                </p:cTn>
                              </p:par>
                              <p:par>
                                <p:cTn id="304" presetID="8" presetClass="emph" presetSubtype="0" autoRev="1" fill="hold" nodeType="withEffect">
                                  <p:stCondLst>
                                    <p:cond delay="0"/>
                                  </p:stCondLst>
                                  <p:childTnLst>
                                    <p:animRot by="21600000">
                                      <p:cBhvr>
                                        <p:cTn id="305" dur="2000" fill="hold"/>
                                        <p:tgtEl>
                                          <p:spTgt spid="45"/>
                                        </p:tgtEl>
                                        <p:attrNameLst>
                                          <p:attrName>r</p:attrName>
                                        </p:attrNameLst>
                                      </p:cBhvr>
                                    </p:animRot>
                                  </p:childTnLst>
                                </p:cTn>
                              </p:par>
                              <p:par>
                                <p:cTn id="306" presetID="8" presetClass="emph" presetSubtype="0" autoRev="1" fill="hold" nodeType="withEffect">
                                  <p:stCondLst>
                                    <p:cond delay="0"/>
                                  </p:stCondLst>
                                  <p:childTnLst>
                                    <p:animRot by="21600000">
                                      <p:cBhvr>
                                        <p:cTn id="307" dur="2000" fill="hold"/>
                                        <p:tgtEl>
                                          <p:spTgt spid="46"/>
                                        </p:tgtEl>
                                        <p:attrNameLst>
                                          <p:attrName>r</p:attrName>
                                        </p:attrNameLst>
                                      </p:cBhvr>
                                    </p:animRot>
                                  </p:childTnLst>
                                </p:cTn>
                              </p:par>
                              <p:par>
                                <p:cTn id="308" presetID="8" presetClass="emph" presetSubtype="0" autoRev="1" fill="hold" nodeType="withEffect">
                                  <p:stCondLst>
                                    <p:cond delay="0"/>
                                  </p:stCondLst>
                                  <p:childTnLst>
                                    <p:animRot by="21600000">
                                      <p:cBhvr>
                                        <p:cTn id="309" dur="2000" fill="hold"/>
                                        <p:tgtEl>
                                          <p:spTgt spid="47"/>
                                        </p:tgtEl>
                                        <p:attrNameLst>
                                          <p:attrName>r</p:attrName>
                                        </p:attrNameLst>
                                      </p:cBhvr>
                                    </p:animRot>
                                  </p:childTnLst>
                                </p:cTn>
                              </p:par>
                              <p:par>
                                <p:cTn id="310" presetID="8" presetClass="emph" presetSubtype="0" autoRev="1" fill="hold" nodeType="withEffect">
                                  <p:stCondLst>
                                    <p:cond delay="0"/>
                                  </p:stCondLst>
                                  <p:childTnLst>
                                    <p:animRot by="21600000">
                                      <p:cBhvr>
                                        <p:cTn id="311" dur="2000" fill="hold"/>
                                        <p:tgtEl>
                                          <p:spTgt spid="48"/>
                                        </p:tgtEl>
                                        <p:attrNameLst>
                                          <p:attrName>r</p:attrName>
                                        </p:attrNameLst>
                                      </p:cBhvr>
                                    </p:animRot>
                                  </p:childTnLst>
                                </p:cTn>
                              </p:par>
                              <p:par>
                                <p:cTn id="312" presetID="8" presetClass="emph" presetSubtype="0" autoRev="1" fill="hold" nodeType="withEffect">
                                  <p:stCondLst>
                                    <p:cond delay="0"/>
                                  </p:stCondLst>
                                  <p:childTnLst>
                                    <p:animRot by="21600000">
                                      <p:cBhvr>
                                        <p:cTn id="313" dur="2000" fill="hold"/>
                                        <p:tgtEl>
                                          <p:spTgt spid="49"/>
                                        </p:tgtEl>
                                        <p:attrNameLst>
                                          <p:attrName>r</p:attrName>
                                        </p:attrNameLst>
                                      </p:cBhvr>
                                    </p:animRot>
                                  </p:childTnLst>
                                </p:cTn>
                              </p:par>
                              <p:par>
                                <p:cTn id="314" presetID="8" presetClass="emph" presetSubtype="0" autoRev="1" fill="hold" nodeType="withEffect">
                                  <p:stCondLst>
                                    <p:cond delay="0"/>
                                  </p:stCondLst>
                                  <p:childTnLst>
                                    <p:animRot by="21600000">
                                      <p:cBhvr>
                                        <p:cTn id="315" dur="2000" fill="hold"/>
                                        <p:tgtEl>
                                          <p:spTgt spid="50"/>
                                        </p:tgtEl>
                                        <p:attrNameLst>
                                          <p:attrName>r</p:attrName>
                                        </p:attrNameLst>
                                      </p:cBhvr>
                                    </p:animRot>
                                  </p:childTnLst>
                                </p:cTn>
                              </p:par>
                              <p:par>
                                <p:cTn id="316" presetID="8" presetClass="emph" presetSubtype="0" autoRev="1" fill="hold" nodeType="withEffect">
                                  <p:stCondLst>
                                    <p:cond delay="0"/>
                                  </p:stCondLst>
                                  <p:childTnLst>
                                    <p:animRot by="21600000">
                                      <p:cBhvr>
                                        <p:cTn id="317" dur="2000" fill="hold"/>
                                        <p:tgtEl>
                                          <p:spTgt spid="51"/>
                                        </p:tgtEl>
                                        <p:attrNameLst>
                                          <p:attrName>r</p:attrName>
                                        </p:attrNameLst>
                                      </p:cBhvr>
                                    </p:animRot>
                                  </p:childTnLst>
                                </p:cTn>
                              </p:par>
                              <p:par>
                                <p:cTn id="318" presetID="8" presetClass="emph" presetSubtype="0" autoRev="1" fill="hold" nodeType="withEffect">
                                  <p:stCondLst>
                                    <p:cond delay="0"/>
                                  </p:stCondLst>
                                  <p:childTnLst>
                                    <p:animRot by="21600000">
                                      <p:cBhvr>
                                        <p:cTn id="319" dur="2000" fill="hold"/>
                                        <p:tgtEl>
                                          <p:spTgt spid="52"/>
                                        </p:tgtEl>
                                        <p:attrNameLst>
                                          <p:attrName>r</p:attrName>
                                        </p:attrNameLst>
                                      </p:cBhvr>
                                    </p:animRot>
                                  </p:childTnLst>
                                </p:cTn>
                              </p:par>
                              <p:par>
                                <p:cTn id="320" presetID="8" presetClass="emph" presetSubtype="0" autoRev="1" fill="hold" nodeType="withEffect">
                                  <p:stCondLst>
                                    <p:cond delay="0"/>
                                  </p:stCondLst>
                                  <p:childTnLst>
                                    <p:animRot by="-21600000">
                                      <p:cBhvr>
                                        <p:cTn id="321" dur="2000" fill="hold"/>
                                        <p:tgtEl>
                                          <p:spTgt spid="29"/>
                                        </p:tgtEl>
                                        <p:attrNameLst>
                                          <p:attrName>r</p:attrName>
                                        </p:attrNameLst>
                                      </p:cBhvr>
                                    </p:animRot>
                                  </p:childTnLst>
                                </p:cTn>
                              </p:par>
                              <p:par>
                                <p:cTn id="322" presetID="8" presetClass="emph" presetSubtype="0" autoRev="1" fill="hold" nodeType="withEffect">
                                  <p:stCondLst>
                                    <p:cond delay="0"/>
                                  </p:stCondLst>
                                  <p:childTnLst>
                                    <p:animRot by="-21600000">
                                      <p:cBhvr>
                                        <p:cTn id="323" dur="2000" fill="hold"/>
                                        <p:tgtEl>
                                          <p:spTgt spid="31"/>
                                        </p:tgtEl>
                                        <p:attrNameLst>
                                          <p:attrName>r</p:attrName>
                                        </p:attrNameLst>
                                      </p:cBhvr>
                                    </p:animRot>
                                  </p:childTnLst>
                                </p:cTn>
                              </p:par>
                              <p:par>
                                <p:cTn id="324" presetID="8" presetClass="emph" presetSubtype="0" autoRev="1" fill="hold" nodeType="withEffect">
                                  <p:stCondLst>
                                    <p:cond delay="0"/>
                                  </p:stCondLst>
                                  <p:childTnLst>
                                    <p:animRot by="-21600000">
                                      <p:cBhvr>
                                        <p:cTn id="325" dur="2000" fill="hold"/>
                                        <p:tgtEl>
                                          <p:spTgt spid="32"/>
                                        </p:tgtEl>
                                        <p:attrNameLst>
                                          <p:attrName>r</p:attrName>
                                        </p:attrNameLst>
                                      </p:cBhvr>
                                    </p:animRot>
                                  </p:childTnLst>
                                </p:cTn>
                              </p:par>
                              <p:par>
                                <p:cTn id="326" presetID="8" presetClass="emph" presetSubtype="0" autoRev="1" fill="hold" nodeType="withEffect">
                                  <p:stCondLst>
                                    <p:cond delay="0"/>
                                  </p:stCondLst>
                                  <p:childTnLst>
                                    <p:animRot by="-21600000">
                                      <p:cBhvr>
                                        <p:cTn id="327" dur="2000" fill="hold"/>
                                        <p:tgtEl>
                                          <p:spTgt spid="35"/>
                                        </p:tgtEl>
                                        <p:attrNameLst>
                                          <p:attrName>r</p:attrName>
                                        </p:attrNameLst>
                                      </p:cBhvr>
                                    </p:animRot>
                                  </p:childTnLst>
                                </p:cTn>
                              </p:par>
                              <p:par>
                                <p:cTn id="328" presetID="8" presetClass="emph" presetSubtype="0" autoRev="1" fill="hold" nodeType="withEffect">
                                  <p:stCondLst>
                                    <p:cond delay="0"/>
                                  </p:stCondLst>
                                  <p:childTnLst>
                                    <p:animRot by="-21600000">
                                      <p:cBhvr>
                                        <p:cTn id="329" dur="2000" fill="hold"/>
                                        <p:tgtEl>
                                          <p:spTgt spid="36"/>
                                        </p:tgtEl>
                                        <p:attrNameLst>
                                          <p:attrName>r</p:attrName>
                                        </p:attrNameLst>
                                      </p:cBhvr>
                                    </p:animRot>
                                  </p:childTnLst>
                                </p:cTn>
                              </p:par>
                              <p:par>
                                <p:cTn id="330" presetID="8" presetClass="emph" presetSubtype="0" autoRev="1" fill="hold" nodeType="withEffect">
                                  <p:stCondLst>
                                    <p:cond delay="0"/>
                                  </p:stCondLst>
                                  <p:childTnLst>
                                    <p:animRot by="-21600000">
                                      <p:cBhvr>
                                        <p:cTn id="331" dur="2000" fill="hold"/>
                                        <p:tgtEl>
                                          <p:spTgt spid="37"/>
                                        </p:tgtEl>
                                        <p:attrNameLst>
                                          <p:attrName>r</p:attrName>
                                        </p:attrNameLst>
                                      </p:cBhvr>
                                    </p:animRot>
                                  </p:childTnLst>
                                </p:cTn>
                              </p:par>
                              <p:par>
                                <p:cTn id="332" presetID="8" presetClass="emph" presetSubtype="0" autoRev="1" fill="hold" nodeType="withEffect">
                                  <p:stCondLst>
                                    <p:cond delay="0"/>
                                  </p:stCondLst>
                                  <p:childTnLst>
                                    <p:animRot by="-21600000">
                                      <p:cBhvr>
                                        <p:cTn id="333" dur="2000" fill="hold"/>
                                        <p:tgtEl>
                                          <p:spTgt spid="38"/>
                                        </p:tgtEl>
                                        <p:attrNameLst>
                                          <p:attrName>r</p:attrName>
                                        </p:attrNameLst>
                                      </p:cBhvr>
                                    </p:animRot>
                                  </p:childTnLst>
                                </p:cTn>
                              </p:par>
                              <p:par>
                                <p:cTn id="334" presetID="8" presetClass="emph" presetSubtype="0" autoRev="1" fill="hold" nodeType="withEffect">
                                  <p:stCondLst>
                                    <p:cond delay="0"/>
                                  </p:stCondLst>
                                  <p:childTnLst>
                                    <p:animRot by="-21600000">
                                      <p:cBhvr>
                                        <p:cTn id="335" dur="2000" fill="hold"/>
                                        <p:tgtEl>
                                          <p:spTgt spid="39"/>
                                        </p:tgtEl>
                                        <p:attrNameLst>
                                          <p:attrName>r</p:attrName>
                                        </p:attrNameLst>
                                      </p:cBhvr>
                                    </p:animRot>
                                  </p:childTnLst>
                                </p:cTn>
                              </p:par>
                              <p:par>
                                <p:cTn id="336" presetID="8" presetClass="emph" presetSubtype="0" autoRev="1" fill="hold" nodeType="withEffect">
                                  <p:stCondLst>
                                    <p:cond delay="0"/>
                                  </p:stCondLst>
                                  <p:childTnLst>
                                    <p:animRot by="-21600000">
                                      <p:cBhvr>
                                        <p:cTn id="337" dur="2000" fill="hold"/>
                                        <p:tgtEl>
                                          <p:spTgt spid="40"/>
                                        </p:tgtEl>
                                        <p:attrNameLst>
                                          <p:attrName>r</p:attrName>
                                        </p:attrNameLst>
                                      </p:cBhvr>
                                    </p:animRot>
                                  </p:childTnLst>
                                </p:cTn>
                              </p:par>
                              <p:par>
                                <p:cTn id="338" presetID="8" presetClass="emph" presetSubtype="0" autoRev="1" fill="hold" nodeType="withEffect">
                                  <p:stCondLst>
                                    <p:cond delay="0"/>
                                  </p:stCondLst>
                                  <p:childTnLst>
                                    <p:animRot by="-21600000">
                                      <p:cBhvr>
                                        <p:cTn id="339" dur="2000" fill="hold"/>
                                        <p:tgtEl>
                                          <p:spTgt spid="41"/>
                                        </p:tgtEl>
                                        <p:attrNameLst>
                                          <p:attrName>r</p:attrName>
                                        </p:attrNameLst>
                                      </p:cBhvr>
                                    </p:animRot>
                                  </p:childTnLst>
                                </p:cTn>
                              </p:par>
                              <p:par>
                                <p:cTn id="340" presetID="8" presetClass="emph" presetSubtype="0" autoRev="1" fill="hold" nodeType="withEffect">
                                  <p:stCondLst>
                                    <p:cond delay="0"/>
                                  </p:stCondLst>
                                  <p:childTnLst>
                                    <p:animRot by="-21600000">
                                      <p:cBhvr>
                                        <p:cTn id="341" dur="2000" fill="hold"/>
                                        <p:tgtEl>
                                          <p:spTgt spid="42"/>
                                        </p:tgtEl>
                                        <p:attrNameLst>
                                          <p:attrName>r</p:attrName>
                                        </p:attrNameLst>
                                      </p:cBhvr>
                                    </p:animRot>
                                  </p:childTnLst>
                                </p:cTn>
                              </p:par>
                              <p:par>
                                <p:cTn id="342" presetID="8" presetClass="emph" presetSubtype="0" autoRev="1" fill="hold" nodeType="withEffect">
                                  <p:stCondLst>
                                    <p:cond delay="0"/>
                                  </p:stCondLst>
                                  <p:childTnLst>
                                    <p:animRot by="-21600000">
                                      <p:cBhvr>
                                        <p:cTn id="343" dur="2000" fill="hold"/>
                                        <p:tgtEl>
                                          <p:spTgt spid="43"/>
                                        </p:tgtEl>
                                        <p:attrNameLst>
                                          <p:attrName>r</p:attrName>
                                        </p:attrNameLst>
                                      </p:cBhvr>
                                    </p:animRot>
                                  </p:childTnLst>
                                </p:cTn>
                              </p:par>
                              <p:par>
                                <p:cTn id="344" presetID="17" presetClass="entr" presetSubtype="2" fill="hold" nodeType="withEffect">
                                  <p:stCondLst>
                                    <p:cond delay="0"/>
                                  </p:stCondLst>
                                  <p:childTnLst>
                                    <p:set>
                                      <p:cBhvr>
                                        <p:cTn id="345" dur="1" fill="hold">
                                          <p:stCondLst>
                                            <p:cond delay="0"/>
                                          </p:stCondLst>
                                        </p:cTn>
                                        <p:tgtEl>
                                          <p:spTgt spid="2"/>
                                        </p:tgtEl>
                                        <p:attrNameLst>
                                          <p:attrName>style.visibility</p:attrName>
                                        </p:attrNameLst>
                                      </p:cBhvr>
                                      <p:to>
                                        <p:strVal val="visible"/>
                                      </p:to>
                                    </p:set>
                                    <p:anim calcmode="lin" valueType="num">
                                      <p:cBhvr>
                                        <p:cTn id="346" dur="2000" fill="hold"/>
                                        <p:tgtEl>
                                          <p:spTgt spid="2"/>
                                        </p:tgtEl>
                                        <p:attrNameLst>
                                          <p:attrName>ppt_x</p:attrName>
                                        </p:attrNameLst>
                                      </p:cBhvr>
                                      <p:tavLst>
                                        <p:tav tm="0">
                                          <p:val>
                                            <p:strVal val="#ppt_x+#ppt_w/2"/>
                                          </p:val>
                                        </p:tav>
                                        <p:tav tm="100000">
                                          <p:val>
                                            <p:strVal val="#ppt_x"/>
                                          </p:val>
                                        </p:tav>
                                      </p:tavLst>
                                    </p:anim>
                                    <p:anim calcmode="lin" valueType="num">
                                      <p:cBhvr>
                                        <p:cTn id="347" dur="2000" fill="hold"/>
                                        <p:tgtEl>
                                          <p:spTgt spid="2"/>
                                        </p:tgtEl>
                                        <p:attrNameLst>
                                          <p:attrName>ppt_y</p:attrName>
                                        </p:attrNameLst>
                                      </p:cBhvr>
                                      <p:tavLst>
                                        <p:tav tm="0">
                                          <p:val>
                                            <p:strVal val="#ppt_y"/>
                                          </p:val>
                                        </p:tav>
                                        <p:tav tm="100000">
                                          <p:val>
                                            <p:strVal val="#ppt_y"/>
                                          </p:val>
                                        </p:tav>
                                      </p:tavLst>
                                    </p:anim>
                                    <p:anim calcmode="lin" valueType="num">
                                      <p:cBhvr>
                                        <p:cTn id="348" dur="2000" fill="hold"/>
                                        <p:tgtEl>
                                          <p:spTgt spid="2"/>
                                        </p:tgtEl>
                                        <p:attrNameLst>
                                          <p:attrName>ppt_w</p:attrName>
                                        </p:attrNameLst>
                                      </p:cBhvr>
                                      <p:tavLst>
                                        <p:tav tm="0">
                                          <p:val>
                                            <p:fltVal val="0"/>
                                          </p:val>
                                        </p:tav>
                                        <p:tav tm="100000">
                                          <p:val>
                                            <p:strVal val="#ppt_w"/>
                                          </p:val>
                                        </p:tav>
                                      </p:tavLst>
                                    </p:anim>
                                    <p:anim calcmode="lin" valueType="num">
                                      <p:cBhvr>
                                        <p:cTn id="349" dur="2000" fill="hold"/>
                                        <p:tgtEl>
                                          <p:spTgt spid="2"/>
                                        </p:tgtEl>
                                        <p:attrNameLst>
                                          <p:attrName>ppt_h</p:attrName>
                                        </p:attrNameLst>
                                      </p:cBhvr>
                                      <p:tavLst>
                                        <p:tav tm="0">
                                          <p:val>
                                            <p:strVal val="#ppt_h"/>
                                          </p:val>
                                        </p:tav>
                                        <p:tav tm="100000">
                                          <p:val>
                                            <p:strVal val="#ppt_h"/>
                                          </p:val>
                                        </p:tav>
                                      </p:tavLst>
                                    </p:anim>
                                  </p:childTnLst>
                                </p:cTn>
                              </p:par>
                            </p:childTnLst>
                          </p:cTn>
                        </p:par>
                        <p:par>
                          <p:cTn id="350" fill="hold">
                            <p:stCondLst>
                              <p:cond delay="8000"/>
                            </p:stCondLst>
                            <p:childTnLst>
                              <p:par>
                                <p:cTn id="351" presetID="31" presetClass="entr" presetSubtype="0" fill="hold" nodeType="afterEffect">
                                  <p:stCondLst>
                                    <p:cond delay="0"/>
                                  </p:stCondLst>
                                  <p:iterate type="lt">
                                    <p:tmPct val="5000"/>
                                  </p:iterate>
                                  <p:childTnLst>
                                    <p:set>
                                      <p:cBhvr>
                                        <p:cTn id="352" dur="1" fill="hold">
                                          <p:stCondLst>
                                            <p:cond delay="0"/>
                                          </p:stCondLst>
                                        </p:cTn>
                                        <p:tgtEl>
                                          <p:spTgt spid="57"/>
                                        </p:tgtEl>
                                        <p:attrNameLst>
                                          <p:attrName>style.visibility</p:attrName>
                                        </p:attrNameLst>
                                      </p:cBhvr>
                                      <p:to>
                                        <p:strVal val="visible"/>
                                      </p:to>
                                    </p:set>
                                    <p:anim calcmode="lin" valueType="num">
                                      <p:cBhvr>
                                        <p:cTn id="353" dur="2000" fill="hold"/>
                                        <p:tgtEl>
                                          <p:spTgt spid="57"/>
                                        </p:tgtEl>
                                        <p:attrNameLst>
                                          <p:attrName>ppt_w</p:attrName>
                                        </p:attrNameLst>
                                      </p:cBhvr>
                                      <p:tavLst>
                                        <p:tav tm="0">
                                          <p:val>
                                            <p:fltVal val="0"/>
                                          </p:val>
                                        </p:tav>
                                        <p:tav tm="100000">
                                          <p:val>
                                            <p:strVal val="#ppt_w"/>
                                          </p:val>
                                        </p:tav>
                                      </p:tavLst>
                                    </p:anim>
                                    <p:anim calcmode="lin" valueType="num">
                                      <p:cBhvr>
                                        <p:cTn id="354" dur="2000" fill="hold"/>
                                        <p:tgtEl>
                                          <p:spTgt spid="57"/>
                                        </p:tgtEl>
                                        <p:attrNameLst>
                                          <p:attrName>ppt_h</p:attrName>
                                        </p:attrNameLst>
                                      </p:cBhvr>
                                      <p:tavLst>
                                        <p:tav tm="0">
                                          <p:val>
                                            <p:fltVal val="0"/>
                                          </p:val>
                                        </p:tav>
                                        <p:tav tm="100000">
                                          <p:val>
                                            <p:strVal val="#ppt_h"/>
                                          </p:val>
                                        </p:tav>
                                      </p:tavLst>
                                    </p:anim>
                                    <p:anim calcmode="lin" valueType="num">
                                      <p:cBhvr>
                                        <p:cTn id="355" dur="2000" fill="hold"/>
                                        <p:tgtEl>
                                          <p:spTgt spid="57"/>
                                        </p:tgtEl>
                                        <p:attrNameLst>
                                          <p:attrName>style.rotation</p:attrName>
                                        </p:attrNameLst>
                                      </p:cBhvr>
                                      <p:tavLst>
                                        <p:tav tm="0">
                                          <p:val>
                                            <p:fltVal val="90"/>
                                          </p:val>
                                        </p:tav>
                                        <p:tav tm="100000">
                                          <p:val>
                                            <p:fltVal val="0"/>
                                          </p:val>
                                        </p:tav>
                                      </p:tavLst>
                                    </p:anim>
                                    <p:animEffect transition="in" filter="fade">
                                      <p:cBhvr>
                                        <p:cTn id="356" dur="2000"/>
                                        <p:tgtEl>
                                          <p:spTgt spid="57"/>
                                        </p:tgtEl>
                                      </p:cBhvr>
                                    </p:animEffect>
                                  </p:childTnLst>
                                </p:cTn>
                              </p:par>
                            </p:childTnLst>
                          </p:cTn>
                        </p:par>
                        <p:par>
                          <p:cTn id="357" fill="hold">
                            <p:stCondLst>
                              <p:cond delay="10000"/>
                            </p:stCondLst>
                            <p:childTnLst>
                              <p:par>
                                <p:cTn id="358" presetID="31" presetClass="entr" presetSubtype="0" fill="hold" nodeType="afterEffect">
                                  <p:stCondLst>
                                    <p:cond delay="0"/>
                                  </p:stCondLst>
                                  <p:iterate type="lt">
                                    <p:tmPct val="5000"/>
                                  </p:iterate>
                                  <p:childTnLst>
                                    <p:set>
                                      <p:cBhvr>
                                        <p:cTn id="359" dur="1" fill="hold">
                                          <p:stCondLst>
                                            <p:cond delay="0"/>
                                          </p:stCondLst>
                                        </p:cTn>
                                        <p:tgtEl>
                                          <p:spTgt spid="58"/>
                                        </p:tgtEl>
                                        <p:attrNameLst>
                                          <p:attrName>style.visibility</p:attrName>
                                        </p:attrNameLst>
                                      </p:cBhvr>
                                      <p:to>
                                        <p:strVal val="visible"/>
                                      </p:to>
                                    </p:set>
                                    <p:anim calcmode="lin" valueType="num">
                                      <p:cBhvr>
                                        <p:cTn id="360" dur="2000" fill="hold"/>
                                        <p:tgtEl>
                                          <p:spTgt spid="58"/>
                                        </p:tgtEl>
                                        <p:attrNameLst>
                                          <p:attrName>ppt_w</p:attrName>
                                        </p:attrNameLst>
                                      </p:cBhvr>
                                      <p:tavLst>
                                        <p:tav tm="0">
                                          <p:val>
                                            <p:fltVal val="0"/>
                                          </p:val>
                                        </p:tav>
                                        <p:tav tm="100000">
                                          <p:val>
                                            <p:strVal val="#ppt_w"/>
                                          </p:val>
                                        </p:tav>
                                      </p:tavLst>
                                    </p:anim>
                                    <p:anim calcmode="lin" valueType="num">
                                      <p:cBhvr>
                                        <p:cTn id="361" dur="2000" fill="hold"/>
                                        <p:tgtEl>
                                          <p:spTgt spid="58"/>
                                        </p:tgtEl>
                                        <p:attrNameLst>
                                          <p:attrName>ppt_h</p:attrName>
                                        </p:attrNameLst>
                                      </p:cBhvr>
                                      <p:tavLst>
                                        <p:tav tm="0">
                                          <p:val>
                                            <p:fltVal val="0"/>
                                          </p:val>
                                        </p:tav>
                                        <p:tav tm="100000">
                                          <p:val>
                                            <p:strVal val="#ppt_h"/>
                                          </p:val>
                                        </p:tav>
                                      </p:tavLst>
                                    </p:anim>
                                    <p:anim calcmode="lin" valueType="num">
                                      <p:cBhvr>
                                        <p:cTn id="362" dur="2000" fill="hold"/>
                                        <p:tgtEl>
                                          <p:spTgt spid="58"/>
                                        </p:tgtEl>
                                        <p:attrNameLst>
                                          <p:attrName>style.rotation</p:attrName>
                                        </p:attrNameLst>
                                      </p:cBhvr>
                                      <p:tavLst>
                                        <p:tav tm="0">
                                          <p:val>
                                            <p:fltVal val="90"/>
                                          </p:val>
                                        </p:tav>
                                        <p:tav tm="100000">
                                          <p:val>
                                            <p:fltVal val="0"/>
                                          </p:val>
                                        </p:tav>
                                      </p:tavLst>
                                    </p:anim>
                                    <p:animEffect transition="in" filter="fade">
                                      <p:cBhvr>
                                        <p:cTn id="363" dur="2000"/>
                                        <p:tgtEl>
                                          <p:spTgt spid="58"/>
                                        </p:tgtEl>
                                      </p:cBhvr>
                                    </p:animEffect>
                                  </p:childTnLst>
                                </p:cTn>
                              </p:par>
                            </p:childTnLst>
                          </p:cTn>
                        </p:par>
                        <p:par>
                          <p:cTn id="364" fill="hold">
                            <p:stCondLst>
                              <p:cond delay="12000"/>
                            </p:stCondLst>
                            <p:childTnLst>
                              <p:par>
                                <p:cTn id="365" presetID="31" presetClass="entr" presetSubtype="0" fill="hold" nodeType="afterEffect">
                                  <p:stCondLst>
                                    <p:cond delay="0"/>
                                  </p:stCondLst>
                                  <p:iterate type="lt">
                                    <p:tmPct val="5000"/>
                                  </p:iterate>
                                  <p:childTnLst>
                                    <p:set>
                                      <p:cBhvr>
                                        <p:cTn id="366" dur="1" fill="hold">
                                          <p:stCondLst>
                                            <p:cond delay="0"/>
                                          </p:stCondLst>
                                        </p:cTn>
                                        <p:tgtEl>
                                          <p:spTgt spid="59"/>
                                        </p:tgtEl>
                                        <p:attrNameLst>
                                          <p:attrName>style.visibility</p:attrName>
                                        </p:attrNameLst>
                                      </p:cBhvr>
                                      <p:to>
                                        <p:strVal val="visible"/>
                                      </p:to>
                                    </p:set>
                                    <p:anim calcmode="lin" valueType="num">
                                      <p:cBhvr>
                                        <p:cTn id="367" dur="2000" fill="hold"/>
                                        <p:tgtEl>
                                          <p:spTgt spid="59"/>
                                        </p:tgtEl>
                                        <p:attrNameLst>
                                          <p:attrName>ppt_w</p:attrName>
                                        </p:attrNameLst>
                                      </p:cBhvr>
                                      <p:tavLst>
                                        <p:tav tm="0">
                                          <p:val>
                                            <p:fltVal val="0"/>
                                          </p:val>
                                        </p:tav>
                                        <p:tav tm="100000">
                                          <p:val>
                                            <p:strVal val="#ppt_w"/>
                                          </p:val>
                                        </p:tav>
                                      </p:tavLst>
                                    </p:anim>
                                    <p:anim calcmode="lin" valueType="num">
                                      <p:cBhvr>
                                        <p:cTn id="368" dur="2000" fill="hold"/>
                                        <p:tgtEl>
                                          <p:spTgt spid="59"/>
                                        </p:tgtEl>
                                        <p:attrNameLst>
                                          <p:attrName>ppt_h</p:attrName>
                                        </p:attrNameLst>
                                      </p:cBhvr>
                                      <p:tavLst>
                                        <p:tav tm="0">
                                          <p:val>
                                            <p:fltVal val="0"/>
                                          </p:val>
                                        </p:tav>
                                        <p:tav tm="100000">
                                          <p:val>
                                            <p:strVal val="#ppt_h"/>
                                          </p:val>
                                        </p:tav>
                                      </p:tavLst>
                                    </p:anim>
                                    <p:anim calcmode="lin" valueType="num">
                                      <p:cBhvr>
                                        <p:cTn id="369" dur="2000" fill="hold"/>
                                        <p:tgtEl>
                                          <p:spTgt spid="59"/>
                                        </p:tgtEl>
                                        <p:attrNameLst>
                                          <p:attrName>style.rotation</p:attrName>
                                        </p:attrNameLst>
                                      </p:cBhvr>
                                      <p:tavLst>
                                        <p:tav tm="0">
                                          <p:val>
                                            <p:fltVal val="90"/>
                                          </p:val>
                                        </p:tav>
                                        <p:tav tm="100000">
                                          <p:val>
                                            <p:fltVal val="0"/>
                                          </p:val>
                                        </p:tav>
                                      </p:tavLst>
                                    </p:anim>
                                    <p:animEffect transition="in" filter="fade">
                                      <p:cBhvr>
                                        <p:cTn id="370" dur="2000"/>
                                        <p:tgtEl>
                                          <p:spTgt spid="59"/>
                                        </p:tgtEl>
                                      </p:cBhvr>
                                    </p:animEffect>
                                  </p:childTnLst>
                                </p:cTn>
                              </p:par>
                            </p:childTnLst>
                          </p:cTn>
                        </p:par>
                        <p:par>
                          <p:cTn id="371" fill="hold">
                            <p:stCondLst>
                              <p:cond delay="14000"/>
                            </p:stCondLst>
                            <p:childTnLst>
                              <p:par>
                                <p:cTn id="372" presetID="31" presetClass="entr" presetSubtype="0" fill="hold" nodeType="afterEffect">
                                  <p:stCondLst>
                                    <p:cond delay="0"/>
                                  </p:stCondLst>
                                  <p:iterate type="lt">
                                    <p:tmPct val="5000"/>
                                  </p:iterate>
                                  <p:childTnLst>
                                    <p:set>
                                      <p:cBhvr>
                                        <p:cTn id="373" dur="1" fill="hold">
                                          <p:stCondLst>
                                            <p:cond delay="0"/>
                                          </p:stCondLst>
                                        </p:cTn>
                                        <p:tgtEl>
                                          <p:spTgt spid="60"/>
                                        </p:tgtEl>
                                        <p:attrNameLst>
                                          <p:attrName>style.visibility</p:attrName>
                                        </p:attrNameLst>
                                      </p:cBhvr>
                                      <p:to>
                                        <p:strVal val="visible"/>
                                      </p:to>
                                    </p:set>
                                    <p:anim calcmode="lin" valueType="num">
                                      <p:cBhvr>
                                        <p:cTn id="374" dur="2000" fill="hold"/>
                                        <p:tgtEl>
                                          <p:spTgt spid="60"/>
                                        </p:tgtEl>
                                        <p:attrNameLst>
                                          <p:attrName>ppt_w</p:attrName>
                                        </p:attrNameLst>
                                      </p:cBhvr>
                                      <p:tavLst>
                                        <p:tav tm="0">
                                          <p:val>
                                            <p:fltVal val="0"/>
                                          </p:val>
                                        </p:tav>
                                        <p:tav tm="100000">
                                          <p:val>
                                            <p:strVal val="#ppt_w"/>
                                          </p:val>
                                        </p:tav>
                                      </p:tavLst>
                                    </p:anim>
                                    <p:anim calcmode="lin" valueType="num">
                                      <p:cBhvr>
                                        <p:cTn id="375" dur="2000" fill="hold"/>
                                        <p:tgtEl>
                                          <p:spTgt spid="60"/>
                                        </p:tgtEl>
                                        <p:attrNameLst>
                                          <p:attrName>ppt_h</p:attrName>
                                        </p:attrNameLst>
                                      </p:cBhvr>
                                      <p:tavLst>
                                        <p:tav tm="0">
                                          <p:val>
                                            <p:fltVal val="0"/>
                                          </p:val>
                                        </p:tav>
                                        <p:tav tm="100000">
                                          <p:val>
                                            <p:strVal val="#ppt_h"/>
                                          </p:val>
                                        </p:tav>
                                      </p:tavLst>
                                    </p:anim>
                                    <p:anim calcmode="lin" valueType="num">
                                      <p:cBhvr>
                                        <p:cTn id="376" dur="2000" fill="hold"/>
                                        <p:tgtEl>
                                          <p:spTgt spid="60"/>
                                        </p:tgtEl>
                                        <p:attrNameLst>
                                          <p:attrName>style.rotation</p:attrName>
                                        </p:attrNameLst>
                                      </p:cBhvr>
                                      <p:tavLst>
                                        <p:tav tm="0">
                                          <p:val>
                                            <p:fltVal val="90"/>
                                          </p:val>
                                        </p:tav>
                                        <p:tav tm="100000">
                                          <p:val>
                                            <p:fltVal val="0"/>
                                          </p:val>
                                        </p:tav>
                                      </p:tavLst>
                                    </p:anim>
                                    <p:animEffect transition="in" filter="fade">
                                      <p:cBhvr>
                                        <p:cTn id="377" dur="2000"/>
                                        <p:tgtEl>
                                          <p:spTgt spid="60"/>
                                        </p:tgtEl>
                                      </p:cBhvr>
                                    </p:animEffect>
                                  </p:childTnLst>
                                </p:cTn>
                              </p:par>
                            </p:childTnLst>
                          </p:cTn>
                        </p:par>
                        <p:par>
                          <p:cTn id="378" fill="hold">
                            <p:stCondLst>
                              <p:cond delay="16000"/>
                            </p:stCondLst>
                            <p:childTnLst>
                              <p:par>
                                <p:cTn id="379" presetID="23" presetClass="entr" presetSubtype="16" fill="hold" nodeType="afterEffect">
                                  <p:stCondLst>
                                    <p:cond delay="0"/>
                                  </p:stCondLst>
                                  <p:childTnLst>
                                    <p:set>
                                      <p:cBhvr>
                                        <p:cTn id="380" dur="1" fill="hold">
                                          <p:stCondLst>
                                            <p:cond delay="0"/>
                                          </p:stCondLst>
                                        </p:cTn>
                                        <p:tgtEl>
                                          <p:spTgt spid="56"/>
                                        </p:tgtEl>
                                        <p:attrNameLst>
                                          <p:attrName>style.visibility</p:attrName>
                                        </p:attrNameLst>
                                      </p:cBhvr>
                                      <p:to>
                                        <p:strVal val="visible"/>
                                      </p:to>
                                    </p:set>
                                    <p:anim calcmode="lin" valueType="num">
                                      <p:cBhvr>
                                        <p:cTn id="381" dur="1000" fill="hold"/>
                                        <p:tgtEl>
                                          <p:spTgt spid="56"/>
                                        </p:tgtEl>
                                        <p:attrNameLst>
                                          <p:attrName>ppt_w</p:attrName>
                                        </p:attrNameLst>
                                      </p:cBhvr>
                                      <p:tavLst>
                                        <p:tav tm="0">
                                          <p:val>
                                            <p:fltVal val="0"/>
                                          </p:val>
                                        </p:tav>
                                        <p:tav tm="100000">
                                          <p:val>
                                            <p:strVal val="#ppt_w"/>
                                          </p:val>
                                        </p:tav>
                                      </p:tavLst>
                                    </p:anim>
                                    <p:anim calcmode="lin" valueType="num">
                                      <p:cBhvr>
                                        <p:cTn id="382" dur="1000" fill="hold"/>
                                        <p:tgtEl>
                                          <p:spTgt spid="5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7000">
              <a:srgbClr val="FF3300"/>
            </a:gs>
            <a:gs pos="17999">
              <a:srgbClr val="FEE7F2"/>
            </a:gs>
            <a:gs pos="36000">
              <a:srgbClr val="FAC77D"/>
            </a:gs>
            <a:gs pos="61000">
              <a:srgbClr val="FBA97D"/>
            </a:gs>
            <a:gs pos="82001">
              <a:srgbClr val="FBD49C"/>
            </a:gs>
            <a:gs pos="100000">
              <a:srgbClr val="FEE7F2"/>
            </a:gs>
          </a:gsLst>
          <a:lin ang="16200000" scaled="1"/>
          <a:tileRect/>
        </a:gradFill>
        <a:effectLst/>
      </p:bgPr>
    </p:bg>
    <p:spTree>
      <p:nvGrpSpPr>
        <p:cNvPr id="1" name=""/>
        <p:cNvGrpSpPr/>
        <p:nvPr/>
      </p:nvGrpSpPr>
      <p:grpSpPr>
        <a:xfrm>
          <a:off x="0" y="0"/>
          <a:ext cx="0" cy="0"/>
          <a:chOff x="0" y="0"/>
          <a:chExt cx="0" cy="0"/>
        </a:xfrm>
      </p:grpSpPr>
      <p:pic>
        <p:nvPicPr>
          <p:cNvPr id="2" name="1 Imagen" descr="38914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b-w-2026359_960_720.png"/>
          <p:cNvPicPr>
            <a:picLocks noChangeAspect="1"/>
          </p:cNvPicPr>
          <p:nvPr/>
        </p:nvPicPr>
        <p:blipFill>
          <a:blip r:embed="rId3" cstate="print">
            <a:lum bright="10000" contrast="40000"/>
          </a:blip>
          <a:stretch>
            <a:fillRect/>
          </a:stretch>
        </p:blipFill>
        <p:spPr>
          <a:xfrm>
            <a:off x="3786182" y="857238"/>
            <a:ext cx="788427" cy="785799"/>
          </a:xfrm>
          <a:prstGeom prst="rect">
            <a:avLst/>
          </a:prstGeom>
        </p:spPr>
      </p:pic>
      <p:pic>
        <p:nvPicPr>
          <p:cNvPr id="5" name="4 Imagen" descr="b-w-2026359_960_720.png"/>
          <p:cNvPicPr>
            <a:picLocks noChangeAspect="1"/>
          </p:cNvPicPr>
          <p:nvPr/>
        </p:nvPicPr>
        <p:blipFill>
          <a:blip r:embed="rId3" cstate="print">
            <a:lum bright="10000" contrast="40000"/>
          </a:blip>
          <a:stretch>
            <a:fillRect/>
          </a:stretch>
        </p:blipFill>
        <p:spPr>
          <a:xfrm>
            <a:off x="4643438" y="0"/>
            <a:ext cx="788427" cy="785799"/>
          </a:xfrm>
          <a:prstGeom prst="rect">
            <a:avLst/>
          </a:prstGeom>
        </p:spPr>
      </p:pic>
      <p:pic>
        <p:nvPicPr>
          <p:cNvPr id="6" name="5 Imagen" descr="b-w-2026359_960_720.png"/>
          <p:cNvPicPr>
            <a:picLocks noChangeAspect="1"/>
          </p:cNvPicPr>
          <p:nvPr/>
        </p:nvPicPr>
        <p:blipFill>
          <a:blip r:embed="rId3" cstate="print">
            <a:lum bright="-40000" contrast="40000"/>
          </a:blip>
          <a:stretch>
            <a:fillRect/>
          </a:stretch>
        </p:blipFill>
        <p:spPr>
          <a:xfrm>
            <a:off x="3786182" y="0"/>
            <a:ext cx="788427" cy="785799"/>
          </a:xfrm>
          <a:prstGeom prst="rect">
            <a:avLst/>
          </a:prstGeom>
        </p:spPr>
      </p:pic>
      <p:pic>
        <p:nvPicPr>
          <p:cNvPr id="7" name="6 Imagen" descr="b-w-2026359_960_720.png"/>
          <p:cNvPicPr>
            <a:picLocks noChangeAspect="1"/>
          </p:cNvPicPr>
          <p:nvPr/>
        </p:nvPicPr>
        <p:blipFill>
          <a:blip r:embed="rId3" cstate="print">
            <a:lum bright="-40000" contrast="40000"/>
          </a:blip>
          <a:stretch>
            <a:fillRect/>
          </a:stretch>
        </p:blipFill>
        <p:spPr>
          <a:xfrm>
            <a:off x="4643438" y="857238"/>
            <a:ext cx="788427" cy="785799"/>
          </a:xfrm>
          <a:prstGeom prst="rect">
            <a:avLst/>
          </a:prstGeom>
        </p:spPr>
      </p:pic>
      <p:pic>
        <p:nvPicPr>
          <p:cNvPr id="8" name="7 Imagen" descr="b-w-2026359_960_720.png"/>
          <p:cNvPicPr>
            <a:picLocks noChangeAspect="1"/>
          </p:cNvPicPr>
          <p:nvPr/>
        </p:nvPicPr>
        <p:blipFill>
          <a:blip r:embed="rId3" cstate="print">
            <a:lum bright="10000" contrast="40000"/>
          </a:blip>
          <a:stretch>
            <a:fillRect/>
          </a:stretch>
        </p:blipFill>
        <p:spPr>
          <a:xfrm>
            <a:off x="3786182" y="2500312"/>
            <a:ext cx="788427" cy="785799"/>
          </a:xfrm>
          <a:prstGeom prst="rect">
            <a:avLst/>
          </a:prstGeom>
        </p:spPr>
      </p:pic>
      <p:pic>
        <p:nvPicPr>
          <p:cNvPr id="9" name="8 Imagen" descr="b-w-2026359_960_720.png"/>
          <p:cNvPicPr>
            <a:picLocks noChangeAspect="1"/>
          </p:cNvPicPr>
          <p:nvPr/>
        </p:nvPicPr>
        <p:blipFill>
          <a:blip r:embed="rId3" cstate="print">
            <a:lum bright="10000" contrast="40000"/>
          </a:blip>
          <a:stretch>
            <a:fillRect/>
          </a:stretch>
        </p:blipFill>
        <p:spPr>
          <a:xfrm>
            <a:off x="4643438" y="1714494"/>
            <a:ext cx="788427" cy="785799"/>
          </a:xfrm>
          <a:prstGeom prst="rect">
            <a:avLst/>
          </a:prstGeom>
        </p:spPr>
      </p:pic>
      <p:pic>
        <p:nvPicPr>
          <p:cNvPr id="10" name="9 Imagen" descr="b-w-2026359_960_720.png"/>
          <p:cNvPicPr>
            <a:picLocks noChangeAspect="1"/>
          </p:cNvPicPr>
          <p:nvPr/>
        </p:nvPicPr>
        <p:blipFill>
          <a:blip r:embed="rId3" cstate="print">
            <a:lum bright="-40000" contrast="40000"/>
          </a:blip>
          <a:stretch>
            <a:fillRect/>
          </a:stretch>
        </p:blipFill>
        <p:spPr>
          <a:xfrm>
            <a:off x="2928926" y="2571750"/>
            <a:ext cx="788427" cy="785799"/>
          </a:xfrm>
          <a:prstGeom prst="rect">
            <a:avLst/>
          </a:prstGeom>
        </p:spPr>
      </p:pic>
      <p:pic>
        <p:nvPicPr>
          <p:cNvPr id="11" name="10 Imagen" descr="b-w-2026359_960_720.png"/>
          <p:cNvPicPr>
            <a:picLocks noChangeAspect="1"/>
          </p:cNvPicPr>
          <p:nvPr/>
        </p:nvPicPr>
        <p:blipFill>
          <a:blip r:embed="rId3" cstate="print">
            <a:lum bright="-40000" contrast="40000"/>
          </a:blip>
          <a:stretch>
            <a:fillRect/>
          </a:stretch>
        </p:blipFill>
        <p:spPr>
          <a:xfrm>
            <a:off x="4643438" y="2571750"/>
            <a:ext cx="788427" cy="785799"/>
          </a:xfrm>
          <a:prstGeom prst="rect">
            <a:avLst/>
          </a:prstGeom>
        </p:spPr>
      </p:pic>
      <p:pic>
        <p:nvPicPr>
          <p:cNvPr id="12" name="11 Imagen" descr="b-w-2026359_960_720.png"/>
          <p:cNvPicPr>
            <a:picLocks noChangeAspect="1"/>
          </p:cNvPicPr>
          <p:nvPr/>
        </p:nvPicPr>
        <p:blipFill>
          <a:blip r:embed="rId3" cstate="print">
            <a:lum bright="10000" contrast="40000"/>
          </a:blip>
          <a:stretch>
            <a:fillRect/>
          </a:stretch>
        </p:blipFill>
        <p:spPr>
          <a:xfrm>
            <a:off x="3786182" y="4357701"/>
            <a:ext cx="788427" cy="785799"/>
          </a:xfrm>
          <a:prstGeom prst="rect">
            <a:avLst/>
          </a:prstGeom>
        </p:spPr>
      </p:pic>
      <p:pic>
        <p:nvPicPr>
          <p:cNvPr id="13" name="12 Imagen" descr="b-w-2026359_960_720.png"/>
          <p:cNvPicPr>
            <a:picLocks noChangeAspect="1"/>
          </p:cNvPicPr>
          <p:nvPr/>
        </p:nvPicPr>
        <p:blipFill>
          <a:blip r:embed="rId3" cstate="print">
            <a:lum bright="10000" contrast="40000"/>
          </a:blip>
          <a:stretch>
            <a:fillRect/>
          </a:stretch>
        </p:blipFill>
        <p:spPr>
          <a:xfrm>
            <a:off x="4643438" y="3429006"/>
            <a:ext cx="788427" cy="785799"/>
          </a:xfrm>
          <a:prstGeom prst="rect">
            <a:avLst/>
          </a:prstGeom>
        </p:spPr>
      </p:pic>
      <p:pic>
        <p:nvPicPr>
          <p:cNvPr id="14" name="13 Imagen" descr="b-w-2026359_960_720.png"/>
          <p:cNvPicPr>
            <a:picLocks noChangeAspect="1"/>
          </p:cNvPicPr>
          <p:nvPr/>
        </p:nvPicPr>
        <p:blipFill>
          <a:blip r:embed="rId3" cstate="print">
            <a:lum bright="-40000" contrast="40000"/>
          </a:blip>
          <a:stretch>
            <a:fillRect/>
          </a:stretch>
        </p:blipFill>
        <p:spPr>
          <a:xfrm>
            <a:off x="3786182" y="3429006"/>
            <a:ext cx="788427" cy="785799"/>
          </a:xfrm>
          <a:prstGeom prst="rect">
            <a:avLst/>
          </a:prstGeom>
        </p:spPr>
      </p:pic>
      <p:pic>
        <p:nvPicPr>
          <p:cNvPr id="15" name="14 Imagen" descr="b-w-2026359_960_720.png"/>
          <p:cNvPicPr>
            <a:picLocks noChangeAspect="1"/>
          </p:cNvPicPr>
          <p:nvPr/>
        </p:nvPicPr>
        <p:blipFill>
          <a:blip r:embed="rId3" cstate="print">
            <a:lum bright="-40000" contrast="40000"/>
          </a:blip>
          <a:stretch>
            <a:fillRect/>
          </a:stretch>
        </p:blipFill>
        <p:spPr>
          <a:xfrm>
            <a:off x="4643438" y="4357701"/>
            <a:ext cx="788427" cy="785799"/>
          </a:xfrm>
          <a:prstGeom prst="rect">
            <a:avLst/>
          </a:prstGeom>
        </p:spPr>
      </p:pic>
      <p:pic>
        <p:nvPicPr>
          <p:cNvPr id="16" name="15 Imagen" descr="b-w-2026359_960_720.png"/>
          <p:cNvPicPr>
            <a:picLocks noChangeAspect="1"/>
          </p:cNvPicPr>
          <p:nvPr/>
        </p:nvPicPr>
        <p:blipFill>
          <a:blip r:embed="rId3" cstate="print">
            <a:lum bright="10000" contrast="40000"/>
          </a:blip>
          <a:stretch>
            <a:fillRect/>
          </a:stretch>
        </p:blipFill>
        <p:spPr>
          <a:xfrm>
            <a:off x="2928926" y="0"/>
            <a:ext cx="788427" cy="785799"/>
          </a:xfrm>
          <a:prstGeom prst="rect">
            <a:avLst/>
          </a:prstGeom>
        </p:spPr>
      </p:pic>
      <p:pic>
        <p:nvPicPr>
          <p:cNvPr id="17" name="16 Imagen" descr="b-w-2026359_960_720.png"/>
          <p:cNvPicPr>
            <a:picLocks noChangeAspect="1"/>
          </p:cNvPicPr>
          <p:nvPr/>
        </p:nvPicPr>
        <p:blipFill>
          <a:blip r:embed="rId3" cstate="print">
            <a:lum bright="-40000" contrast="40000"/>
          </a:blip>
          <a:stretch>
            <a:fillRect/>
          </a:stretch>
        </p:blipFill>
        <p:spPr>
          <a:xfrm>
            <a:off x="2928926" y="857238"/>
            <a:ext cx="788427" cy="785799"/>
          </a:xfrm>
          <a:prstGeom prst="rect">
            <a:avLst/>
          </a:prstGeom>
        </p:spPr>
      </p:pic>
      <p:pic>
        <p:nvPicPr>
          <p:cNvPr id="18" name="17 Imagen" descr="b-w-2026359_960_720.png"/>
          <p:cNvPicPr>
            <a:picLocks noChangeAspect="1"/>
          </p:cNvPicPr>
          <p:nvPr/>
        </p:nvPicPr>
        <p:blipFill>
          <a:blip r:embed="rId3" cstate="print">
            <a:lum bright="10000" contrast="40000"/>
          </a:blip>
          <a:stretch>
            <a:fillRect/>
          </a:stretch>
        </p:blipFill>
        <p:spPr>
          <a:xfrm>
            <a:off x="2928926" y="1714494"/>
            <a:ext cx="788427" cy="785799"/>
          </a:xfrm>
          <a:prstGeom prst="rect">
            <a:avLst/>
          </a:prstGeom>
        </p:spPr>
      </p:pic>
      <p:pic>
        <p:nvPicPr>
          <p:cNvPr id="19" name="18 Imagen" descr="b-w-2026359_960_720.png"/>
          <p:cNvPicPr>
            <a:picLocks noChangeAspect="1"/>
          </p:cNvPicPr>
          <p:nvPr/>
        </p:nvPicPr>
        <p:blipFill>
          <a:blip r:embed="rId3" cstate="print">
            <a:lum bright="-40000" contrast="40000"/>
          </a:blip>
          <a:stretch>
            <a:fillRect/>
          </a:stretch>
        </p:blipFill>
        <p:spPr>
          <a:xfrm>
            <a:off x="3786182" y="1643056"/>
            <a:ext cx="788427" cy="785799"/>
          </a:xfrm>
          <a:prstGeom prst="rect">
            <a:avLst/>
          </a:prstGeom>
        </p:spPr>
      </p:pic>
      <p:pic>
        <p:nvPicPr>
          <p:cNvPr id="20" name="19 Imagen" descr="b-w-2026359_960_720.png"/>
          <p:cNvPicPr>
            <a:picLocks noChangeAspect="1"/>
          </p:cNvPicPr>
          <p:nvPr/>
        </p:nvPicPr>
        <p:blipFill>
          <a:blip r:embed="rId3" cstate="print">
            <a:lum bright="10000" contrast="40000"/>
          </a:blip>
          <a:stretch>
            <a:fillRect/>
          </a:stretch>
        </p:blipFill>
        <p:spPr>
          <a:xfrm>
            <a:off x="2928926" y="3429006"/>
            <a:ext cx="788427" cy="785799"/>
          </a:xfrm>
          <a:prstGeom prst="rect">
            <a:avLst/>
          </a:prstGeom>
        </p:spPr>
      </p:pic>
      <p:pic>
        <p:nvPicPr>
          <p:cNvPr id="21" name="20 Imagen" descr="b-w-2026359_960_720.png"/>
          <p:cNvPicPr>
            <a:picLocks noChangeAspect="1"/>
          </p:cNvPicPr>
          <p:nvPr/>
        </p:nvPicPr>
        <p:blipFill>
          <a:blip r:embed="rId3" cstate="print">
            <a:lum bright="-40000" contrast="40000"/>
          </a:blip>
          <a:stretch>
            <a:fillRect/>
          </a:stretch>
        </p:blipFill>
        <p:spPr>
          <a:xfrm>
            <a:off x="2928926" y="4357701"/>
            <a:ext cx="788427" cy="785799"/>
          </a:xfrm>
          <a:prstGeom prst="rect">
            <a:avLst/>
          </a:prstGeom>
        </p:spPr>
      </p:pic>
      <p:pic>
        <p:nvPicPr>
          <p:cNvPr id="22" name="21 Imagen" descr="b-w-2026359_960_720.png"/>
          <p:cNvPicPr>
            <a:picLocks noChangeAspect="1"/>
          </p:cNvPicPr>
          <p:nvPr/>
        </p:nvPicPr>
        <p:blipFill>
          <a:blip r:embed="rId3" cstate="print">
            <a:lum bright="10000" contrast="40000"/>
          </a:blip>
          <a:stretch>
            <a:fillRect/>
          </a:stretch>
        </p:blipFill>
        <p:spPr>
          <a:xfrm>
            <a:off x="5572132" y="928676"/>
            <a:ext cx="788427" cy="785799"/>
          </a:xfrm>
          <a:prstGeom prst="rect">
            <a:avLst/>
          </a:prstGeom>
        </p:spPr>
      </p:pic>
      <p:pic>
        <p:nvPicPr>
          <p:cNvPr id="23" name="22 Imagen" descr="b-w-2026359_960_720.png"/>
          <p:cNvPicPr>
            <a:picLocks noChangeAspect="1"/>
          </p:cNvPicPr>
          <p:nvPr/>
        </p:nvPicPr>
        <p:blipFill>
          <a:blip r:embed="rId3" cstate="print">
            <a:lum bright="-40000" contrast="40000"/>
          </a:blip>
          <a:stretch>
            <a:fillRect/>
          </a:stretch>
        </p:blipFill>
        <p:spPr>
          <a:xfrm>
            <a:off x="5572132" y="0"/>
            <a:ext cx="788427" cy="785799"/>
          </a:xfrm>
          <a:prstGeom prst="rect">
            <a:avLst/>
          </a:prstGeom>
        </p:spPr>
      </p:pic>
      <p:pic>
        <p:nvPicPr>
          <p:cNvPr id="24" name="23 Imagen" descr="b-w-2026359_960_720.png"/>
          <p:cNvPicPr>
            <a:picLocks noChangeAspect="1"/>
          </p:cNvPicPr>
          <p:nvPr/>
        </p:nvPicPr>
        <p:blipFill>
          <a:blip r:embed="rId3" cstate="print">
            <a:lum bright="10000" contrast="40000"/>
          </a:blip>
          <a:stretch>
            <a:fillRect/>
          </a:stretch>
        </p:blipFill>
        <p:spPr>
          <a:xfrm>
            <a:off x="5643570" y="4357701"/>
            <a:ext cx="788427" cy="785799"/>
          </a:xfrm>
          <a:prstGeom prst="rect">
            <a:avLst/>
          </a:prstGeom>
        </p:spPr>
      </p:pic>
      <p:pic>
        <p:nvPicPr>
          <p:cNvPr id="25" name="24 Imagen" descr="b-w-2026359_960_720.png"/>
          <p:cNvPicPr>
            <a:picLocks noChangeAspect="1"/>
          </p:cNvPicPr>
          <p:nvPr/>
        </p:nvPicPr>
        <p:blipFill>
          <a:blip r:embed="rId3" cstate="print">
            <a:lum bright="-40000" contrast="40000"/>
          </a:blip>
          <a:stretch>
            <a:fillRect/>
          </a:stretch>
        </p:blipFill>
        <p:spPr>
          <a:xfrm>
            <a:off x="5572132" y="1785932"/>
            <a:ext cx="788427" cy="785799"/>
          </a:xfrm>
          <a:prstGeom prst="rect">
            <a:avLst/>
          </a:prstGeom>
        </p:spPr>
      </p:pic>
      <p:pic>
        <p:nvPicPr>
          <p:cNvPr id="26" name="25 Imagen" descr="b-w-2026359_960_720.png"/>
          <p:cNvPicPr>
            <a:picLocks noChangeAspect="1"/>
          </p:cNvPicPr>
          <p:nvPr/>
        </p:nvPicPr>
        <p:blipFill>
          <a:blip r:embed="rId3" cstate="print">
            <a:lum bright="10000" contrast="40000"/>
          </a:blip>
          <a:stretch>
            <a:fillRect/>
          </a:stretch>
        </p:blipFill>
        <p:spPr>
          <a:xfrm>
            <a:off x="5572132" y="2571750"/>
            <a:ext cx="788427" cy="785799"/>
          </a:xfrm>
          <a:prstGeom prst="rect">
            <a:avLst/>
          </a:prstGeom>
        </p:spPr>
      </p:pic>
      <p:pic>
        <p:nvPicPr>
          <p:cNvPr id="27" name="26 Imagen" descr="b-w-2026359_960_720.png"/>
          <p:cNvPicPr>
            <a:picLocks noChangeAspect="1"/>
          </p:cNvPicPr>
          <p:nvPr/>
        </p:nvPicPr>
        <p:blipFill>
          <a:blip r:embed="rId3" cstate="print">
            <a:lum bright="-40000" contrast="40000"/>
          </a:blip>
          <a:stretch>
            <a:fillRect/>
          </a:stretch>
        </p:blipFill>
        <p:spPr>
          <a:xfrm>
            <a:off x="5572132" y="3429006"/>
            <a:ext cx="788427" cy="785799"/>
          </a:xfrm>
          <a:prstGeom prst="rect">
            <a:avLst/>
          </a:prstGeom>
        </p:spPr>
      </p:pic>
      <p:sp>
        <p:nvSpPr>
          <p:cNvPr id="28" name="27 Rectángulo"/>
          <p:cNvSpPr/>
          <p:nvPr/>
        </p:nvSpPr>
        <p:spPr>
          <a:xfrm>
            <a:off x="-642974" y="-500084"/>
            <a:ext cx="10215634" cy="6072230"/>
          </a:xfrm>
          <a:prstGeom prst="rect">
            <a:avLst/>
          </a:prstGeom>
          <a:gradFill flip="none" rotWithShape="1">
            <a:gsLst>
              <a:gs pos="47000">
                <a:srgbClr val="FFF200"/>
              </a:gs>
              <a:gs pos="45000">
                <a:srgbClr val="FF7A00"/>
              </a:gs>
              <a:gs pos="70000">
                <a:srgbClr val="FF0300"/>
              </a:gs>
              <a:gs pos="100000">
                <a:srgbClr val="4D0808"/>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8"/>
                                        </p:tgtEl>
                                        <p:attrNameLst>
                                          <p:attrName>style.visibility</p:attrName>
                                        </p:attrNameLst>
                                      </p:cBhvr>
                                      <p:to>
                                        <p:strVal val="hidden"/>
                                      </p:to>
                                    </p:set>
                                  </p:childTnLst>
                                </p:cTn>
                              </p:par>
                              <p:par>
                                <p:cTn id="7" presetID="2" presetClass="entr" presetSubtype="12"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0-#ppt_w/2"/>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12"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0-#ppt_w/2"/>
                                          </p:val>
                                        </p:tav>
                                        <p:tav tm="100000">
                                          <p:val>
                                            <p:strVal val="#ppt_x"/>
                                          </p:val>
                                        </p:tav>
                                      </p:tavLst>
                                    </p:anim>
                                    <p:anim calcmode="lin" valueType="num">
                                      <p:cBhvr additive="base">
                                        <p:cTn id="14" dur="2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12"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0-#ppt_w/2"/>
                                          </p:val>
                                        </p:tav>
                                        <p:tav tm="100000">
                                          <p:val>
                                            <p:strVal val="#ppt_x"/>
                                          </p:val>
                                        </p:tav>
                                      </p:tavLst>
                                    </p:anim>
                                    <p:anim calcmode="lin" valueType="num">
                                      <p:cBhvr additive="base">
                                        <p:cTn id="18" dur="20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12"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0-#ppt_w/2"/>
                                          </p:val>
                                        </p:tav>
                                        <p:tav tm="100000">
                                          <p:val>
                                            <p:strVal val="#ppt_x"/>
                                          </p:val>
                                        </p:tav>
                                      </p:tavLst>
                                    </p:anim>
                                    <p:anim calcmode="lin" valueType="num">
                                      <p:cBhvr additive="base">
                                        <p:cTn id="22" dur="2000" fill="hold"/>
                                        <p:tgtEl>
                                          <p:spTgt spid="10"/>
                                        </p:tgtEl>
                                        <p:attrNameLst>
                                          <p:attrName>ppt_y</p:attrName>
                                        </p:attrNameLst>
                                      </p:cBhvr>
                                      <p:tavLst>
                                        <p:tav tm="0">
                                          <p:val>
                                            <p:strVal val="1+#ppt_h/2"/>
                                          </p:val>
                                        </p:tav>
                                        <p:tav tm="100000">
                                          <p:val>
                                            <p:strVal val="#ppt_y"/>
                                          </p:val>
                                        </p:tav>
                                      </p:tavLst>
                                    </p:anim>
                                  </p:childTnLst>
                                </p:cTn>
                              </p:par>
                              <p:par>
                                <p:cTn id="23" presetID="2" presetClass="entr" presetSubtype="12"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2000" fill="hold"/>
                                        <p:tgtEl>
                                          <p:spTgt spid="12"/>
                                        </p:tgtEl>
                                        <p:attrNameLst>
                                          <p:attrName>ppt_x</p:attrName>
                                        </p:attrNameLst>
                                      </p:cBhvr>
                                      <p:tavLst>
                                        <p:tav tm="0">
                                          <p:val>
                                            <p:strVal val="0-#ppt_w/2"/>
                                          </p:val>
                                        </p:tav>
                                        <p:tav tm="100000">
                                          <p:val>
                                            <p:strVal val="#ppt_x"/>
                                          </p:val>
                                        </p:tav>
                                      </p:tavLst>
                                    </p:anim>
                                    <p:anim calcmode="lin" valueType="num">
                                      <p:cBhvr additive="base">
                                        <p:cTn id="26" dur="2000" fill="hold"/>
                                        <p:tgtEl>
                                          <p:spTgt spid="12"/>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2000" fill="hold"/>
                                        <p:tgtEl>
                                          <p:spTgt spid="14"/>
                                        </p:tgtEl>
                                        <p:attrNameLst>
                                          <p:attrName>ppt_x</p:attrName>
                                        </p:attrNameLst>
                                      </p:cBhvr>
                                      <p:tavLst>
                                        <p:tav tm="0">
                                          <p:val>
                                            <p:strVal val="0-#ppt_w/2"/>
                                          </p:val>
                                        </p:tav>
                                        <p:tav tm="100000">
                                          <p:val>
                                            <p:strVal val="#ppt_x"/>
                                          </p:val>
                                        </p:tav>
                                      </p:tavLst>
                                    </p:anim>
                                    <p:anim calcmode="lin" valueType="num">
                                      <p:cBhvr additive="base">
                                        <p:cTn id="30" dur="2000" fill="hold"/>
                                        <p:tgtEl>
                                          <p:spTgt spid="14"/>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2000" fill="hold"/>
                                        <p:tgtEl>
                                          <p:spTgt spid="16"/>
                                        </p:tgtEl>
                                        <p:attrNameLst>
                                          <p:attrName>ppt_x</p:attrName>
                                        </p:attrNameLst>
                                      </p:cBhvr>
                                      <p:tavLst>
                                        <p:tav tm="0">
                                          <p:val>
                                            <p:strVal val="0-#ppt_w/2"/>
                                          </p:val>
                                        </p:tav>
                                        <p:tav tm="100000">
                                          <p:val>
                                            <p:strVal val="#ppt_x"/>
                                          </p:val>
                                        </p:tav>
                                      </p:tavLst>
                                    </p:anim>
                                    <p:anim calcmode="lin" valueType="num">
                                      <p:cBhvr additive="base">
                                        <p:cTn id="34" dur="2000" fill="hold"/>
                                        <p:tgtEl>
                                          <p:spTgt spid="16"/>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additive="base">
                                        <p:cTn id="37" dur="2000" fill="hold"/>
                                        <p:tgtEl>
                                          <p:spTgt spid="17"/>
                                        </p:tgtEl>
                                        <p:attrNameLst>
                                          <p:attrName>ppt_x</p:attrName>
                                        </p:attrNameLst>
                                      </p:cBhvr>
                                      <p:tavLst>
                                        <p:tav tm="0">
                                          <p:val>
                                            <p:strVal val="0-#ppt_w/2"/>
                                          </p:val>
                                        </p:tav>
                                        <p:tav tm="100000">
                                          <p:val>
                                            <p:strVal val="#ppt_x"/>
                                          </p:val>
                                        </p:tav>
                                      </p:tavLst>
                                    </p:anim>
                                    <p:anim calcmode="lin" valueType="num">
                                      <p:cBhvr additive="base">
                                        <p:cTn id="38" dur="2000" fill="hold"/>
                                        <p:tgtEl>
                                          <p:spTgt spid="17"/>
                                        </p:tgtEl>
                                        <p:attrNameLst>
                                          <p:attrName>ppt_y</p:attrName>
                                        </p:attrNameLst>
                                      </p:cBhvr>
                                      <p:tavLst>
                                        <p:tav tm="0">
                                          <p:val>
                                            <p:strVal val="1+#ppt_h/2"/>
                                          </p:val>
                                        </p:tav>
                                        <p:tav tm="100000">
                                          <p:val>
                                            <p:strVal val="#ppt_y"/>
                                          </p:val>
                                        </p:tav>
                                      </p:tavLst>
                                    </p:anim>
                                  </p:childTnLst>
                                </p:cTn>
                              </p:par>
                              <p:par>
                                <p:cTn id="39" presetID="2" presetClass="entr" presetSubtype="12" fill="hold" nodeType="withEffect">
                                  <p:stCondLst>
                                    <p:cond delay="0"/>
                                  </p:stCondLst>
                                  <p:childTnLst>
                                    <p:set>
                                      <p:cBhvr>
                                        <p:cTn id="40" dur="1" fill="hold">
                                          <p:stCondLst>
                                            <p:cond delay="0"/>
                                          </p:stCondLst>
                                        </p:cTn>
                                        <p:tgtEl>
                                          <p:spTgt spid="18"/>
                                        </p:tgtEl>
                                        <p:attrNameLst>
                                          <p:attrName>style.visibility</p:attrName>
                                        </p:attrNameLst>
                                      </p:cBhvr>
                                      <p:to>
                                        <p:strVal val="visible"/>
                                      </p:to>
                                    </p:set>
                                    <p:anim calcmode="lin" valueType="num">
                                      <p:cBhvr additive="base">
                                        <p:cTn id="41" dur="2000" fill="hold"/>
                                        <p:tgtEl>
                                          <p:spTgt spid="18"/>
                                        </p:tgtEl>
                                        <p:attrNameLst>
                                          <p:attrName>ppt_x</p:attrName>
                                        </p:attrNameLst>
                                      </p:cBhvr>
                                      <p:tavLst>
                                        <p:tav tm="0">
                                          <p:val>
                                            <p:strVal val="0-#ppt_w/2"/>
                                          </p:val>
                                        </p:tav>
                                        <p:tav tm="100000">
                                          <p:val>
                                            <p:strVal val="#ppt_x"/>
                                          </p:val>
                                        </p:tav>
                                      </p:tavLst>
                                    </p:anim>
                                    <p:anim calcmode="lin" valueType="num">
                                      <p:cBhvr additive="base">
                                        <p:cTn id="42" dur="2000" fill="hold"/>
                                        <p:tgtEl>
                                          <p:spTgt spid="18"/>
                                        </p:tgtEl>
                                        <p:attrNameLst>
                                          <p:attrName>ppt_y</p:attrName>
                                        </p:attrNameLst>
                                      </p:cBhvr>
                                      <p:tavLst>
                                        <p:tav tm="0">
                                          <p:val>
                                            <p:strVal val="1+#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19"/>
                                        </p:tgtEl>
                                        <p:attrNameLst>
                                          <p:attrName>style.visibility</p:attrName>
                                        </p:attrNameLst>
                                      </p:cBhvr>
                                      <p:to>
                                        <p:strVal val="visible"/>
                                      </p:to>
                                    </p:set>
                                    <p:anim calcmode="lin" valueType="num">
                                      <p:cBhvr additive="base">
                                        <p:cTn id="45" dur="2000" fill="hold"/>
                                        <p:tgtEl>
                                          <p:spTgt spid="19"/>
                                        </p:tgtEl>
                                        <p:attrNameLst>
                                          <p:attrName>ppt_x</p:attrName>
                                        </p:attrNameLst>
                                      </p:cBhvr>
                                      <p:tavLst>
                                        <p:tav tm="0">
                                          <p:val>
                                            <p:strVal val="0-#ppt_w/2"/>
                                          </p:val>
                                        </p:tav>
                                        <p:tav tm="100000">
                                          <p:val>
                                            <p:strVal val="#ppt_x"/>
                                          </p:val>
                                        </p:tav>
                                      </p:tavLst>
                                    </p:anim>
                                    <p:anim calcmode="lin" valueType="num">
                                      <p:cBhvr additive="base">
                                        <p:cTn id="46" dur="2000" fill="hold"/>
                                        <p:tgtEl>
                                          <p:spTgt spid="19"/>
                                        </p:tgtEl>
                                        <p:attrNameLst>
                                          <p:attrName>ppt_y</p:attrName>
                                        </p:attrNameLst>
                                      </p:cBhvr>
                                      <p:tavLst>
                                        <p:tav tm="0">
                                          <p:val>
                                            <p:strVal val="1+#ppt_h/2"/>
                                          </p:val>
                                        </p:tav>
                                        <p:tav tm="100000">
                                          <p:val>
                                            <p:strVal val="#ppt_y"/>
                                          </p:val>
                                        </p:tav>
                                      </p:tavLst>
                                    </p:anim>
                                  </p:childTnLst>
                                </p:cTn>
                              </p:par>
                              <p:par>
                                <p:cTn id="47" presetID="2" presetClass="entr" presetSubtype="12" fill="hold" nodeType="withEffect">
                                  <p:stCondLst>
                                    <p:cond delay="0"/>
                                  </p:stCondLst>
                                  <p:childTnLst>
                                    <p:set>
                                      <p:cBhvr>
                                        <p:cTn id="48" dur="1" fill="hold">
                                          <p:stCondLst>
                                            <p:cond delay="0"/>
                                          </p:stCondLst>
                                        </p:cTn>
                                        <p:tgtEl>
                                          <p:spTgt spid="20"/>
                                        </p:tgtEl>
                                        <p:attrNameLst>
                                          <p:attrName>style.visibility</p:attrName>
                                        </p:attrNameLst>
                                      </p:cBhvr>
                                      <p:to>
                                        <p:strVal val="visible"/>
                                      </p:to>
                                    </p:set>
                                    <p:anim calcmode="lin" valueType="num">
                                      <p:cBhvr additive="base">
                                        <p:cTn id="49" dur="2000" fill="hold"/>
                                        <p:tgtEl>
                                          <p:spTgt spid="20"/>
                                        </p:tgtEl>
                                        <p:attrNameLst>
                                          <p:attrName>ppt_x</p:attrName>
                                        </p:attrNameLst>
                                      </p:cBhvr>
                                      <p:tavLst>
                                        <p:tav tm="0">
                                          <p:val>
                                            <p:strVal val="0-#ppt_w/2"/>
                                          </p:val>
                                        </p:tav>
                                        <p:tav tm="100000">
                                          <p:val>
                                            <p:strVal val="#ppt_x"/>
                                          </p:val>
                                        </p:tav>
                                      </p:tavLst>
                                    </p:anim>
                                    <p:anim calcmode="lin" valueType="num">
                                      <p:cBhvr additive="base">
                                        <p:cTn id="50" dur="2000" fill="hold"/>
                                        <p:tgtEl>
                                          <p:spTgt spid="20"/>
                                        </p:tgtEl>
                                        <p:attrNameLst>
                                          <p:attrName>ppt_y</p:attrName>
                                        </p:attrNameLst>
                                      </p:cBhvr>
                                      <p:tavLst>
                                        <p:tav tm="0">
                                          <p:val>
                                            <p:strVal val="1+#ppt_h/2"/>
                                          </p:val>
                                        </p:tav>
                                        <p:tav tm="100000">
                                          <p:val>
                                            <p:strVal val="#ppt_y"/>
                                          </p:val>
                                        </p:tav>
                                      </p:tavLst>
                                    </p:anim>
                                  </p:childTnLst>
                                </p:cTn>
                              </p:par>
                              <p:par>
                                <p:cTn id="51" presetID="2" presetClass="entr" presetSubtype="12" fill="hold" nodeType="withEffect">
                                  <p:stCondLst>
                                    <p:cond delay="0"/>
                                  </p:stCondLst>
                                  <p:childTnLst>
                                    <p:set>
                                      <p:cBhvr>
                                        <p:cTn id="52" dur="1" fill="hold">
                                          <p:stCondLst>
                                            <p:cond delay="0"/>
                                          </p:stCondLst>
                                        </p:cTn>
                                        <p:tgtEl>
                                          <p:spTgt spid="21"/>
                                        </p:tgtEl>
                                        <p:attrNameLst>
                                          <p:attrName>style.visibility</p:attrName>
                                        </p:attrNameLst>
                                      </p:cBhvr>
                                      <p:to>
                                        <p:strVal val="visible"/>
                                      </p:to>
                                    </p:set>
                                    <p:anim calcmode="lin" valueType="num">
                                      <p:cBhvr additive="base">
                                        <p:cTn id="53" dur="2000" fill="hold"/>
                                        <p:tgtEl>
                                          <p:spTgt spid="21"/>
                                        </p:tgtEl>
                                        <p:attrNameLst>
                                          <p:attrName>ppt_x</p:attrName>
                                        </p:attrNameLst>
                                      </p:cBhvr>
                                      <p:tavLst>
                                        <p:tav tm="0">
                                          <p:val>
                                            <p:strVal val="0-#ppt_w/2"/>
                                          </p:val>
                                        </p:tav>
                                        <p:tav tm="100000">
                                          <p:val>
                                            <p:strVal val="#ppt_x"/>
                                          </p:val>
                                        </p:tav>
                                      </p:tavLst>
                                    </p:anim>
                                    <p:anim calcmode="lin" valueType="num">
                                      <p:cBhvr additive="base">
                                        <p:cTn id="54" dur="2000" fill="hold"/>
                                        <p:tgtEl>
                                          <p:spTgt spid="21"/>
                                        </p:tgtEl>
                                        <p:attrNameLst>
                                          <p:attrName>ppt_y</p:attrName>
                                        </p:attrNameLst>
                                      </p:cBhvr>
                                      <p:tavLst>
                                        <p:tav tm="0">
                                          <p:val>
                                            <p:strVal val="1+#ppt_h/2"/>
                                          </p:val>
                                        </p:tav>
                                        <p:tav tm="100000">
                                          <p:val>
                                            <p:strVal val="#ppt_y"/>
                                          </p:val>
                                        </p:tav>
                                      </p:tavLst>
                                    </p:anim>
                                  </p:childTnLst>
                                </p:cTn>
                              </p:par>
                              <p:par>
                                <p:cTn id="55" presetID="2" presetClass="entr" presetSubtype="6" fill="hold" nodeType="withEffect">
                                  <p:stCondLst>
                                    <p:cond delay="0"/>
                                  </p:stCondLst>
                                  <p:childTnLst>
                                    <p:set>
                                      <p:cBhvr>
                                        <p:cTn id="56" dur="1" fill="hold">
                                          <p:stCondLst>
                                            <p:cond delay="0"/>
                                          </p:stCondLst>
                                        </p:cTn>
                                        <p:tgtEl>
                                          <p:spTgt spid="5"/>
                                        </p:tgtEl>
                                        <p:attrNameLst>
                                          <p:attrName>style.visibility</p:attrName>
                                        </p:attrNameLst>
                                      </p:cBhvr>
                                      <p:to>
                                        <p:strVal val="visible"/>
                                      </p:to>
                                    </p:set>
                                    <p:anim calcmode="lin" valueType="num">
                                      <p:cBhvr additive="base">
                                        <p:cTn id="57" dur="2000" fill="hold"/>
                                        <p:tgtEl>
                                          <p:spTgt spid="5"/>
                                        </p:tgtEl>
                                        <p:attrNameLst>
                                          <p:attrName>ppt_x</p:attrName>
                                        </p:attrNameLst>
                                      </p:cBhvr>
                                      <p:tavLst>
                                        <p:tav tm="0">
                                          <p:val>
                                            <p:strVal val="1+#ppt_w/2"/>
                                          </p:val>
                                        </p:tav>
                                        <p:tav tm="100000">
                                          <p:val>
                                            <p:strVal val="#ppt_x"/>
                                          </p:val>
                                        </p:tav>
                                      </p:tavLst>
                                    </p:anim>
                                    <p:anim calcmode="lin" valueType="num">
                                      <p:cBhvr additive="base">
                                        <p:cTn id="58" dur="2000" fill="hold"/>
                                        <p:tgtEl>
                                          <p:spTgt spid="5"/>
                                        </p:tgtEl>
                                        <p:attrNameLst>
                                          <p:attrName>ppt_y</p:attrName>
                                        </p:attrNameLst>
                                      </p:cBhvr>
                                      <p:tavLst>
                                        <p:tav tm="0">
                                          <p:val>
                                            <p:strVal val="1+#ppt_h/2"/>
                                          </p:val>
                                        </p:tav>
                                        <p:tav tm="100000">
                                          <p:val>
                                            <p:strVal val="#ppt_y"/>
                                          </p:val>
                                        </p:tav>
                                      </p:tavLst>
                                    </p:anim>
                                  </p:childTnLst>
                                </p:cTn>
                              </p:par>
                              <p:par>
                                <p:cTn id="59" presetID="2" presetClass="entr" presetSubtype="6" fill="hold" nodeType="withEffect">
                                  <p:stCondLst>
                                    <p:cond delay="0"/>
                                  </p:stCondLst>
                                  <p:childTnLst>
                                    <p:set>
                                      <p:cBhvr>
                                        <p:cTn id="60" dur="1" fill="hold">
                                          <p:stCondLst>
                                            <p:cond delay="0"/>
                                          </p:stCondLst>
                                        </p:cTn>
                                        <p:tgtEl>
                                          <p:spTgt spid="7"/>
                                        </p:tgtEl>
                                        <p:attrNameLst>
                                          <p:attrName>style.visibility</p:attrName>
                                        </p:attrNameLst>
                                      </p:cBhvr>
                                      <p:to>
                                        <p:strVal val="visible"/>
                                      </p:to>
                                    </p:set>
                                    <p:anim calcmode="lin" valueType="num">
                                      <p:cBhvr additive="base">
                                        <p:cTn id="61" dur="2000" fill="hold"/>
                                        <p:tgtEl>
                                          <p:spTgt spid="7"/>
                                        </p:tgtEl>
                                        <p:attrNameLst>
                                          <p:attrName>ppt_x</p:attrName>
                                        </p:attrNameLst>
                                      </p:cBhvr>
                                      <p:tavLst>
                                        <p:tav tm="0">
                                          <p:val>
                                            <p:strVal val="1+#ppt_w/2"/>
                                          </p:val>
                                        </p:tav>
                                        <p:tav tm="100000">
                                          <p:val>
                                            <p:strVal val="#ppt_x"/>
                                          </p:val>
                                        </p:tav>
                                      </p:tavLst>
                                    </p:anim>
                                    <p:anim calcmode="lin" valueType="num">
                                      <p:cBhvr additive="base">
                                        <p:cTn id="62" dur="2000" fill="hold"/>
                                        <p:tgtEl>
                                          <p:spTgt spid="7"/>
                                        </p:tgtEl>
                                        <p:attrNameLst>
                                          <p:attrName>ppt_y</p:attrName>
                                        </p:attrNameLst>
                                      </p:cBhvr>
                                      <p:tavLst>
                                        <p:tav tm="0">
                                          <p:val>
                                            <p:strVal val="1+#ppt_h/2"/>
                                          </p:val>
                                        </p:tav>
                                        <p:tav tm="100000">
                                          <p:val>
                                            <p:strVal val="#ppt_y"/>
                                          </p:val>
                                        </p:tav>
                                      </p:tavLst>
                                    </p:anim>
                                  </p:childTnLst>
                                </p:cTn>
                              </p:par>
                              <p:par>
                                <p:cTn id="63" presetID="2" presetClass="entr" presetSubtype="6" fill="hold" nodeType="withEffect">
                                  <p:stCondLst>
                                    <p:cond delay="0"/>
                                  </p:stCondLst>
                                  <p:childTnLst>
                                    <p:set>
                                      <p:cBhvr>
                                        <p:cTn id="64" dur="1" fill="hold">
                                          <p:stCondLst>
                                            <p:cond delay="0"/>
                                          </p:stCondLst>
                                        </p:cTn>
                                        <p:tgtEl>
                                          <p:spTgt spid="9"/>
                                        </p:tgtEl>
                                        <p:attrNameLst>
                                          <p:attrName>style.visibility</p:attrName>
                                        </p:attrNameLst>
                                      </p:cBhvr>
                                      <p:to>
                                        <p:strVal val="visible"/>
                                      </p:to>
                                    </p:set>
                                    <p:anim calcmode="lin" valueType="num">
                                      <p:cBhvr additive="base">
                                        <p:cTn id="65" dur="2000" fill="hold"/>
                                        <p:tgtEl>
                                          <p:spTgt spid="9"/>
                                        </p:tgtEl>
                                        <p:attrNameLst>
                                          <p:attrName>ppt_x</p:attrName>
                                        </p:attrNameLst>
                                      </p:cBhvr>
                                      <p:tavLst>
                                        <p:tav tm="0">
                                          <p:val>
                                            <p:strVal val="1+#ppt_w/2"/>
                                          </p:val>
                                        </p:tav>
                                        <p:tav tm="100000">
                                          <p:val>
                                            <p:strVal val="#ppt_x"/>
                                          </p:val>
                                        </p:tav>
                                      </p:tavLst>
                                    </p:anim>
                                    <p:anim calcmode="lin" valueType="num">
                                      <p:cBhvr additive="base">
                                        <p:cTn id="66" dur="2000" fill="hold"/>
                                        <p:tgtEl>
                                          <p:spTgt spid="9"/>
                                        </p:tgtEl>
                                        <p:attrNameLst>
                                          <p:attrName>ppt_y</p:attrName>
                                        </p:attrNameLst>
                                      </p:cBhvr>
                                      <p:tavLst>
                                        <p:tav tm="0">
                                          <p:val>
                                            <p:strVal val="1+#ppt_h/2"/>
                                          </p:val>
                                        </p:tav>
                                        <p:tav tm="100000">
                                          <p:val>
                                            <p:strVal val="#ppt_y"/>
                                          </p:val>
                                        </p:tav>
                                      </p:tavLst>
                                    </p:anim>
                                  </p:childTnLst>
                                </p:cTn>
                              </p:par>
                              <p:par>
                                <p:cTn id="67" presetID="2" presetClass="entr" presetSubtype="6" fill="hold" nodeType="withEffect">
                                  <p:stCondLst>
                                    <p:cond delay="0"/>
                                  </p:stCondLst>
                                  <p:childTnLst>
                                    <p:set>
                                      <p:cBhvr>
                                        <p:cTn id="68" dur="1" fill="hold">
                                          <p:stCondLst>
                                            <p:cond delay="0"/>
                                          </p:stCondLst>
                                        </p:cTn>
                                        <p:tgtEl>
                                          <p:spTgt spid="11"/>
                                        </p:tgtEl>
                                        <p:attrNameLst>
                                          <p:attrName>style.visibility</p:attrName>
                                        </p:attrNameLst>
                                      </p:cBhvr>
                                      <p:to>
                                        <p:strVal val="visible"/>
                                      </p:to>
                                    </p:set>
                                    <p:anim calcmode="lin" valueType="num">
                                      <p:cBhvr additive="base">
                                        <p:cTn id="69" dur="2000" fill="hold"/>
                                        <p:tgtEl>
                                          <p:spTgt spid="11"/>
                                        </p:tgtEl>
                                        <p:attrNameLst>
                                          <p:attrName>ppt_x</p:attrName>
                                        </p:attrNameLst>
                                      </p:cBhvr>
                                      <p:tavLst>
                                        <p:tav tm="0">
                                          <p:val>
                                            <p:strVal val="1+#ppt_w/2"/>
                                          </p:val>
                                        </p:tav>
                                        <p:tav tm="100000">
                                          <p:val>
                                            <p:strVal val="#ppt_x"/>
                                          </p:val>
                                        </p:tav>
                                      </p:tavLst>
                                    </p:anim>
                                    <p:anim calcmode="lin" valueType="num">
                                      <p:cBhvr additive="base">
                                        <p:cTn id="70" dur="2000" fill="hold"/>
                                        <p:tgtEl>
                                          <p:spTgt spid="11"/>
                                        </p:tgtEl>
                                        <p:attrNameLst>
                                          <p:attrName>ppt_y</p:attrName>
                                        </p:attrNameLst>
                                      </p:cBhvr>
                                      <p:tavLst>
                                        <p:tav tm="0">
                                          <p:val>
                                            <p:strVal val="1+#ppt_h/2"/>
                                          </p:val>
                                        </p:tav>
                                        <p:tav tm="100000">
                                          <p:val>
                                            <p:strVal val="#ppt_y"/>
                                          </p:val>
                                        </p:tav>
                                      </p:tavLst>
                                    </p:anim>
                                  </p:childTnLst>
                                </p:cTn>
                              </p:par>
                              <p:par>
                                <p:cTn id="71" presetID="2" presetClass="entr" presetSubtype="6" fill="hold" nodeType="withEffect">
                                  <p:stCondLst>
                                    <p:cond delay="0"/>
                                  </p:stCondLst>
                                  <p:childTnLst>
                                    <p:set>
                                      <p:cBhvr>
                                        <p:cTn id="72" dur="1" fill="hold">
                                          <p:stCondLst>
                                            <p:cond delay="0"/>
                                          </p:stCondLst>
                                        </p:cTn>
                                        <p:tgtEl>
                                          <p:spTgt spid="13"/>
                                        </p:tgtEl>
                                        <p:attrNameLst>
                                          <p:attrName>style.visibility</p:attrName>
                                        </p:attrNameLst>
                                      </p:cBhvr>
                                      <p:to>
                                        <p:strVal val="visible"/>
                                      </p:to>
                                    </p:set>
                                    <p:anim calcmode="lin" valueType="num">
                                      <p:cBhvr additive="base">
                                        <p:cTn id="73" dur="2000" fill="hold"/>
                                        <p:tgtEl>
                                          <p:spTgt spid="13"/>
                                        </p:tgtEl>
                                        <p:attrNameLst>
                                          <p:attrName>ppt_x</p:attrName>
                                        </p:attrNameLst>
                                      </p:cBhvr>
                                      <p:tavLst>
                                        <p:tav tm="0">
                                          <p:val>
                                            <p:strVal val="1+#ppt_w/2"/>
                                          </p:val>
                                        </p:tav>
                                        <p:tav tm="100000">
                                          <p:val>
                                            <p:strVal val="#ppt_x"/>
                                          </p:val>
                                        </p:tav>
                                      </p:tavLst>
                                    </p:anim>
                                    <p:anim calcmode="lin" valueType="num">
                                      <p:cBhvr additive="base">
                                        <p:cTn id="74" dur="2000" fill="hold"/>
                                        <p:tgtEl>
                                          <p:spTgt spid="13"/>
                                        </p:tgtEl>
                                        <p:attrNameLst>
                                          <p:attrName>ppt_y</p:attrName>
                                        </p:attrNameLst>
                                      </p:cBhvr>
                                      <p:tavLst>
                                        <p:tav tm="0">
                                          <p:val>
                                            <p:strVal val="1+#ppt_h/2"/>
                                          </p:val>
                                        </p:tav>
                                        <p:tav tm="100000">
                                          <p:val>
                                            <p:strVal val="#ppt_y"/>
                                          </p:val>
                                        </p:tav>
                                      </p:tavLst>
                                    </p:anim>
                                  </p:childTnLst>
                                </p:cTn>
                              </p:par>
                              <p:par>
                                <p:cTn id="75" presetID="2" presetClass="entr" presetSubtype="6" fill="hold" nodeType="withEffect">
                                  <p:stCondLst>
                                    <p:cond delay="0"/>
                                  </p:stCondLst>
                                  <p:childTnLst>
                                    <p:set>
                                      <p:cBhvr>
                                        <p:cTn id="76" dur="1" fill="hold">
                                          <p:stCondLst>
                                            <p:cond delay="0"/>
                                          </p:stCondLst>
                                        </p:cTn>
                                        <p:tgtEl>
                                          <p:spTgt spid="15"/>
                                        </p:tgtEl>
                                        <p:attrNameLst>
                                          <p:attrName>style.visibility</p:attrName>
                                        </p:attrNameLst>
                                      </p:cBhvr>
                                      <p:to>
                                        <p:strVal val="visible"/>
                                      </p:to>
                                    </p:set>
                                    <p:anim calcmode="lin" valueType="num">
                                      <p:cBhvr additive="base">
                                        <p:cTn id="77" dur="2000" fill="hold"/>
                                        <p:tgtEl>
                                          <p:spTgt spid="15"/>
                                        </p:tgtEl>
                                        <p:attrNameLst>
                                          <p:attrName>ppt_x</p:attrName>
                                        </p:attrNameLst>
                                      </p:cBhvr>
                                      <p:tavLst>
                                        <p:tav tm="0">
                                          <p:val>
                                            <p:strVal val="1+#ppt_w/2"/>
                                          </p:val>
                                        </p:tav>
                                        <p:tav tm="100000">
                                          <p:val>
                                            <p:strVal val="#ppt_x"/>
                                          </p:val>
                                        </p:tav>
                                      </p:tavLst>
                                    </p:anim>
                                    <p:anim calcmode="lin" valueType="num">
                                      <p:cBhvr additive="base">
                                        <p:cTn id="78" dur="2000" fill="hold"/>
                                        <p:tgtEl>
                                          <p:spTgt spid="15"/>
                                        </p:tgtEl>
                                        <p:attrNameLst>
                                          <p:attrName>ppt_y</p:attrName>
                                        </p:attrNameLst>
                                      </p:cBhvr>
                                      <p:tavLst>
                                        <p:tav tm="0">
                                          <p:val>
                                            <p:strVal val="1+#ppt_h/2"/>
                                          </p:val>
                                        </p:tav>
                                        <p:tav tm="100000">
                                          <p:val>
                                            <p:strVal val="#ppt_y"/>
                                          </p:val>
                                        </p:tav>
                                      </p:tavLst>
                                    </p:anim>
                                  </p:childTnLst>
                                </p:cTn>
                              </p:par>
                              <p:par>
                                <p:cTn id="79" presetID="2" presetClass="entr" presetSubtype="6" fill="hold" nodeType="withEffect">
                                  <p:stCondLst>
                                    <p:cond delay="0"/>
                                  </p:stCondLst>
                                  <p:childTnLst>
                                    <p:set>
                                      <p:cBhvr>
                                        <p:cTn id="80" dur="1" fill="hold">
                                          <p:stCondLst>
                                            <p:cond delay="0"/>
                                          </p:stCondLst>
                                        </p:cTn>
                                        <p:tgtEl>
                                          <p:spTgt spid="22"/>
                                        </p:tgtEl>
                                        <p:attrNameLst>
                                          <p:attrName>style.visibility</p:attrName>
                                        </p:attrNameLst>
                                      </p:cBhvr>
                                      <p:to>
                                        <p:strVal val="visible"/>
                                      </p:to>
                                    </p:set>
                                    <p:anim calcmode="lin" valueType="num">
                                      <p:cBhvr additive="base">
                                        <p:cTn id="81" dur="2000" fill="hold"/>
                                        <p:tgtEl>
                                          <p:spTgt spid="22"/>
                                        </p:tgtEl>
                                        <p:attrNameLst>
                                          <p:attrName>ppt_x</p:attrName>
                                        </p:attrNameLst>
                                      </p:cBhvr>
                                      <p:tavLst>
                                        <p:tav tm="0">
                                          <p:val>
                                            <p:strVal val="1+#ppt_w/2"/>
                                          </p:val>
                                        </p:tav>
                                        <p:tav tm="100000">
                                          <p:val>
                                            <p:strVal val="#ppt_x"/>
                                          </p:val>
                                        </p:tav>
                                      </p:tavLst>
                                    </p:anim>
                                    <p:anim calcmode="lin" valueType="num">
                                      <p:cBhvr additive="base">
                                        <p:cTn id="82" dur="2000" fill="hold"/>
                                        <p:tgtEl>
                                          <p:spTgt spid="22"/>
                                        </p:tgtEl>
                                        <p:attrNameLst>
                                          <p:attrName>ppt_y</p:attrName>
                                        </p:attrNameLst>
                                      </p:cBhvr>
                                      <p:tavLst>
                                        <p:tav tm="0">
                                          <p:val>
                                            <p:strVal val="1+#ppt_h/2"/>
                                          </p:val>
                                        </p:tav>
                                        <p:tav tm="100000">
                                          <p:val>
                                            <p:strVal val="#ppt_y"/>
                                          </p:val>
                                        </p:tav>
                                      </p:tavLst>
                                    </p:anim>
                                  </p:childTnLst>
                                </p:cTn>
                              </p:par>
                              <p:par>
                                <p:cTn id="83" presetID="2" presetClass="entr" presetSubtype="6" fill="hold" nodeType="withEffect">
                                  <p:stCondLst>
                                    <p:cond delay="0"/>
                                  </p:stCondLst>
                                  <p:childTnLst>
                                    <p:set>
                                      <p:cBhvr>
                                        <p:cTn id="84" dur="1" fill="hold">
                                          <p:stCondLst>
                                            <p:cond delay="0"/>
                                          </p:stCondLst>
                                        </p:cTn>
                                        <p:tgtEl>
                                          <p:spTgt spid="23"/>
                                        </p:tgtEl>
                                        <p:attrNameLst>
                                          <p:attrName>style.visibility</p:attrName>
                                        </p:attrNameLst>
                                      </p:cBhvr>
                                      <p:to>
                                        <p:strVal val="visible"/>
                                      </p:to>
                                    </p:set>
                                    <p:anim calcmode="lin" valueType="num">
                                      <p:cBhvr additive="base">
                                        <p:cTn id="85" dur="2000" fill="hold"/>
                                        <p:tgtEl>
                                          <p:spTgt spid="23"/>
                                        </p:tgtEl>
                                        <p:attrNameLst>
                                          <p:attrName>ppt_x</p:attrName>
                                        </p:attrNameLst>
                                      </p:cBhvr>
                                      <p:tavLst>
                                        <p:tav tm="0">
                                          <p:val>
                                            <p:strVal val="1+#ppt_w/2"/>
                                          </p:val>
                                        </p:tav>
                                        <p:tav tm="100000">
                                          <p:val>
                                            <p:strVal val="#ppt_x"/>
                                          </p:val>
                                        </p:tav>
                                      </p:tavLst>
                                    </p:anim>
                                    <p:anim calcmode="lin" valueType="num">
                                      <p:cBhvr additive="base">
                                        <p:cTn id="86" dur="2000" fill="hold"/>
                                        <p:tgtEl>
                                          <p:spTgt spid="23"/>
                                        </p:tgtEl>
                                        <p:attrNameLst>
                                          <p:attrName>ppt_y</p:attrName>
                                        </p:attrNameLst>
                                      </p:cBhvr>
                                      <p:tavLst>
                                        <p:tav tm="0">
                                          <p:val>
                                            <p:strVal val="1+#ppt_h/2"/>
                                          </p:val>
                                        </p:tav>
                                        <p:tav tm="100000">
                                          <p:val>
                                            <p:strVal val="#ppt_y"/>
                                          </p:val>
                                        </p:tav>
                                      </p:tavLst>
                                    </p:anim>
                                  </p:childTnLst>
                                </p:cTn>
                              </p:par>
                              <p:par>
                                <p:cTn id="87" presetID="2" presetClass="entr" presetSubtype="6" fill="hold" nodeType="withEffect">
                                  <p:stCondLst>
                                    <p:cond delay="0"/>
                                  </p:stCondLst>
                                  <p:childTnLst>
                                    <p:set>
                                      <p:cBhvr>
                                        <p:cTn id="88" dur="1" fill="hold">
                                          <p:stCondLst>
                                            <p:cond delay="0"/>
                                          </p:stCondLst>
                                        </p:cTn>
                                        <p:tgtEl>
                                          <p:spTgt spid="24"/>
                                        </p:tgtEl>
                                        <p:attrNameLst>
                                          <p:attrName>style.visibility</p:attrName>
                                        </p:attrNameLst>
                                      </p:cBhvr>
                                      <p:to>
                                        <p:strVal val="visible"/>
                                      </p:to>
                                    </p:set>
                                    <p:anim calcmode="lin" valueType="num">
                                      <p:cBhvr additive="base">
                                        <p:cTn id="89" dur="2000" fill="hold"/>
                                        <p:tgtEl>
                                          <p:spTgt spid="24"/>
                                        </p:tgtEl>
                                        <p:attrNameLst>
                                          <p:attrName>ppt_x</p:attrName>
                                        </p:attrNameLst>
                                      </p:cBhvr>
                                      <p:tavLst>
                                        <p:tav tm="0">
                                          <p:val>
                                            <p:strVal val="1+#ppt_w/2"/>
                                          </p:val>
                                        </p:tav>
                                        <p:tav tm="100000">
                                          <p:val>
                                            <p:strVal val="#ppt_x"/>
                                          </p:val>
                                        </p:tav>
                                      </p:tavLst>
                                    </p:anim>
                                    <p:anim calcmode="lin" valueType="num">
                                      <p:cBhvr additive="base">
                                        <p:cTn id="90" dur="2000" fill="hold"/>
                                        <p:tgtEl>
                                          <p:spTgt spid="24"/>
                                        </p:tgtEl>
                                        <p:attrNameLst>
                                          <p:attrName>ppt_y</p:attrName>
                                        </p:attrNameLst>
                                      </p:cBhvr>
                                      <p:tavLst>
                                        <p:tav tm="0">
                                          <p:val>
                                            <p:strVal val="1+#ppt_h/2"/>
                                          </p:val>
                                        </p:tav>
                                        <p:tav tm="100000">
                                          <p:val>
                                            <p:strVal val="#ppt_y"/>
                                          </p:val>
                                        </p:tav>
                                      </p:tavLst>
                                    </p:anim>
                                  </p:childTnLst>
                                </p:cTn>
                              </p:par>
                              <p:par>
                                <p:cTn id="91" presetID="2" presetClass="entr" presetSubtype="6" fill="hold" nodeType="withEffect">
                                  <p:stCondLst>
                                    <p:cond delay="0"/>
                                  </p:stCondLst>
                                  <p:childTnLst>
                                    <p:set>
                                      <p:cBhvr>
                                        <p:cTn id="92" dur="1" fill="hold">
                                          <p:stCondLst>
                                            <p:cond delay="0"/>
                                          </p:stCondLst>
                                        </p:cTn>
                                        <p:tgtEl>
                                          <p:spTgt spid="25"/>
                                        </p:tgtEl>
                                        <p:attrNameLst>
                                          <p:attrName>style.visibility</p:attrName>
                                        </p:attrNameLst>
                                      </p:cBhvr>
                                      <p:to>
                                        <p:strVal val="visible"/>
                                      </p:to>
                                    </p:set>
                                    <p:anim calcmode="lin" valueType="num">
                                      <p:cBhvr additive="base">
                                        <p:cTn id="93" dur="2000" fill="hold"/>
                                        <p:tgtEl>
                                          <p:spTgt spid="25"/>
                                        </p:tgtEl>
                                        <p:attrNameLst>
                                          <p:attrName>ppt_x</p:attrName>
                                        </p:attrNameLst>
                                      </p:cBhvr>
                                      <p:tavLst>
                                        <p:tav tm="0">
                                          <p:val>
                                            <p:strVal val="1+#ppt_w/2"/>
                                          </p:val>
                                        </p:tav>
                                        <p:tav tm="100000">
                                          <p:val>
                                            <p:strVal val="#ppt_x"/>
                                          </p:val>
                                        </p:tav>
                                      </p:tavLst>
                                    </p:anim>
                                    <p:anim calcmode="lin" valueType="num">
                                      <p:cBhvr additive="base">
                                        <p:cTn id="94" dur="2000" fill="hold"/>
                                        <p:tgtEl>
                                          <p:spTgt spid="25"/>
                                        </p:tgtEl>
                                        <p:attrNameLst>
                                          <p:attrName>ppt_y</p:attrName>
                                        </p:attrNameLst>
                                      </p:cBhvr>
                                      <p:tavLst>
                                        <p:tav tm="0">
                                          <p:val>
                                            <p:strVal val="1+#ppt_h/2"/>
                                          </p:val>
                                        </p:tav>
                                        <p:tav tm="100000">
                                          <p:val>
                                            <p:strVal val="#ppt_y"/>
                                          </p:val>
                                        </p:tav>
                                      </p:tavLst>
                                    </p:anim>
                                  </p:childTnLst>
                                </p:cTn>
                              </p:par>
                              <p:par>
                                <p:cTn id="95" presetID="2" presetClass="entr" presetSubtype="6" fill="hold" nodeType="withEffect">
                                  <p:stCondLst>
                                    <p:cond delay="0"/>
                                  </p:stCondLst>
                                  <p:childTnLst>
                                    <p:set>
                                      <p:cBhvr>
                                        <p:cTn id="96" dur="1" fill="hold">
                                          <p:stCondLst>
                                            <p:cond delay="0"/>
                                          </p:stCondLst>
                                        </p:cTn>
                                        <p:tgtEl>
                                          <p:spTgt spid="26"/>
                                        </p:tgtEl>
                                        <p:attrNameLst>
                                          <p:attrName>style.visibility</p:attrName>
                                        </p:attrNameLst>
                                      </p:cBhvr>
                                      <p:to>
                                        <p:strVal val="visible"/>
                                      </p:to>
                                    </p:set>
                                    <p:anim calcmode="lin" valueType="num">
                                      <p:cBhvr additive="base">
                                        <p:cTn id="97" dur="2000" fill="hold"/>
                                        <p:tgtEl>
                                          <p:spTgt spid="26"/>
                                        </p:tgtEl>
                                        <p:attrNameLst>
                                          <p:attrName>ppt_x</p:attrName>
                                        </p:attrNameLst>
                                      </p:cBhvr>
                                      <p:tavLst>
                                        <p:tav tm="0">
                                          <p:val>
                                            <p:strVal val="1+#ppt_w/2"/>
                                          </p:val>
                                        </p:tav>
                                        <p:tav tm="100000">
                                          <p:val>
                                            <p:strVal val="#ppt_x"/>
                                          </p:val>
                                        </p:tav>
                                      </p:tavLst>
                                    </p:anim>
                                    <p:anim calcmode="lin" valueType="num">
                                      <p:cBhvr additive="base">
                                        <p:cTn id="98" dur="2000" fill="hold"/>
                                        <p:tgtEl>
                                          <p:spTgt spid="26"/>
                                        </p:tgtEl>
                                        <p:attrNameLst>
                                          <p:attrName>ppt_y</p:attrName>
                                        </p:attrNameLst>
                                      </p:cBhvr>
                                      <p:tavLst>
                                        <p:tav tm="0">
                                          <p:val>
                                            <p:strVal val="1+#ppt_h/2"/>
                                          </p:val>
                                        </p:tav>
                                        <p:tav tm="100000">
                                          <p:val>
                                            <p:strVal val="#ppt_y"/>
                                          </p:val>
                                        </p:tav>
                                      </p:tavLst>
                                    </p:anim>
                                  </p:childTnLst>
                                </p:cTn>
                              </p:par>
                              <p:par>
                                <p:cTn id="99" presetID="2" presetClass="entr" presetSubtype="6" fill="hold" nodeType="withEffect">
                                  <p:stCondLst>
                                    <p:cond delay="0"/>
                                  </p:stCondLst>
                                  <p:childTnLst>
                                    <p:set>
                                      <p:cBhvr>
                                        <p:cTn id="100" dur="1" fill="hold">
                                          <p:stCondLst>
                                            <p:cond delay="0"/>
                                          </p:stCondLst>
                                        </p:cTn>
                                        <p:tgtEl>
                                          <p:spTgt spid="27"/>
                                        </p:tgtEl>
                                        <p:attrNameLst>
                                          <p:attrName>style.visibility</p:attrName>
                                        </p:attrNameLst>
                                      </p:cBhvr>
                                      <p:to>
                                        <p:strVal val="visible"/>
                                      </p:to>
                                    </p:set>
                                    <p:anim calcmode="lin" valueType="num">
                                      <p:cBhvr additive="base">
                                        <p:cTn id="101" dur="2000" fill="hold"/>
                                        <p:tgtEl>
                                          <p:spTgt spid="27"/>
                                        </p:tgtEl>
                                        <p:attrNameLst>
                                          <p:attrName>ppt_x</p:attrName>
                                        </p:attrNameLst>
                                      </p:cBhvr>
                                      <p:tavLst>
                                        <p:tav tm="0">
                                          <p:val>
                                            <p:strVal val="1+#ppt_w/2"/>
                                          </p:val>
                                        </p:tav>
                                        <p:tav tm="100000">
                                          <p:val>
                                            <p:strVal val="#ppt_x"/>
                                          </p:val>
                                        </p:tav>
                                      </p:tavLst>
                                    </p:anim>
                                    <p:anim calcmode="lin" valueType="num">
                                      <p:cBhvr additive="base">
                                        <p:cTn id="102" dur="2000" fill="hold"/>
                                        <p:tgtEl>
                                          <p:spTgt spid="27"/>
                                        </p:tgtEl>
                                        <p:attrNameLst>
                                          <p:attrName>ppt_y</p:attrName>
                                        </p:attrNameLst>
                                      </p:cBhvr>
                                      <p:tavLst>
                                        <p:tav tm="0">
                                          <p:val>
                                            <p:strVal val="1+#ppt_h/2"/>
                                          </p:val>
                                        </p:tav>
                                        <p:tav tm="100000">
                                          <p:val>
                                            <p:strVal val="#ppt_y"/>
                                          </p:val>
                                        </p:tav>
                                      </p:tavLst>
                                    </p:anim>
                                  </p:childTnLst>
                                </p:cTn>
                              </p:par>
                              <p:par>
                                <p:cTn id="103" presetID="8" presetClass="emph" presetSubtype="0" autoRev="1" fill="hold" nodeType="withEffect">
                                  <p:stCondLst>
                                    <p:cond delay="0"/>
                                  </p:stCondLst>
                                  <p:childTnLst>
                                    <p:animRot by="21600000">
                                      <p:cBhvr>
                                        <p:cTn id="104" dur="2000" fill="hold"/>
                                        <p:tgtEl>
                                          <p:spTgt spid="10"/>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16"/>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17"/>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18"/>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20"/>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21"/>
                                        </p:tgtEl>
                                        <p:attrNameLst>
                                          <p:attrName>r</p:attrName>
                                        </p:attrNameLst>
                                      </p:cBhvr>
                                    </p:animRot>
                                  </p:childTnLst>
                                </p:cTn>
                              </p:par>
                              <p:par>
                                <p:cTn id="115" presetID="8" presetClass="emph" presetSubtype="0" autoRev="1" fill="hold" nodeType="withEffect">
                                  <p:stCondLst>
                                    <p:cond delay="0"/>
                                  </p:stCondLst>
                                  <p:childTnLst>
                                    <p:animRot by="-21600000">
                                      <p:cBhvr>
                                        <p:cTn id="116" dur="2000" fill="hold"/>
                                        <p:tgtEl>
                                          <p:spTgt spid="4"/>
                                        </p:tgtEl>
                                        <p:attrNameLst>
                                          <p:attrName>r</p:attrName>
                                        </p:attrNameLst>
                                      </p:cBhvr>
                                    </p:animRot>
                                  </p:childTnLst>
                                </p:cTn>
                              </p:par>
                              <p:par>
                                <p:cTn id="117" presetID="8" presetClass="emph" presetSubtype="0" autoRev="1" fill="hold" nodeType="withEffect">
                                  <p:stCondLst>
                                    <p:cond delay="0"/>
                                  </p:stCondLst>
                                  <p:childTnLst>
                                    <p:animRot by="-21600000">
                                      <p:cBhvr>
                                        <p:cTn id="118" dur="2000" fill="hold"/>
                                        <p:tgtEl>
                                          <p:spTgt spid="6"/>
                                        </p:tgtEl>
                                        <p:attrNameLst>
                                          <p:attrName>r</p:attrName>
                                        </p:attrNameLst>
                                      </p:cBhvr>
                                    </p:animRot>
                                  </p:childTnLst>
                                </p:cTn>
                              </p:par>
                              <p:par>
                                <p:cTn id="119" presetID="8" presetClass="emph" presetSubtype="0" autoRev="1" fill="hold" nodeType="withEffect">
                                  <p:stCondLst>
                                    <p:cond delay="0"/>
                                  </p:stCondLst>
                                  <p:childTnLst>
                                    <p:animRot by="-21600000">
                                      <p:cBhvr>
                                        <p:cTn id="120" dur="2000" fill="hold"/>
                                        <p:tgtEl>
                                          <p:spTgt spid="8"/>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12"/>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14"/>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19"/>
                                        </p:tgtEl>
                                        <p:attrNameLst>
                                          <p:attrName>r</p:attrName>
                                        </p:attrNameLst>
                                      </p:cBhvr>
                                    </p:animRot>
                                  </p:childTnLst>
                                </p:cTn>
                              </p:par>
                              <p:par>
                                <p:cTn id="127" presetID="8" presetClass="emph" presetSubtype="0" autoRev="1" fill="hold" nodeType="withEffect">
                                  <p:stCondLst>
                                    <p:cond delay="0"/>
                                  </p:stCondLst>
                                  <p:childTnLst>
                                    <p:animRot by="21600000">
                                      <p:cBhvr>
                                        <p:cTn id="128" dur="2000" fill="hold"/>
                                        <p:tgtEl>
                                          <p:spTgt spid="5"/>
                                        </p:tgtEl>
                                        <p:attrNameLst>
                                          <p:attrName>r</p:attrName>
                                        </p:attrNameLst>
                                      </p:cBhvr>
                                    </p:animRot>
                                  </p:childTnLst>
                                </p:cTn>
                              </p:par>
                              <p:par>
                                <p:cTn id="129" presetID="8" presetClass="emph" presetSubtype="0" autoRev="1" fill="hold" nodeType="withEffect">
                                  <p:stCondLst>
                                    <p:cond delay="0"/>
                                  </p:stCondLst>
                                  <p:childTnLst>
                                    <p:animRot by="21600000">
                                      <p:cBhvr>
                                        <p:cTn id="130" dur="2000" fill="hold"/>
                                        <p:tgtEl>
                                          <p:spTgt spid="7"/>
                                        </p:tgtEl>
                                        <p:attrNameLst>
                                          <p:attrName>r</p:attrName>
                                        </p:attrNameLst>
                                      </p:cBhvr>
                                    </p:animRot>
                                  </p:childTnLst>
                                </p:cTn>
                              </p:par>
                              <p:par>
                                <p:cTn id="131" presetID="8" presetClass="emph" presetSubtype="0" autoRev="1" fill="hold" nodeType="withEffect">
                                  <p:stCondLst>
                                    <p:cond delay="0"/>
                                  </p:stCondLst>
                                  <p:childTnLst>
                                    <p:animRot by="21600000">
                                      <p:cBhvr>
                                        <p:cTn id="132" dur="2000" fill="hold"/>
                                        <p:tgtEl>
                                          <p:spTgt spid="9"/>
                                        </p:tgtEl>
                                        <p:attrNameLst>
                                          <p:attrName>r</p:attrName>
                                        </p:attrNameLst>
                                      </p:cBhvr>
                                    </p:animRot>
                                  </p:childTnLst>
                                </p:cTn>
                              </p:par>
                              <p:par>
                                <p:cTn id="133" presetID="8" presetClass="emph" presetSubtype="0" autoRev="1" fill="hold" nodeType="withEffect">
                                  <p:stCondLst>
                                    <p:cond delay="0"/>
                                  </p:stCondLst>
                                  <p:childTnLst>
                                    <p:animRot by="21600000">
                                      <p:cBhvr>
                                        <p:cTn id="134" dur="2000" fill="hold"/>
                                        <p:tgtEl>
                                          <p:spTgt spid="11"/>
                                        </p:tgtEl>
                                        <p:attrNameLst>
                                          <p:attrName>r</p:attrName>
                                        </p:attrNameLst>
                                      </p:cBhvr>
                                    </p:animRot>
                                  </p:childTnLst>
                                </p:cTn>
                              </p:par>
                              <p:par>
                                <p:cTn id="135" presetID="8" presetClass="emph" presetSubtype="0" autoRev="1" fill="hold" nodeType="withEffect">
                                  <p:stCondLst>
                                    <p:cond delay="0"/>
                                  </p:stCondLst>
                                  <p:childTnLst>
                                    <p:animRot by="21600000">
                                      <p:cBhvr>
                                        <p:cTn id="136" dur="2000" fill="hold"/>
                                        <p:tgtEl>
                                          <p:spTgt spid="13"/>
                                        </p:tgtEl>
                                        <p:attrNameLst>
                                          <p:attrName>r</p:attrName>
                                        </p:attrNameLst>
                                      </p:cBhvr>
                                    </p:animRot>
                                  </p:childTnLst>
                                </p:cTn>
                              </p:par>
                              <p:par>
                                <p:cTn id="137" presetID="8" presetClass="emph" presetSubtype="0" autoRev="1" fill="hold" nodeType="withEffect">
                                  <p:stCondLst>
                                    <p:cond delay="0"/>
                                  </p:stCondLst>
                                  <p:childTnLst>
                                    <p:animRot by="21600000">
                                      <p:cBhvr>
                                        <p:cTn id="138" dur="2000" fill="hold"/>
                                        <p:tgtEl>
                                          <p:spTgt spid="15"/>
                                        </p:tgtEl>
                                        <p:attrNameLst>
                                          <p:attrName>r</p:attrName>
                                        </p:attrNameLst>
                                      </p:cBhvr>
                                    </p:animRot>
                                  </p:childTnLst>
                                </p:cTn>
                              </p:par>
                              <p:par>
                                <p:cTn id="139" presetID="8" presetClass="emph" presetSubtype="0" autoRev="1" fill="hold" nodeType="withEffect">
                                  <p:stCondLst>
                                    <p:cond delay="0"/>
                                  </p:stCondLst>
                                  <p:childTnLst>
                                    <p:animRot by="-21600000">
                                      <p:cBhvr>
                                        <p:cTn id="140" dur="2000" fill="hold"/>
                                        <p:tgtEl>
                                          <p:spTgt spid="22"/>
                                        </p:tgtEl>
                                        <p:attrNameLst>
                                          <p:attrName>r</p:attrName>
                                        </p:attrNameLst>
                                      </p:cBhvr>
                                    </p:animRot>
                                  </p:childTnLst>
                                </p:cTn>
                              </p:par>
                              <p:par>
                                <p:cTn id="141" presetID="8" presetClass="emph" presetSubtype="0" autoRev="1" fill="hold" nodeType="withEffect">
                                  <p:stCondLst>
                                    <p:cond delay="0"/>
                                  </p:stCondLst>
                                  <p:childTnLst>
                                    <p:animRot by="-21600000">
                                      <p:cBhvr>
                                        <p:cTn id="142" dur="2000" fill="hold"/>
                                        <p:tgtEl>
                                          <p:spTgt spid="23"/>
                                        </p:tgtEl>
                                        <p:attrNameLst>
                                          <p:attrName>r</p:attrName>
                                        </p:attrNameLst>
                                      </p:cBhvr>
                                    </p:animRot>
                                  </p:childTnLst>
                                </p:cTn>
                              </p:par>
                              <p:par>
                                <p:cTn id="143" presetID="8" presetClass="emph" presetSubtype="0" autoRev="1" fill="hold" nodeType="withEffect">
                                  <p:stCondLst>
                                    <p:cond delay="0"/>
                                  </p:stCondLst>
                                  <p:childTnLst>
                                    <p:animRot by="-21600000">
                                      <p:cBhvr>
                                        <p:cTn id="144" dur="2000" fill="hold"/>
                                        <p:tgtEl>
                                          <p:spTgt spid="24"/>
                                        </p:tgtEl>
                                        <p:attrNameLst>
                                          <p:attrName>r</p:attrName>
                                        </p:attrNameLst>
                                      </p:cBhvr>
                                    </p:animRot>
                                  </p:childTnLst>
                                </p:cTn>
                              </p:par>
                              <p:par>
                                <p:cTn id="145" presetID="8" presetClass="emph" presetSubtype="0" autoRev="1" fill="hold" nodeType="withEffect">
                                  <p:stCondLst>
                                    <p:cond delay="0"/>
                                  </p:stCondLst>
                                  <p:childTnLst>
                                    <p:animRot by="-21600000">
                                      <p:cBhvr>
                                        <p:cTn id="146" dur="2000" fill="hold"/>
                                        <p:tgtEl>
                                          <p:spTgt spid="25"/>
                                        </p:tgtEl>
                                        <p:attrNameLst>
                                          <p:attrName>r</p:attrName>
                                        </p:attrNameLst>
                                      </p:cBhvr>
                                    </p:animRot>
                                  </p:childTnLst>
                                </p:cTn>
                              </p:par>
                              <p:par>
                                <p:cTn id="147" presetID="8" presetClass="emph" presetSubtype="0" autoRev="1" fill="hold" nodeType="withEffect">
                                  <p:stCondLst>
                                    <p:cond delay="0"/>
                                  </p:stCondLst>
                                  <p:childTnLst>
                                    <p:animRot by="-21600000">
                                      <p:cBhvr>
                                        <p:cTn id="148" dur="2000" fill="hold"/>
                                        <p:tgtEl>
                                          <p:spTgt spid="26"/>
                                        </p:tgtEl>
                                        <p:attrNameLst>
                                          <p:attrName>r</p:attrName>
                                        </p:attrNameLst>
                                      </p:cBhvr>
                                    </p:animRot>
                                  </p:childTnLst>
                                </p:cTn>
                              </p:par>
                              <p:par>
                                <p:cTn id="149" presetID="8" presetClass="emph" presetSubtype="0" autoRev="1" fill="hold" nodeType="withEffect">
                                  <p:stCondLst>
                                    <p:cond delay="0"/>
                                  </p:stCondLst>
                                  <p:childTnLst>
                                    <p:animRot by="-21600000">
                                      <p:cBhvr>
                                        <p:cTn id="150" dur="2000" fill="hold"/>
                                        <p:tgtEl>
                                          <p:spTgt spid="27"/>
                                        </p:tgtEl>
                                        <p:attrNameLst>
                                          <p:attrName>r</p:attrName>
                                        </p:attrNameLst>
                                      </p:cBhvr>
                                    </p:animRot>
                                  </p:childTnLst>
                                </p:cTn>
                              </p:par>
                            </p:childTnLst>
                          </p:cTn>
                        </p:par>
                        <p:par>
                          <p:cTn id="151" fill="hold">
                            <p:stCondLst>
                              <p:cond delay="4000"/>
                            </p:stCondLst>
                            <p:childTnLst>
                              <p:par>
                                <p:cTn id="152" presetID="2" presetClass="exit" presetSubtype="6" fill="hold" nodeType="afterEffect">
                                  <p:stCondLst>
                                    <p:cond delay="0"/>
                                  </p:stCondLst>
                                  <p:childTnLst>
                                    <p:anim calcmode="lin" valueType="num">
                                      <p:cBhvr additive="base">
                                        <p:cTn id="153" dur="2000"/>
                                        <p:tgtEl>
                                          <p:spTgt spid="4"/>
                                        </p:tgtEl>
                                        <p:attrNameLst>
                                          <p:attrName>ppt_x</p:attrName>
                                        </p:attrNameLst>
                                      </p:cBhvr>
                                      <p:tavLst>
                                        <p:tav tm="0">
                                          <p:val>
                                            <p:strVal val="ppt_x"/>
                                          </p:val>
                                        </p:tav>
                                        <p:tav tm="100000">
                                          <p:val>
                                            <p:strVal val="1+ppt_w/2"/>
                                          </p:val>
                                        </p:tav>
                                      </p:tavLst>
                                    </p:anim>
                                    <p:anim calcmode="lin" valueType="num">
                                      <p:cBhvr additive="base">
                                        <p:cTn id="154" dur="2000"/>
                                        <p:tgtEl>
                                          <p:spTgt spid="4"/>
                                        </p:tgtEl>
                                        <p:attrNameLst>
                                          <p:attrName>ppt_y</p:attrName>
                                        </p:attrNameLst>
                                      </p:cBhvr>
                                      <p:tavLst>
                                        <p:tav tm="0">
                                          <p:val>
                                            <p:strVal val="ppt_y"/>
                                          </p:val>
                                        </p:tav>
                                        <p:tav tm="100000">
                                          <p:val>
                                            <p:strVal val="1+ppt_h/2"/>
                                          </p:val>
                                        </p:tav>
                                      </p:tavLst>
                                    </p:anim>
                                    <p:set>
                                      <p:cBhvr>
                                        <p:cTn id="155" dur="1" fill="hold">
                                          <p:stCondLst>
                                            <p:cond delay="1999"/>
                                          </p:stCondLst>
                                        </p:cTn>
                                        <p:tgtEl>
                                          <p:spTgt spid="4"/>
                                        </p:tgtEl>
                                        <p:attrNameLst>
                                          <p:attrName>style.visibility</p:attrName>
                                        </p:attrNameLst>
                                      </p:cBhvr>
                                      <p:to>
                                        <p:strVal val="hidden"/>
                                      </p:to>
                                    </p:set>
                                  </p:childTnLst>
                                </p:cTn>
                              </p:par>
                              <p:par>
                                <p:cTn id="156" presetID="2" presetClass="exit" presetSubtype="6" fill="hold" nodeType="withEffect">
                                  <p:stCondLst>
                                    <p:cond delay="0"/>
                                  </p:stCondLst>
                                  <p:childTnLst>
                                    <p:anim calcmode="lin" valueType="num">
                                      <p:cBhvr additive="base">
                                        <p:cTn id="157" dur="2000"/>
                                        <p:tgtEl>
                                          <p:spTgt spid="6"/>
                                        </p:tgtEl>
                                        <p:attrNameLst>
                                          <p:attrName>ppt_x</p:attrName>
                                        </p:attrNameLst>
                                      </p:cBhvr>
                                      <p:tavLst>
                                        <p:tav tm="0">
                                          <p:val>
                                            <p:strVal val="ppt_x"/>
                                          </p:val>
                                        </p:tav>
                                        <p:tav tm="100000">
                                          <p:val>
                                            <p:strVal val="1+ppt_w/2"/>
                                          </p:val>
                                        </p:tav>
                                      </p:tavLst>
                                    </p:anim>
                                    <p:anim calcmode="lin" valueType="num">
                                      <p:cBhvr additive="base">
                                        <p:cTn id="158" dur="2000"/>
                                        <p:tgtEl>
                                          <p:spTgt spid="6"/>
                                        </p:tgtEl>
                                        <p:attrNameLst>
                                          <p:attrName>ppt_y</p:attrName>
                                        </p:attrNameLst>
                                      </p:cBhvr>
                                      <p:tavLst>
                                        <p:tav tm="0">
                                          <p:val>
                                            <p:strVal val="ppt_y"/>
                                          </p:val>
                                        </p:tav>
                                        <p:tav tm="100000">
                                          <p:val>
                                            <p:strVal val="1+ppt_h/2"/>
                                          </p:val>
                                        </p:tav>
                                      </p:tavLst>
                                    </p:anim>
                                    <p:set>
                                      <p:cBhvr>
                                        <p:cTn id="159" dur="1" fill="hold">
                                          <p:stCondLst>
                                            <p:cond delay="1999"/>
                                          </p:stCondLst>
                                        </p:cTn>
                                        <p:tgtEl>
                                          <p:spTgt spid="6"/>
                                        </p:tgtEl>
                                        <p:attrNameLst>
                                          <p:attrName>style.visibility</p:attrName>
                                        </p:attrNameLst>
                                      </p:cBhvr>
                                      <p:to>
                                        <p:strVal val="hidden"/>
                                      </p:to>
                                    </p:set>
                                  </p:childTnLst>
                                </p:cTn>
                              </p:par>
                              <p:par>
                                <p:cTn id="160" presetID="2" presetClass="exit" presetSubtype="6" fill="hold" nodeType="withEffect">
                                  <p:stCondLst>
                                    <p:cond delay="0"/>
                                  </p:stCondLst>
                                  <p:childTnLst>
                                    <p:anim calcmode="lin" valueType="num">
                                      <p:cBhvr additive="base">
                                        <p:cTn id="161" dur="2000"/>
                                        <p:tgtEl>
                                          <p:spTgt spid="8"/>
                                        </p:tgtEl>
                                        <p:attrNameLst>
                                          <p:attrName>ppt_x</p:attrName>
                                        </p:attrNameLst>
                                      </p:cBhvr>
                                      <p:tavLst>
                                        <p:tav tm="0">
                                          <p:val>
                                            <p:strVal val="ppt_x"/>
                                          </p:val>
                                        </p:tav>
                                        <p:tav tm="100000">
                                          <p:val>
                                            <p:strVal val="1+ppt_w/2"/>
                                          </p:val>
                                        </p:tav>
                                      </p:tavLst>
                                    </p:anim>
                                    <p:anim calcmode="lin" valueType="num">
                                      <p:cBhvr additive="base">
                                        <p:cTn id="162" dur="2000"/>
                                        <p:tgtEl>
                                          <p:spTgt spid="8"/>
                                        </p:tgtEl>
                                        <p:attrNameLst>
                                          <p:attrName>ppt_y</p:attrName>
                                        </p:attrNameLst>
                                      </p:cBhvr>
                                      <p:tavLst>
                                        <p:tav tm="0">
                                          <p:val>
                                            <p:strVal val="ppt_y"/>
                                          </p:val>
                                        </p:tav>
                                        <p:tav tm="100000">
                                          <p:val>
                                            <p:strVal val="1+ppt_h/2"/>
                                          </p:val>
                                        </p:tav>
                                      </p:tavLst>
                                    </p:anim>
                                    <p:set>
                                      <p:cBhvr>
                                        <p:cTn id="163" dur="1" fill="hold">
                                          <p:stCondLst>
                                            <p:cond delay="1999"/>
                                          </p:stCondLst>
                                        </p:cTn>
                                        <p:tgtEl>
                                          <p:spTgt spid="8"/>
                                        </p:tgtEl>
                                        <p:attrNameLst>
                                          <p:attrName>style.visibility</p:attrName>
                                        </p:attrNameLst>
                                      </p:cBhvr>
                                      <p:to>
                                        <p:strVal val="hidden"/>
                                      </p:to>
                                    </p:set>
                                  </p:childTnLst>
                                </p:cTn>
                              </p:par>
                              <p:par>
                                <p:cTn id="164" presetID="2" presetClass="exit" presetSubtype="6" fill="hold" nodeType="withEffect">
                                  <p:stCondLst>
                                    <p:cond delay="0"/>
                                  </p:stCondLst>
                                  <p:childTnLst>
                                    <p:anim calcmode="lin" valueType="num">
                                      <p:cBhvr additive="base">
                                        <p:cTn id="165" dur="2000"/>
                                        <p:tgtEl>
                                          <p:spTgt spid="10"/>
                                        </p:tgtEl>
                                        <p:attrNameLst>
                                          <p:attrName>ppt_x</p:attrName>
                                        </p:attrNameLst>
                                      </p:cBhvr>
                                      <p:tavLst>
                                        <p:tav tm="0">
                                          <p:val>
                                            <p:strVal val="ppt_x"/>
                                          </p:val>
                                        </p:tav>
                                        <p:tav tm="100000">
                                          <p:val>
                                            <p:strVal val="1+ppt_w/2"/>
                                          </p:val>
                                        </p:tav>
                                      </p:tavLst>
                                    </p:anim>
                                    <p:anim calcmode="lin" valueType="num">
                                      <p:cBhvr additive="base">
                                        <p:cTn id="166" dur="2000"/>
                                        <p:tgtEl>
                                          <p:spTgt spid="10"/>
                                        </p:tgtEl>
                                        <p:attrNameLst>
                                          <p:attrName>ppt_y</p:attrName>
                                        </p:attrNameLst>
                                      </p:cBhvr>
                                      <p:tavLst>
                                        <p:tav tm="0">
                                          <p:val>
                                            <p:strVal val="ppt_y"/>
                                          </p:val>
                                        </p:tav>
                                        <p:tav tm="100000">
                                          <p:val>
                                            <p:strVal val="1+ppt_h/2"/>
                                          </p:val>
                                        </p:tav>
                                      </p:tavLst>
                                    </p:anim>
                                    <p:set>
                                      <p:cBhvr>
                                        <p:cTn id="167" dur="1" fill="hold">
                                          <p:stCondLst>
                                            <p:cond delay="1999"/>
                                          </p:stCondLst>
                                        </p:cTn>
                                        <p:tgtEl>
                                          <p:spTgt spid="10"/>
                                        </p:tgtEl>
                                        <p:attrNameLst>
                                          <p:attrName>style.visibility</p:attrName>
                                        </p:attrNameLst>
                                      </p:cBhvr>
                                      <p:to>
                                        <p:strVal val="hidden"/>
                                      </p:to>
                                    </p:set>
                                  </p:childTnLst>
                                </p:cTn>
                              </p:par>
                              <p:par>
                                <p:cTn id="168" presetID="2" presetClass="exit" presetSubtype="6" fill="hold" nodeType="withEffect">
                                  <p:stCondLst>
                                    <p:cond delay="0"/>
                                  </p:stCondLst>
                                  <p:childTnLst>
                                    <p:anim calcmode="lin" valueType="num">
                                      <p:cBhvr additive="base">
                                        <p:cTn id="169" dur="2000"/>
                                        <p:tgtEl>
                                          <p:spTgt spid="12"/>
                                        </p:tgtEl>
                                        <p:attrNameLst>
                                          <p:attrName>ppt_x</p:attrName>
                                        </p:attrNameLst>
                                      </p:cBhvr>
                                      <p:tavLst>
                                        <p:tav tm="0">
                                          <p:val>
                                            <p:strVal val="ppt_x"/>
                                          </p:val>
                                        </p:tav>
                                        <p:tav tm="100000">
                                          <p:val>
                                            <p:strVal val="1+ppt_w/2"/>
                                          </p:val>
                                        </p:tav>
                                      </p:tavLst>
                                    </p:anim>
                                    <p:anim calcmode="lin" valueType="num">
                                      <p:cBhvr additive="base">
                                        <p:cTn id="170" dur="2000"/>
                                        <p:tgtEl>
                                          <p:spTgt spid="12"/>
                                        </p:tgtEl>
                                        <p:attrNameLst>
                                          <p:attrName>ppt_y</p:attrName>
                                        </p:attrNameLst>
                                      </p:cBhvr>
                                      <p:tavLst>
                                        <p:tav tm="0">
                                          <p:val>
                                            <p:strVal val="ppt_y"/>
                                          </p:val>
                                        </p:tav>
                                        <p:tav tm="100000">
                                          <p:val>
                                            <p:strVal val="1+ppt_h/2"/>
                                          </p:val>
                                        </p:tav>
                                      </p:tavLst>
                                    </p:anim>
                                    <p:set>
                                      <p:cBhvr>
                                        <p:cTn id="171" dur="1" fill="hold">
                                          <p:stCondLst>
                                            <p:cond delay="1999"/>
                                          </p:stCondLst>
                                        </p:cTn>
                                        <p:tgtEl>
                                          <p:spTgt spid="12"/>
                                        </p:tgtEl>
                                        <p:attrNameLst>
                                          <p:attrName>style.visibility</p:attrName>
                                        </p:attrNameLst>
                                      </p:cBhvr>
                                      <p:to>
                                        <p:strVal val="hidden"/>
                                      </p:to>
                                    </p:set>
                                  </p:childTnLst>
                                </p:cTn>
                              </p:par>
                              <p:par>
                                <p:cTn id="172" presetID="2" presetClass="exit" presetSubtype="6" fill="hold" nodeType="withEffect">
                                  <p:stCondLst>
                                    <p:cond delay="0"/>
                                  </p:stCondLst>
                                  <p:childTnLst>
                                    <p:anim calcmode="lin" valueType="num">
                                      <p:cBhvr additive="base">
                                        <p:cTn id="173" dur="2000"/>
                                        <p:tgtEl>
                                          <p:spTgt spid="14"/>
                                        </p:tgtEl>
                                        <p:attrNameLst>
                                          <p:attrName>ppt_x</p:attrName>
                                        </p:attrNameLst>
                                      </p:cBhvr>
                                      <p:tavLst>
                                        <p:tav tm="0">
                                          <p:val>
                                            <p:strVal val="ppt_x"/>
                                          </p:val>
                                        </p:tav>
                                        <p:tav tm="100000">
                                          <p:val>
                                            <p:strVal val="1+ppt_w/2"/>
                                          </p:val>
                                        </p:tav>
                                      </p:tavLst>
                                    </p:anim>
                                    <p:anim calcmode="lin" valueType="num">
                                      <p:cBhvr additive="base">
                                        <p:cTn id="174" dur="2000"/>
                                        <p:tgtEl>
                                          <p:spTgt spid="14"/>
                                        </p:tgtEl>
                                        <p:attrNameLst>
                                          <p:attrName>ppt_y</p:attrName>
                                        </p:attrNameLst>
                                      </p:cBhvr>
                                      <p:tavLst>
                                        <p:tav tm="0">
                                          <p:val>
                                            <p:strVal val="ppt_y"/>
                                          </p:val>
                                        </p:tav>
                                        <p:tav tm="100000">
                                          <p:val>
                                            <p:strVal val="1+ppt_h/2"/>
                                          </p:val>
                                        </p:tav>
                                      </p:tavLst>
                                    </p:anim>
                                    <p:set>
                                      <p:cBhvr>
                                        <p:cTn id="175" dur="1" fill="hold">
                                          <p:stCondLst>
                                            <p:cond delay="1999"/>
                                          </p:stCondLst>
                                        </p:cTn>
                                        <p:tgtEl>
                                          <p:spTgt spid="14"/>
                                        </p:tgtEl>
                                        <p:attrNameLst>
                                          <p:attrName>style.visibility</p:attrName>
                                        </p:attrNameLst>
                                      </p:cBhvr>
                                      <p:to>
                                        <p:strVal val="hidden"/>
                                      </p:to>
                                    </p:set>
                                  </p:childTnLst>
                                </p:cTn>
                              </p:par>
                              <p:par>
                                <p:cTn id="176" presetID="2" presetClass="exit" presetSubtype="6" fill="hold" nodeType="withEffect">
                                  <p:stCondLst>
                                    <p:cond delay="0"/>
                                  </p:stCondLst>
                                  <p:childTnLst>
                                    <p:anim calcmode="lin" valueType="num">
                                      <p:cBhvr additive="base">
                                        <p:cTn id="177" dur="2000"/>
                                        <p:tgtEl>
                                          <p:spTgt spid="16"/>
                                        </p:tgtEl>
                                        <p:attrNameLst>
                                          <p:attrName>ppt_x</p:attrName>
                                        </p:attrNameLst>
                                      </p:cBhvr>
                                      <p:tavLst>
                                        <p:tav tm="0">
                                          <p:val>
                                            <p:strVal val="ppt_x"/>
                                          </p:val>
                                        </p:tav>
                                        <p:tav tm="100000">
                                          <p:val>
                                            <p:strVal val="1+ppt_w/2"/>
                                          </p:val>
                                        </p:tav>
                                      </p:tavLst>
                                    </p:anim>
                                    <p:anim calcmode="lin" valueType="num">
                                      <p:cBhvr additive="base">
                                        <p:cTn id="178" dur="2000"/>
                                        <p:tgtEl>
                                          <p:spTgt spid="16"/>
                                        </p:tgtEl>
                                        <p:attrNameLst>
                                          <p:attrName>ppt_y</p:attrName>
                                        </p:attrNameLst>
                                      </p:cBhvr>
                                      <p:tavLst>
                                        <p:tav tm="0">
                                          <p:val>
                                            <p:strVal val="ppt_y"/>
                                          </p:val>
                                        </p:tav>
                                        <p:tav tm="100000">
                                          <p:val>
                                            <p:strVal val="1+ppt_h/2"/>
                                          </p:val>
                                        </p:tav>
                                      </p:tavLst>
                                    </p:anim>
                                    <p:set>
                                      <p:cBhvr>
                                        <p:cTn id="179" dur="1" fill="hold">
                                          <p:stCondLst>
                                            <p:cond delay="1999"/>
                                          </p:stCondLst>
                                        </p:cTn>
                                        <p:tgtEl>
                                          <p:spTgt spid="16"/>
                                        </p:tgtEl>
                                        <p:attrNameLst>
                                          <p:attrName>style.visibility</p:attrName>
                                        </p:attrNameLst>
                                      </p:cBhvr>
                                      <p:to>
                                        <p:strVal val="hidden"/>
                                      </p:to>
                                    </p:set>
                                  </p:childTnLst>
                                </p:cTn>
                              </p:par>
                              <p:par>
                                <p:cTn id="180" presetID="2" presetClass="exit" presetSubtype="6" fill="hold" nodeType="withEffect">
                                  <p:stCondLst>
                                    <p:cond delay="0"/>
                                  </p:stCondLst>
                                  <p:childTnLst>
                                    <p:anim calcmode="lin" valueType="num">
                                      <p:cBhvr additive="base">
                                        <p:cTn id="181" dur="2000"/>
                                        <p:tgtEl>
                                          <p:spTgt spid="17"/>
                                        </p:tgtEl>
                                        <p:attrNameLst>
                                          <p:attrName>ppt_x</p:attrName>
                                        </p:attrNameLst>
                                      </p:cBhvr>
                                      <p:tavLst>
                                        <p:tav tm="0">
                                          <p:val>
                                            <p:strVal val="ppt_x"/>
                                          </p:val>
                                        </p:tav>
                                        <p:tav tm="100000">
                                          <p:val>
                                            <p:strVal val="1+ppt_w/2"/>
                                          </p:val>
                                        </p:tav>
                                      </p:tavLst>
                                    </p:anim>
                                    <p:anim calcmode="lin" valueType="num">
                                      <p:cBhvr additive="base">
                                        <p:cTn id="182" dur="2000"/>
                                        <p:tgtEl>
                                          <p:spTgt spid="17"/>
                                        </p:tgtEl>
                                        <p:attrNameLst>
                                          <p:attrName>ppt_y</p:attrName>
                                        </p:attrNameLst>
                                      </p:cBhvr>
                                      <p:tavLst>
                                        <p:tav tm="0">
                                          <p:val>
                                            <p:strVal val="ppt_y"/>
                                          </p:val>
                                        </p:tav>
                                        <p:tav tm="100000">
                                          <p:val>
                                            <p:strVal val="1+ppt_h/2"/>
                                          </p:val>
                                        </p:tav>
                                      </p:tavLst>
                                    </p:anim>
                                    <p:set>
                                      <p:cBhvr>
                                        <p:cTn id="183" dur="1" fill="hold">
                                          <p:stCondLst>
                                            <p:cond delay="1999"/>
                                          </p:stCondLst>
                                        </p:cTn>
                                        <p:tgtEl>
                                          <p:spTgt spid="17"/>
                                        </p:tgtEl>
                                        <p:attrNameLst>
                                          <p:attrName>style.visibility</p:attrName>
                                        </p:attrNameLst>
                                      </p:cBhvr>
                                      <p:to>
                                        <p:strVal val="hidden"/>
                                      </p:to>
                                    </p:set>
                                  </p:childTnLst>
                                </p:cTn>
                              </p:par>
                              <p:par>
                                <p:cTn id="184" presetID="2" presetClass="exit" presetSubtype="6" fill="hold" nodeType="withEffect">
                                  <p:stCondLst>
                                    <p:cond delay="0"/>
                                  </p:stCondLst>
                                  <p:childTnLst>
                                    <p:anim calcmode="lin" valueType="num">
                                      <p:cBhvr additive="base">
                                        <p:cTn id="185" dur="2000"/>
                                        <p:tgtEl>
                                          <p:spTgt spid="18"/>
                                        </p:tgtEl>
                                        <p:attrNameLst>
                                          <p:attrName>ppt_x</p:attrName>
                                        </p:attrNameLst>
                                      </p:cBhvr>
                                      <p:tavLst>
                                        <p:tav tm="0">
                                          <p:val>
                                            <p:strVal val="ppt_x"/>
                                          </p:val>
                                        </p:tav>
                                        <p:tav tm="100000">
                                          <p:val>
                                            <p:strVal val="1+ppt_w/2"/>
                                          </p:val>
                                        </p:tav>
                                      </p:tavLst>
                                    </p:anim>
                                    <p:anim calcmode="lin" valueType="num">
                                      <p:cBhvr additive="base">
                                        <p:cTn id="186" dur="2000"/>
                                        <p:tgtEl>
                                          <p:spTgt spid="18"/>
                                        </p:tgtEl>
                                        <p:attrNameLst>
                                          <p:attrName>ppt_y</p:attrName>
                                        </p:attrNameLst>
                                      </p:cBhvr>
                                      <p:tavLst>
                                        <p:tav tm="0">
                                          <p:val>
                                            <p:strVal val="ppt_y"/>
                                          </p:val>
                                        </p:tav>
                                        <p:tav tm="100000">
                                          <p:val>
                                            <p:strVal val="1+ppt_h/2"/>
                                          </p:val>
                                        </p:tav>
                                      </p:tavLst>
                                    </p:anim>
                                    <p:set>
                                      <p:cBhvr>
                                        <p:cTn id="187" dur="1" fill="hold">
                                          <p:stCondLst>
                                            <p:cond delay="1999"/>
                                          </p:stCondLst>
                                        </p:cTn>
                                        <p:tgtEl>
                                          <p:spTgt spid="18"/>
                                        </p:tgtEl>
                                        <p:attrNameLst>
                                          <p:attrName>style.visibility</p:attrName>
                                        </p:attrNameLst>
                                      </p:cBhvr>
                                      <p:to>
                                        <p:strVal val="hidden"/>
                                      </p:to>
                                    </p:set>
                                  </p:childTnLst>
                                </p:cTn>
                              </p:par>
                              <p:par>
                                <p:cTn id="188" presetID="2" presetClass="exit" presetSubtype="6" fill="hold" nodeType="withEffect">
                                  <p:stCondLst>
                                    <p:cond delay="0"/>
                                  </p:stCondLst>
                                  <p:childTnLst>
                                    <p:anim calcmode="lin" valueType="num">
                                      <p:cBhvr additive="base">
                                        <p:cTn id="189" dur="2000"/>
                                        <p:tgtEl>
                                          <p:spTgt spid="19"/>
                                        </p:tgtEl>
                                        <p:attrNameLst>
                                          <p:attrName>ppt_x</p:attrName>
                                        </p:attrNameLst>
                                      </p:cBhvr>
                                      <p:tavLst>
                                        <p:tav tm="0">
                                          <p:val>
                                            <p:strVal val="ppt_x"/>
                                          </p:val>
                                        </p:tav>
                                        <p:tav tm="100000">
                                          <p:val>
                                            <p:strVal val="1+ppt_w/2"/>
                                          </p:val>
                                        </p:tav>
                                      </p:tavLst>
                                    </p:anim>
                                    <p:anim calcmode="lin" valueType="num">
                                      <p:cBhvr additive="base">
                                        <p:cTn id="190" dur="2000"/>
                                        <p:tgtEl>
                                          <p:spTgt spid="19"/>
                                        </p:tgtEl>
                                        <p:attrNameLst>
                                          <p:attrName>ppt_y</p:attrName>
                                        </p:attrNameLst>
                                      </p:cBhvr>
                                      <p:tavLst>
                                        <p:tav tm="0">
                                          <p:val>
                                            <p:strVal val="ppt_y"/>
                                          </p:val>
                                        </p:tav>
                                        <p:tav tm="100000">
                                          <p:val>
                                            <p:strVal val="1+ppt_h/2"/>
                                          </p:val>
                                        </p:tav>
                                      </p:tavLst>
                                    </p:anim>
                                    <p:set>
                                      <p:cBhvr>
                                        <p:cTn id="191" dur="1" fill="hold">
                                          <p:stCondLst>
                                            <p:cond delay="1999"/>
                                          </p:stCondLst>
                                        </p:cTn>
                                        <p:tgtEl>
                                          <p:spTgt spid="19"/>
                                        </p:tgtEl>
                                        <p:attrNameLst>
                                          <p:attrName>style.visibility</p:attrName>
                                        </p:attrNameLst>
                                      </p:cBhvr>
                                      <p:to>
                                        <p:strVal val="hidden"/>
                                      </p:to>
                                    </p:set>
                                  </p:childTnLst>
                                </p:cTn>
                              </p:par>
                              <p:par>
                                <p:cTn id="192" presetID="2" presetClass="exit" presetSubtype="6" fill="hold" nodeType="withEffect">
                                  <p:stCondLst>
                                    <p:cond delay="0"/>
                                  </p:stCondLst>
                                  <p:childTnLst>
                                    <p:anim calcmode="lin" valueType="num">
                                      <p:cBhvr additive="base">
                                        <p:cTn id="193" dur="2000"/>
                                        <p:tgtEl>
                                          <p:spTgt spid="20"/>
                                        </p:tgtEl>
                                        <p:attrNameLst>
                                          <p:attrName>ppt_x</p:attrName>
                                        </p:attrNameLst>
                                      </p:cBhvr>
                                      <p:tavLst>
                                        <p:tav tm="0">
                                          <p:val>
                                            <p:strVal val="ppt_x"/>
                                          </p:val>
                                        </p:tav>
                                        <p:tav tm="100000">
                                          <p:val>
                                            <p:strVal val="1+ppt_w/2"/>
                                          </p:val>
                                        </p:tav>
                                      </p:tavLst>
                                    </p:anim>
                                    <p:anim calcmode="lin" valueType="num">
                                      <p:cBhvr additive="base">
                                        <p:cTn id="194" dur="2000"/>
                                        <p:tgtEl>
                                          <p:spTgt spid="20"/>
                                        </p:tgtEl>
                                        <p:attrNameLst>
                                          <p:attrName>ppt_y</p:attrName>
                                        </p:attrNameLst>
                                      </p:cBhvr>
                                      <p:tavLst>
                                        <p:tav tm="0">
                                          <p:val>
                                            <p:strVal val="ppt_y"/>
                                          </p:val>
                                        </p:tav>
                                        <p:tav tm="100000">
                                          <p:val>
                                            <p:strVal val="1+ppt_h/2"/>
                                          </p:val>
                                        </p:tav>
                                      </p:tavLst>
                                    </p:anim>
                                    <p:set>
                                      <p:cBhvr>
                                        <p:cTn id="195" dur="1" fill="hold">
                                          <p:stCondLst>
                                            <p:cond delay="1999"/>
                                          </p:stCondLst>
                                        </p:cTn>
                                        <p:tgtEl>
                                          <p:spTgt spid="20"/>
                                        </p:tgtEl>
                                        <p:attrNameLst>
                                          <p:attrName>style.visibility</p:attrName>
                                        </p:attrNameLst>
                                      </p:cBhvr>
                                      <p:to>
                                        <p:strVal val="hidden"/>
                                      </p:to>
                                    </p:set>
                                  </p:childTnLst>
                                </p:cTn>
                              </p:par>
                              <p:par>
                                <p:cTn id="196" presetID="2" presetClass="exit" presetSubtype="6" fill="hold" nodeType="withEffect">
                                  <p:stCondLst>
                                    <p:cond delay="0"/>
                                  </p:stCondLst>
                                  <p:childTnLst>
                                    <p:anim calcmode="lin" valueType="num">
                                      <p:cBhvr additive="base">
                                        <p:cTn id="197" dur="2000"/>
                                        <p:tgtEl>
                                          <p:spTgt spid="21"/>
                                        </p:tgtEl>
                                        <p:attrNameLst>
                                          <p:attrName>ppt_x</p:attrName>
                                        </p:attrNameLst>
                                      </p:cBhvr>
                                      <p:tavLst>
                                        <p:tav tm="0">
                                          <p:val>
                                            <p:strVal val="ppt_x"/>
                                          </p:val>
                                        </p:tav>
                                        <p:tav tm="100000">
                                          <p:val>
                                            <p:strVal val="1+ppt_w/2"/>
                                          </p:val>
                                        </p:tav>
                                      </p:tavLst>
                                    </p:anim>
                                    <p:anim calcmode="lin" valueType="num">
                                      <p:cBhvr additive="base">
                                        <p:cTn id="198" dur="2000"/>
                                        <p:tgtEl>
                                          <p:spTgt spid="21"/>
                                        </p:tgtEl>
                                        <p:attrNameLst>
                                          <p:attrName>ppt_y</p:attrName>
                                        </p:attrNameLst>
                                      </p:cBhvr>
                                      <p:tavLst>
                                        <p:tav tm="0">
                                          <p:val>
                                            <p:strVal val="ppt_y"/>
                                          </p:val>
                                        </p:tav>
                                        <p:tav tm="100000">
                                          <p:val>
                                            <p:strVal val="1+ppt_h/2"/>
                                          </p:val>
                                        </p:tav>
                                      </p:tavLst>
                                    </p:anim>
                                    <p:set>
                                      <p:cBhvr>
                                        <p:cTn id="199" dur="1" fill="hold">
                                          <p:stCondLst>
                                            <p:cond delay="1999"/>
                                          </p:stCondLst>
                                        </p:cTn>
                                        <p:tgtEl>
                                          <p:spTgt spid="21"/>
                                        </p:tgtEl>
                                        <p:attrNameLst>
                                          <p:attrName>style.visibility</p:attrName>
                                        </p:attrNameLst>
                                      </p:cBhvr>
                                      <p:to>
                                        <p:strVal val="hidden"/>
                                      </p:to>
                                    </p:set>
                                  </p:childTnLst>
                                </p:cTn>
                              </p:par>
                              <p:par>
                                <p:cTn id="200" presetID="2" presetClass="exit" presetSubtype="12" fill="hold" nodeType="withEffect">
                                  <p:stCondLst>
                                    <p:cond delay="0"/>
                                  </p:stCondLst>
                                  <p:childTnLst>
                                    <p:anim calcmode="lin" valueType="num">
                                      <p:cBhvr additive="base">
                                        <p:cTn id="201" dur="2000"/>
                                        <p:tgtEl>
                                          <p:spTgt spid="5"/>
                                        </p:tgtEl>
                                        <p:attrNameLst>
                                          <p:attrName>ppt_x</p:attrName>
                                        </p:attrNameLst>
                                      </p:cBhvr>
                                      <p:tavLst>
                                        <p:tav tm="0">
                                          <p:val>
                                            <p:strVal val="ppt_x"/>
                                          </p:val>
                                        </p:tav>
                                        <p:tav tm="100000">
                                          <p:val>
                                            <p:strVal val="0-ppt_w/2"/>
                                          </p:val>
                                        </p:tav>
                                      </p:tavLst>
                                    </p:anim>
                                    <p:anim calcmode="lin" valueType="num">
                                      <p:cBhvr additive="base">
                                        <p:cTn id="202" dur="2000"/>
                                        <p:tgtEl>
                                          <p:spTgt spid="5"/>
                                        </p:tgtEl>
                                        <p:attrNameLst>
                                          <p:attrName>ppt_y</p:attrName>
                                        </p:attrNameLst>
                                      </p:cBhvr>
                                      <p:tavLst>
                                        <p:tav tm="0">
                                          <p:val>
                                            <p:strVal val="ppt_y"/>
                                          </p:val>
                                        </p:tav>
                                        <p:tav tm="100000">
                                          <p:val>
                                            <p:strVal val="1+ppt_h/2"/>
                                          </p:val>
                                        </p:tav>
                                      </p:tavLst>
                                    </p:anim>
                                    <p:set>
                                      <p:cBhvr>
                                        <p:cTn id="203" dur="1" fill="hold">
                                          <p:stCondLst>
                                            <p:cond delay="1999"/>
                                          </p:stCondLst>
                                        </p:cTn>
                                        <p:tgtEl>
                                          <p:spTgt spid="5"/>
                                        </p:tgtEl>
                                        <p:attrNameLst>
                                          <p:attrName>style.visibility</p:attrName>
                                        </p:attrNameLst>
                                      </p:cBhvr>
                                      <p:to>
                                        <p:strVal val="hidden"/>
                                      </p:to>
                                    </p:set>
                                  </p:childTnLst>
                                </p:cTn>
                              </p:par>
                              <p:par>
                                <p:cTn id="204" presetID="2" presetClass="exit" presetSubtype="12" fill="hold" nodeType="withEffect">
                                  <p:stCondLst>
                                    <p:cond delay="0"/>
                                  </p:stCondLst>
                                  <p:childTnLst>
                                    <p:anim calcmode="lin" valueType="num">
                                      <p:cBhvr additive="base">
                                        <p:cTn id="205" dur="2000"/>
                                        <p:tgtEl>
                                          <p:spTgt spid="7"/>
                                        </p:tgtEl>
                                        <p:attrNameLst>
                                          <p:attrName>ppt_x</p:attrName>
                                        </p:attrNameLst>
                                      </p:cBhvr>
                                      <p:tavLst>
                                        <p:tav tm="0">
                                          <p:val>
                                            <p:strVal val="ppt_x"/>
                                          </p:val>
                                        </p:tav>
                                        <p:tav tm="100000">
                                          <p:val>
                                            <p:strVal val="0-ppt_w/2"/>
                                          </p:val>
                                        </p:tav>
                                      </p:tavLst>
                                    </p:anim>
                                    <p:anim calcmode="lin" valueType="num">
                                      <p:cBhvr additive="base">
                                        <p:cTn id="206" dur="2000"/>
                                        <p:tgtEl>
                                          <p:spTgt spid="7"/>
                                        </p:tgtEl>
                                        <p:attrNameLst>
                                          <p:attrName>ppt_y</p:attrName>
                                        </p:attrNameLst>
                                      </p:cBhvr>
                                      <p:tavLst>
                                        <p:tav tm="0">
                                          <p:val>
                                            <p:strVal val="ppt_y"/>
                                          </p:val>
                                        </p:tav>
                                        <p:tav tm="100000">
                                          <p:val>
                                            <p:strVal val="1+ppt_h/2"/>
                                          </p:val>
                                        </p:tav>
                                      </p:tavLst>
                                    </p:anim>
                                    <p:set>
                                      <p:cBhvr>
                                        <p:cTn id="207" dur="1" fill="hold">
                                          <p:stCondLst>
                                            <p:cond delay="1999"/>
                                          </p:stCondLst>
                                        </p:cTn>
                                        <p:tgtEl>
                                          <p:spTgt spid="7"/>
                                        </p:tgtEl>
                                        <p:attrNameLst>
                                          <p:attrName>style.visibility</p:attrName>
                                        </p:attrNameLst>
                                      </p:cBhvr>
                                      <p:to>
                                        <p:strVal val="hidden"/>
                                      </p:to>
                                    </p:set>
                                  </p:childTnLst>
                                </p:cTn>
                              </p:par>
                              <p:par>
                                <p:cTn id="208" presetID="2" presetClass="exit" presetSubtype="12" fill="hold" nodeType="withEffect">
                                  <p:stCondLst>
                                    <p:cond delay="0"/>
                                  </p:stCondLst>
                                  <p:childTnLst>
                                    <p:anim calcmode="lin" valueType="num">
                                      <p:cBhvr additive="base">
                                        <p:cTn id="209" dur="2000"/>
                                        <p:tgtEl>
                                          <p:spTgt spid="9"/>
                                        </p:tgtEl>
                                        <p:attrNameLst>
                                          <p:attrName>ppt_x</p:attrName>
                                        </p:attrNameLst>
                                      </p:cBhvr>
                                      <p:tavLst>
                                        <p:tav tm="0">
                                          <p:val>
                                            <p:strVal val="ppt_x"/>
                                          </p:val>
                                        </p:tav>
                                        <p:tav tm="100000">
                                          <p:val>
                                            <p:strVal val="0-ppt_w/2"/>
                                          </p:val>
                                        </p:tav>
                                      </p:tavLst>
                                    </p:anim>
                                    <p:anim calcmode="lin" valueType="num">
                                      <p:cBhvr additive="base">
                                        <p:cTn id="210" dur="2000"/>
                                        <p:tgtEl>
                                          <p:spTgt spid="9"/>
                                        </p:tgtEl>
                                        <p:attrNameLst>
                                          <p:attrName>ppt_y</p:attrName>
                                        </p:attrNameLst>
                                      </p:cBhvr>
                                      <p:tavLst>
                                        <p:tav tm="0">
                                          <p:val>
                                            <p:strVal val="ppt_y"/>
                                          </p:val>
                                        </p:tav>
                                        <p:tav tm="100000">
                                          <p:val>
                                            <p:strVal val="1+ppt_h/2"/>
                                          </p:val>
                                        </p:tav>
                                      </p:tavLst>
                                    </p:anim>
                                    <p:set>
                                      <p:cBhvr>
                                        <p:cTn id="211" dur="1" fill="hold">
                                          <p:stCondLst>
                                            <p:cond delay="1999"/>
                                          </p:stCondLst>
                                        </p:cTn>
                                        <p:tgtEl>
                                          <p:spTgt spid="9"/>
                                        </p:tgtEl>
                                        <p:attrNameLst>
                                          <p:attrName>style.visibility</p:attrName>
                                        </p:attrNameLst>
                                      </p:cBhvr>
                                      <p:to>
                                        <p:strVal val="hidden"/>
                                      </p:to>
                                    </p:set>
                                  </p:childTnLst>
                                </p:cTn>
                              </p:par>
                              <p:par>
                                <p:cTn id="212" presetID="2" presetClass="exit" presetSubtype="12" fill="hold" nodeType="withEffect">
                                  <p:stCondLst>
                                    <p:cond delay="0"/>
                                  </p:stCondLst>
                                  <p:childTnLst>
                                    <p:anim calcmode="lin" valueType="num">
                                      <p:cBhvr additive="base">
                                        <p:cTn id="213" dur="2000"/>
                                        <p:tgtEl>
                                          <p:spTgt spid="11"/>
                                        </p:tgtEl>
                                        <p:attrNameLst>
                                          <p:attrName>ppt_x</p:attrName>
                                        </p:attrNameLst>
                                      </p:cBhvr>
                                      <p:tavLst>
                                        <p:tav tm="0">
                                          <p:val>
                                            <p:strVal val="ppt_x"/>
                                          </p:val>
                                        </p:tav>
                                        <p:tav tm="100000">
                                          <p:val>
                                            <p:strVal val="0-ppt_w/2"/>
                                          </p:val>
                                        </p:tav>
                                      </p:tavLst>
                                    </p:anim>
                                    <p:anim calcmode="lin" valueType="num">
                                      <p:cBhvr additive="base">
                                        <p:cTn id="214" dur="2000"/>
                                        <p:tgtEl>
                                          <p:spTgt spid="11"/>
                                        </p:tgtEl>
                                        <p:attrNameLst>
                                          <p:attrName>ppt_y</p:attrName>
                                        </p:attrNameLst>
                                      </p:cBhvr>
                                      <p:tavLst>
                                        <p:tav tm="0">
                                          <p:val>
                                            <p:strVal val="ppt_y"/>
                                          </p:val>
                                        </p:tav>
                                        <p:tav tm="100000">
                                          <p:val>
                                            <p:strVal val="1+ppt_h/2"/>
                                          </p:val>
                                        </p:tav>
                                      </p:tavLst>
                                    </p:anim>
                                    <p:set>
                                      <p:cBhvr>
                                        <p:cTn id="215" dur="1" fill="hold">
                                          <p:stCondLst>
                                            <p:cond delay="1999"/>
                                          </p:stCondLst>
                                        </p:cTn>
                                        <p:tgtEl>
                                          <p:spTgt spid="11"/>
                                        </p:tgtEl>
                                        <p:attrNameLst>
                                          <p:attrName>style.visibility</p:attrName>
                                        </p:attrNameLst>
                                      </p:cBhvr>
                                      <p:to>
                                        <p:strVal val="hidden"/>
                                      </p:to>
                                    </p:set>
                                  </p:childTnLst>
                                </p:cTn>
                              </p:par>
                              <p:par>
                                <p:cTn id="216" presetID="2" presetClass="exit" presetSubtype="12" fill="hold" nodeType="withEffect">
                                  <p:stCondLst>
                                    <p:cond delay="0"/>
                                  </p:stCondLst>
                                  <p:childTnLst>
                                    <p:anim calcmode="lin" valueType="num">
                                      <p:cBhvr additive="base">
                                        <p:cTn id="217" dur="2000"/>
                                        <p:tgtEl>
                                          <p:spTgt spid="13"/>
                                        </p:tgtEl>
                                        <p:attrNameLst>
                                          <p:attrName>ppt_x</p:attrName>
                                        </p:attrNameLst>
                                      </p:cBhvr>
                                      <p:tavLst>
                                        <p:tav tm="0">
                                          <p:val>
                                            <p:strVal val="ppt_x"/>
                                          </p:val>
                                        </p:tav>
                                        <p:tav tm="100000">
                                          <p:val>
                                            <p:strVal val="0-ppt_w/2"/>
                                          </p:val>
                                        </p:tav>
                                      </p:tavLst>
                                    </p:anim>
                                    <p:anim calcmode="lin" valueType="num">
                                      <p:cBhvr additive="base">
                                        <p:cTn id="218" dur="2000"/>
                                        <p:tgtEl>
                                          <p:spTgt spid="13"/>
                                        </p:tgtEl>
                                        <p:attrNameLst>
                                          <p:attrName>ppt_y</p:attrName>
                                        </p:attrNameLst>
                                      </p:cBhvr>
                                      <p:tavLst>
                                        <p:tav tm="0">
                                          <p:val>
                                            <p:strVal val="ppt_y"/>
                                          </p:val>
                                        </p:tav>
                                        <p:tav tm="100000">
                                          <p:val>
                                            <p:strVal val="1+ppt_h/2"/>
                                          </p:val>
                                        </p:tav>
                                      </p:tavLst>
                                    </p:anim>
                                    <p:set>
                                      <p:cBhvr>
                                        <p:cTn id="219" dur="1" fill="hold">
                                          <p:stCondLst>
                                            <p:cond delay="1999"/>
                                          </p:stCondLst>
                                        </p:cTn>
                                        <p:tgtEl>
                                          <p:spTgt spid="13"/>
                                        </p:tgtEl>
                                        <p:attrNameLst>
                                          <p:attrName>style.visibility</p:attrName>
                                        </p:attrNameLst>
                                      </p:cBhvr>
                                      <p:to>
                                        <p:strVal val="hidden"/>
                                      </p:to>
                                    </p:set>
                                  </p:childTnLst>
                                </p:cTn>
                              </p:par>
                              <p:par>
                                <p:cTn id="220" presetID="2" presetClass="exit" presetSubtype="12" fill="hold" nodeType="withEffect">
                                  <p:stCondLst>
                                    <p:cond delay="0"/>
                                  </p:stCondLst>
                                  <p:childTnLst>
                                    <p:anim calcmode="lin" valueType="num">
                                      <p:cBhvr additive="base">
                                        <p:cTn id="221" dur="2000"/>
                                        <p:tgtEl>
                                          <p:spTgt spid="15"/>
                                        </p:tgtEl>
                                        <p:attrNameLst>
                                          <p:attrName>ppt_x</p:attrName>
                                        </p:attrNameLst>
                                      </p:cBhvr>
                                      <p:tavLst>
                                        <p:tav tm="0">
                                          <p:val>
                                            <p:strVal val="ppt_x"/>
                                          </p:val>
                                        </p:tav>
                                        <p:tav tm="100000">
                                          <p:val>
                                            <p:strVal val="0-ppt_w/2"/>
                                          </p:val>
                                        </p:tav>
                                      </p:tavLst>
                                    </p:anim>
                                    <p:anim calcmode="lin" valueType="num">
                                      <p:cBhvr additive="base">
                                        <p:cTn id="222" dur="2000"/>
                                        <p:tgtEl>
                                          <p:spTgt spid="15"/>
                                        </p:tgtEl>
                                        <p:attrNameLst>
                                          <p:attrName>ppt_y</p:attrName>
                                        </p:attrNameLst>
                                      </p:cBhvr>
                                      <p:tavLst>
                                        <p:tav tm="0">
                                          <p:val>
                                            <p:strVal val="ppt_y"/>
                                          </p:val>
                                        </p:tav>
                                        <p:tav tm="100000">
                                          <p:val>
                                            <p:strVal val="1+ppt_h/2"/>
                                          </p:val>
                                        </p:tav>
                                      </p:tavLst>
                                    </p:anim>
                                    <p:set>
                                      <p:cBhvr>
                                        <p:cTn id="223" dur="1" fill="hold">
                                          <p:stCondLst>
                                            <p:cond delay="1999"/>
                                          </p:stCondLst>
                                        </p:cTn>
                                        <p:tgtEl>
                                          <p:spTgt spid="15"/>
                                        </p:tgtEl>
                                        <p:attrNameLst>
                                          <p:attrName>style.visibility</p:attrName>
                                        </p:attrNameLst>
                                      </p:cBhvr>
                                      <p:to>
                                        <p:strVal val="hidden"/>
                                      </p:to>
                                    </p:set>
                                  </p:childTnLst>
                                </p:cTn>
                              </p:par>
                              <p:par>
                                <p:cTn id="224" presetID="2" presetClass="exit" presetSubtype="12" fill="hold" nodeType="withEffect">
                                  <p:stCondLst>
                                    <p:cond delay="0"/>
                                  </p:stCondLst>
                                  <p:childTnLst>
                                    <p:anim calcmode="lin" valueType="num">
                                      <p:cBhvr additive="base">
                                        <p:cTn id="225" dur="2000"/>
                                        <p:tgtEl>
                                          <p:spTgt spid="22"/>
                                        </p:tgtEl>
                                        <p:attrNameLst>
                                          <p:attrName>ppt_x</p:attrName>
                                        </p:attrNameLst>
                                      </p:cBhvr>
                                      <p:tavLst>
                                        <p:tav tm="0">
                                          <p:val>
                                            <p:strVal val="ppt_x"/>
                                          </p:val>
                                        </p:tav>
                                        <p:tav tm="100000">
                                          <p:val>
                                            <p:strVal val="0-ppt_w/2"/>
                                          </p:val>
                                        </p:tav>
                                      </p:tavLst>
                                    </p:anim>
                                    <p:anim calcmode="lin" valueType="num">
                                      <p:cBhvr additive="base">
                                        <p:cTn id="226" dur="2000"/>
                                        <p:tgtEl>
                                          <p:spTgt spid="22"/>
                                        </p:tgtEl>
                                        <p:attrNameLst>
                                          <p:attrName>ppt_y</p:attrName>
                                        </p:attrNameLst>
                                      </p:cBhvr>
                                      <p:tavLst>
                                        <p:tav tm="0">
                                          <p:val>
                                            <p:strVal val="ppt_y"/>
                                          </p:val>
                                        </p:tav>
                                        <p:tav tm="100000">
                                          <p:val>
                                            <p:strVal val="1+ppt_h/2"/>
                                          </p:val>
                                        </p:tav>
                                      </p:tavLst>
                                    </p:anim>
                                    <p:set>
                                      <p:cBhvr>
                                        <p:cTn id="227" dur="1" fill="hold">
                                          <p:stCondLst>
                                            <p:cond delay="1999"/>
                                          </p:stCondLst>
                                        </p:cTn>
                                        <p:tgtEl>
                                          <p:spTgt spid="22"/>
                                        </p:tgtEl>
                                        <p:attrNameLst>
                                          <p:attrName>style.visibility</p:attrName>
                                        </p:attrNameLst>
                                      </p:cBhvr>
                                      <p:to>
                                        <p:strVal val="hidden"/>
                                      </p:to>
                                    </p:set>
                                  </p:childTnLst>
                                </p:cTn>
                              </p:par>
                              <p:par>
                                <p:cTn id="228" presetID="2" presetClass="exit" presetSubtype="12" fill="hold" nodeType="withEffect">
                                  <p:stCondLst>
                                    <p:cond delay="0"/>
                                  </p:stCondLst>
                                  <p:childTnLst>
                                    <p:anim calcmode="lin" valueType="num">
                                      <p:cBhvr additive="base">
                                        <p:cTn id="229" dur="2000"/>
                                        <p:tgtEl>
                                          <p:spTgt spid="23"/>
                                        </p:tgtEl>
                                        <p:attrNameLst>
                                          <p:attrName>ppt_x</p:attrName>
                                        </p:attrNameLst>
                                      </p:cBhvr>
                                      <p:tavLst>
                                        <p:tav tm="0">
                                          <p:val>
                                            <p:strVal val="ppt_x"/>
                                          </p:val>
                                        </p:tav>
                                        <p:tav tm="100000">
                                          <p:val>
                                            <p:strVal val="0-ppt_w/2"/>
                                          </p:val>
                                        </p:tav>
                                      </p:tavLst>
                                    </p:anim>
                                    <p:anim calcmode="lin" valueType="num">
                                      <p:cBhvr additive="base">
                                        <p:cTn id="230" dur="2000"/>
                                        <p:tgtEl>
                                          <p:spTgt spid="23"/>
                                        </p:tgtEl>
                                        <p:attrNameLst>
                                          <p:attrName>ppt_y</p:attrName>
                                        </p:attrNameLst>
                                      </p:cBhvr>
                                      <p:tavLst>
                                        <p:tav tm="0">
                                          <p:val>
                                            <p:strVal val="ppt_y"/>
                                          </p:val>
                                        </p:tav>
                                        <p:tav tm="100000">
                                          <p:val>
                                            <p:strVal val="1+ppt_h/2"/>
                                          </p:val>
                                        </p:tav>
                                      </p:tavLst>
                                    </p:anim>
                                    <p:set>
                                      <p:cBhvr>
                                        <p:cTn id="231" dur="1" fill="hold">
                                          <p:stCondLst>
                                            <p:cond delay="1999"/>
                                          </p:stCondLst>
                                        </p:cTn>
                                        <p:tgtEl>
                                          <p:spTgt spid="23"/>
                                        </p:tgtEl>
                                        <p:attrNameLst>
                                          <p:attrName>style.visibility</p:attrName>
                                        </p:attrNameLst>
                                      </p:cBhvr>
                                      <p:to>
                                        <p:strVal val="hidden"/>
                                      </p:to>
                                    </p:set>
                                  </p:childTnLst>
                                </p:cTn>
                              </p:par>
                              <p:par>
                                <p:cTn id="232" presetID="2" presetClass="exit" presetSubtype="12" fill="hold" nodeType="withEffect">
                                  <p:stCondLst>
                                    <p:cond delay="0"/>
                                  </p:stCondLst>
                                  <p:childTnLst>
                                    <p:anim calcmode="lin" valueType="num">
                                      <p:cBhvr additive="base">
                                        <p:cTn id="233" dur="2000"/>
                                        <p:tgtEl>
                                          <p:spTgt spid="24"/>
                                        </p:tgtEl>
                                        <p:attrNameLst>
                                          <p:attrName>ppt_x</p:attrName>
                                        </p:attrNameLst>
                                      </p:cBhvr>
                                      <p:tavLst>
                                        <p:tav tm="0">
                                          <p:val>
                                            <p:strVal val="ppt_x"/>
                                          </p:val>
                                        </p:tav>
                                        <p:tav tm="100000">
                                          <p:val>
                                            <p:strVal val="0-ppt_w/2"/>
                                          </p:val>
                                        </p:tav>
                                      </p:tavLst>
                                    </p:anim>
                                    <p:anim calcmode="lin" valueType="num">
                                      <p:cBhvr additive="base">
                                        <p:cTn id="234" dur="2000"/>
                                        <p:tgtEl>
                                          <p:spTgt spid="24"/>
                                        </p:tgtEl>
                                        <p:attrNameLst>
                                          <p:attrName>ppt_y</p:attrName>
                                        </p:attrNameLst>
                                      </p:cBhvr>
                                      <p:tavLst>
                                        <p:tav tm="0">
                                          <p:val>
                                            <p:strVal val="ppt_y"/>
                                          </p:val>
                                        </p:tav>
                                        <p:tav tm="100000">
                                          <p:val>
                                            <p:strVal val="1+ppt_h/2"/>
                                          </p:val>
                                        </p:tav>
                                      </p:tavLst>
                                    </p:anim>
                                    <p:set>
                                      <p:cBhvr>
                                        <p:cTn id="235" dur="1" fill="hold">
                                          <p:stCondLst>
                                            <p:cond delay="1999"/>
                                          </p:stCondLst>
                                        </p:cTn>
                                        <p:tgtEl>
                                          <p:spTgt spid="24"/>
                                        </p:tgtEl>
                                        <p:attrNameLst>
                                          <p:attrName>style.visibility</p:attrName>
                                        </p:attrNameLst>
                                      </p:cBhvr>
                                      <p:to>
                                        <p:strVal val="hidden"/>
                                      </p:to>
                                    </p:set>
                                  </p:childTnLst>
                                </p:cTn>
                              </p:par>
                              <p:par>
                                <p:cTn id="236" presetID="2" presetClass="exit" presetSubtype="12" fill="hold" nodeType="withEffect">
                                  <p:stCondLst>
                                    <p:cond delay="0"/>
                                  </p:stCondLst>
                                  <p:childTnLst>
                                    <p:anim calcmode="lin" valueType="num">
                                      <p:cBhvr additive="base">
                                        <p:cTn id="237" dur="2000"/>
                                        <p:tgtEl>
                                          <p:spTgt spid="25"/>
                                        </p:tgtEl>
                                        <p:attrNameLst>
                                          <p:attrName>ppt_x</p:attrName>
                                        </p:attrNameLst>
                                      </p:cBhvr>
                                      <p:tavLst>
                                        <p:tav tm="0">
                                          <p:val>
                                            <p:strVal val="ppt_x"/>
                                          </p:val>
                                        </p:tav>
                                        <p:tav tm="100000">
                                          <p:val>
                                            <p:strVal val="0-ppt_w/2"/>
                                          </p:val>
                                        </p:tav>
                                      </p:tavLst>
                                    </p:anim>
                                    <p:anim calcmode="lin" valueType="num">
                                      <p:cBhvr additive="base">
                                        <p:cTn id="238" dur="2000"/>
                                        <p:tgtEl>
                                          <p:spTgt spid="25"/>
                                        </p:tgtEl>
                                        <p:attrNameLst>
                                          <p:attrName>ppt_y</p:attrName>
                                        </p:attrNameLst>
                                      </p:cBhvr>
                                      <p:tavLst>
                                        <p:tav tm="0">
                                          <p:val>
                                            <p:strVal val="ppt_y"/>
                                          </p:val>
                                        </p:tav>
                                        <p:tav tm="100000">
                                          <p:val>
                                            <p:strVal val="1+ppt_h/2"/>
                                          </p:val>
                                        </p:tav>
                                      </p:tavLst>
                                    </p:anim>
                                    <p:set>
                                      <p:cBhvr>
                                        <p:cTn id="239" dur="1" fill="hold">
                                          <p:stCondLst>
                                            <p:cond delay="1999"/>
                                          </p:stCondLst>
                                        </p:cTn>
                                        <p:tgtEl>
                                          <p:spTgt spid="25"/>
                                        </p:tgtEl>
                                        <p:attrNameLst>
                                          <p:attrName>style.visibility</p:attrName>
                                        </p:attrNameLst>
                                      </p:cBhvr>
                                      <p:to>
                                        <p:strVal val="hidden"/>
                                      </p:to>
                                    </p:set>
                                  </p:childTnLst>
                                </p:cTn>
                              </p:par>
                              <p:par>
                                <p:cTn id="240" presetID="2" presetClass="exit" presetSubtype="12" fill="hold" nodeType="withEffect">
                                  <p:stCondLst>
                                    <p:cond delay="0"/>
                                  </p:stCondLst>
                                  <p:childTnLst>
                                    <p:anim calcmode="lin" valueType="num">
                                      <p:cBhvr additive="base">
                                        <p:cTn id="241" dur="2000"/>
                                        <p:tgtEl>
                                          <p:spTgt spid="26"/>
                                        </p:tgtEl>
                                        <p:attrNameLst>
                                          <p:attrName>ppt_x</p:attrName>
                                        </p:attrNameLst>
                                      </p:cBhvr>
                                      <p:tavLst>
                                        <p:tav tm="0">
                                          <p:val>
                                            <p:strVal val="ppt_x"/>
                                          </p:val>
                                        </p:tav>
                                        <p:tav tm="100000">
                                          <p:val>
                                            <p:strVal val="0-ppt_w/2"/>
                                          </p:val>
                                        </p:tav>
                                      </p:tavLst>
                                    </p:anim>
                                    <p:anim calcmode="lin" valueType="num">
                                      <p:cBhvr additive="base">
                                        <p:cTn id="242" dur="2000"/>
                                        <p:tgtEl>
                                          <p:spTgt spid="26"/>
                                        </p:tgtEl>
                                        <p:attrNameLst>
                                          <p:attrName>ppt_y</p:attrName>
                                        </p:attrNameLst>
                                      </p:cBhvr>
                                      <p:tavLst>
                                        <p:tav tm="0">
                                          <p:val>
                                            <p:strVal val="ppt_y"/>
                                          </p:val>
                                        </p:tav>
                                        <p:tav tm="100000">
                                          <p:val>
                                            <p:strVal val="1+ppt_h/2"/>
                                          </p:val>
                                        </p:tav>
                                      </p:tavLst>
                                    </p:anim>
                                    <p:set>
                                      <p:cBhvr>
                                        <p:cTn id="243" dur="1" fill="hold">
                                          <p:stCondLst>
                                            <p:cond delay="1999"/>
                                          </p:stCondLst>
                                        </p:cTn>
                                        <p:tgtEl>
                                          <p:spTgt spid="26"/>
                                        </p:tgtEl>
                                        <p:attrNameLst>
                                          <p:attrName>style.visibility</p:attrName>
                                        </p:attrNameLst>
                                      </p:cBhvr>
                                      <p:to>
                                        <p:strVal val="hidden"/>
                                      </p:to>
                                    </p:set>
                                  </p:childTnLst>
                                </p:cTn>
                              </p:par>
                              <p:par>
                                <p:cTn id="244" presetID="2" presetClass="exit" presetSubtype="12" fill="hold" nodeType="withEffect">
                                  <p:stCondLst>
                                    <p:cond delay="0"/>
                                  </p:stCondLst>
                                  <p:childTnLst>
                                    <p:anim calcmode="lin" valueType="num">
                                      <p:cBhvr additive="base">
                                        <p:cTn id="245" dur="2000"/>
                                        <p:tgtEl>
                                          <p:spTgt spid="27"/>
                                        </p:tgtEl>
                                        <p:attrNameLst>
                                          <p:attrName>ppt_x</p:attrName>
                                        </p:attrNameLst>
                                      </p:cBhvr>
                                      <p:tavLst>
                                        <p:tav tm="0">
                                          <p:val>
                                            <p:strVal val="ppt_x"/>
                                          </p:val>
                                        </p:tav>
                                        <p:tav tm="100000">
                                          <p:val>
                                            <p:strVal val="0-ppt_w/2"/>
                                          </p:val>
                                        </p:tav>
                                      </p:tavLst>
                                    </p:anim>
                                    <p:anim calcmode="lin" valueType="num">
                                      <p:cBhvr additive="base">
                                        <p:cTn id="246" dur="2000"/>
                                        <p:tgtEl>
                                          <p:spTgt spid="27"/>
                                        </p:tgtEl>
                                        <p:attrNameLst>
                                          <p:attrName>ppt_y</p:attrName>
                                        </p:attrNameLst>
                                      </p:cBhvr>
                                      <p:tavLst>
                                        <p:tav tm="0">
                                          <p:val>
                                            <p:strVal val="ppt_y"/>
                                          </p:val>
                                        </p:tav>
                                        <p:tav tm="100000">
                                          <p:val>
                                            <p:strVal val="1+ppt_h/2"/>
                                          </p:val>
                                        </p:tav>
                                      </p:tavLst>
                                    </p:anim>
                                    <p:set>
                                      <p:cBhvr>
                                        <p:cTn id="247" dur="1" fill="hold">
                                          <p:stCondLst>
                                            <p:cond delay="1999"/>
                                          </p:stCondLst>
                                        </p:cTn>
                                        <p:tgtEl>
                                          <p:spTgt spid="27"/>
                                        </p:tgtEl>
                                        <p:attrNameLst>
                                          <p:attrName>style.visibility</p:attrName>
                                        </p:attrNameLst>
                                      </p:cBhvr>
                                      <p:to>
                                        <p:strVal val="hidden"/>
                                      </p:to>
                                    </p:set>
                                  </p:childTnLst>
                                </p:cTn>
                              </p:par>
                              <p:par>
                                <p:cTn id="248" presetID="8" presetClass="emph" presetSubtype="0" autoRev="1" fill="hold" nodeType="withEffect">
                                  <p:stCondLst>
                                    <p:cond delay="0"/>
                                  </p:stCondLst>
                                  <p:childTnLst>
                                    <p:animRot by="-21600000">
                                      <p:cBhvr>
                                        <p:cTn id="249" dur="2000" fill="hold"/>
                                        <p:tgtEl>
                                          <p:spTgt spid="5"/>
                                        </p:tgtEl>
                                        <p:attrNameLst>
                                          <p:attrName>r</p:attrName>
                                        </p:attrNameLst>
                                      </p:cBhvr>
                                    </p:animRot>
                                  </p:childTnLst>
                                </p:cTn>
                              </p:par>
                              <p:par>
                                <p:cTn id="250" presetID="8" presetClass="emph" presetSubtype="0" autoRev="1" fill="hold" nodeType="withEffect">
                                  <p:stCondLst>
                                    <p:cond delay="0"/>
                                  </p:stCondLst>
                                  <p:childTnLst>
                                    <p:animRot by="-21600000">
                                      <p:cBhvr>
                                        <p:cTn id="251" dur="2000" fill="hold"/>
                                        <p:tgtEl>
                                          <p:spTgt spid="7"/>
                                        </p:tgtEl>
                                        <p:attrNameLst>
                                          <p:attrName>r</p:attrName>
                                        </p:attrNameLst>
                                      </p:cBhvr>
                                    </p:animRot>
                                  </p:childTnLst>
                                </p:cTn>
                              </p:par>
                              <p:par>
                                <p:cTn id="252" presetID="8" presetClass="emph" presetSubtype="0" autoRev="1" fill="hold" nodeType="withEffect">
                                  <p:stCondLst>
                                    <p:cond delay="0"/>
                                  </p:stCondLst>
                                  <p:childTnLst>
                                    <p:animRot by="-21600000">
                                      <p:cBhvr>
                                        <p:cTn id="253" dur="2000" fill="hold"/>
                                        <p:tgtEl>
                                          <p:spTgt spid="9"/>
                                        </p:tgtEl>
                                        <p:attrNameLst>
                                          <p:attrName>r</p:attrName>
                                        </p:attrNameLst>
                                      </p:cBhvr>
                                    </p:animRot>
                                  </p:childTnLst>
                                </p:cTn>
                              </p:par>
                              <p:par>
                                <p:cTn id="254" presetID="8" presetClass="emph" presetSubtype="0" autoRev="1" fill="hold" nodeType="withEffect">
                                  <p:stCondLst>
                                    <p:cond delay="0"/>
                                  </p:stCondLst>
                                  <p:childTnLst>
                                    <p:animRot by="-21600000">
                                      <p:cBhvr>
                                        <p:cTn id="255" dur="2000" fill="hold"/>
                                        <p:tgtEl>
                                          <p:spTgt spid="11"/>
                                        </p:tgtEl>
                                        <p:attrNameLst>
                                          <p:attrName>r</p:attrName>
                                        </p:attrNameLst>
                                      </p:cBhvr>
                                    </p:animRot>
                                  </p:childTnLst>
                                </p:cTn>
                              </p:par>
                              <p:par>
                                <p:cTn id="256" presetID="8" presetClass="emph" presetSubtype="0" autoRev="1" fill="hold" nodeType="withEffect">
                                  <p:stCondLst>
                                    <p:cond delay="0"/>
                                  </p:stCondLst>
                                  <p:childTnLst>
                                    <p:animRot by="-21600000">
                                      <p:cBhvr>
                                        <p:cTn id="257" dur="2000" fill="hold"/>
                                        <p:tgtEl>
                                          <p:spTgt spid="13"/>
                                        </p:tgtEl>
                                        <p:attrNameLst>
                                          <p:attrName>r</p:attrName>
                                        </p:attrNameLst>
                                      </p:cBhvr>
                                    </p:animRot>
                                  </p:childTnLst>
                                </p:cTn>
                              </p:par>
                              <p:par>
                                <p:cTn id="258" presetID="8" presetClass="emph" presetSubtype="0" autoRev="1" fill="hold" nodeType="withEffect">
                                  <p:stCondLst>
                                    <p:cond delay="0"/>
                                  </p:stCondLst>
                                  <p:childTnLst>
                                    <p:animRot by="-21600000">
                                      <p:cBhvr>
                                        <p:cTn id="259" dur="2000" fill="hold"/>
                                        <p:tgtEl>
                                          <p:spTgt spid="15"/>
                                        </p:tgtEl>
                                        <p:attrNameLst>
                                          <p:attrName>r</p:attrName>
                                        </p:attrNameLst>
                                      </p:cBhvr>
                                    </p:animRot>
                                  </p:childTnLst>
                                </p:cTn>
                              </p:par>
                              <p:par>
                                <p:cTn id="260" presetID="8" presetClass="emph" presetSubtype="0" autoRev="1" fill="hold" nodeType="withEffect">
                                  <p:stCondLst>
                                    <p:cond delay="0"/>
                                  </p:stCondLst>
                                  <p:childTnLst>
                                    <p:animRot by="-21600000">
                                      <p:cBhvr>
                                        <p:cTn id="261" dur="2000" fill="hold"/>
                                        <p:tgtEl>
                                          <p:spTgt spid="22"/>
                                        </p:tgtEl>
                                        <p:attrNameLst>
                                          <p:attrName>r</p:attrName>
                                        </p:attrNameLst>
                                      </p:cBhvr>
                                    </p:animRot>
                                  </p:childTnLst>
                                </p:cTn>
                              </p:par>
                              <p:par>
                                <p:cTn id="262" presetID="8" presetClass="emph" presetSubtype="0" autoRev="1" fill="hold" nodeType="withEffect">
                                  <p:stCondLst>
                                    <p:cond delay="0"/>
                                  </p:stCondLst>
                                  <p:childTnLst>
                                    <p:animRot by="-21600000">
                                      <p:cBhvr>
                                        <p:cTn id="263" dur="2000" fill="hold"/>
                                        <p:tgtEl>
                                          <p:spTgt spid="23"/>
                                        </p:tgtEl>
                                        <p:attrNameLst>
                                          <p:attrName>r</p:attrName>
                                        </p:attrNameLst>
                                      </p:cBhvr>
                                    </p:animRot>
                                  </p:childTnLst>
                                </p:cTn>
                              </p:par>
                              <p:par>
                                <p:cTn id="264" presetID="8" presetClass="emph" presetSubtype="0" autoRev="1" fill="hold" nodeType="withEffect">
                                  <p:stCondLst>
                                    <p:cond delay="0"/>
                                  </p:stCondLst>
                                  <p:childTnLst>
                                    <p:animRot by="-21600000">
                                      <p:cBhvr>
                                        <p:cTn id="265" dur="2000" fill="hold"/>
                                        <p:tgtEl>
                                          <p:spTgt spid="24"/>
                                        </p:tgtEl>
                                        <p:attrNameLst>
                                          <p:attrName>r</p:attrName>
                                        </p:attrNameLst>
                                      </p:cBhvr>
                                    </p:animRot>
                                  </p:childTnLst>
                                </p:cTn>
                              </p:par>
                              <p:par>
                                <p:cTn id="266" presetID="8" presetClass="emph" presetSubtype="0" autoRev="1" fill="hold" nodeType="withEffect">
                                  <p:stCondLst>
                                    <p:cond delay="0"/>
                                  </p:stCondLst>
                                  <p:childTnLst>
                                    <p:animRot by="-21600000">
                                      <p:cBhvr>
                                        <p:cTn id="267" dur="2000" fill="hold"/>
                                        <p:tgtEl>
                                          <p:spTgt spid="25"/>
                                        </p:tgtEl>
                                        <p:attrNameLst>
                                          <p:attrName>r</p:attrName>
                                        </p:attrNameLst>
                                      </p:cBhvr>
                                    </p:animRot>
                                  </p:childTnLst>
                                </p:cTn>
                              </p:par>
                              <p:par>
                                <p:cTn id="268" presetID="8" presetClass="emph" presetSubtype="0" autoRev="1" fill="hold" nodeType="withEffect">
                                  <p:stCondLst>
                                    <p:cond delay="0"/>
                                  </p:stCondLst>
                                  <p:childTnLst>
                                    <p:animRot by="-21600000">
                                      <p:cBhvr>
                                        <p:cTn id="269" dur="2000" fill="hold"/>
                                        <p:tgtEl>
                                          <p:spTgt spid="26"/>
                                        </p:tgtEl>
                                        <p:attrNameLst>
                                          <p:attrName>r</p:attrName>
                                        </p:attrNameLst>
                                      </p:cBhvr>
                                    </p:animRot>
                                  </p:childTnLst>
                                </p:cTn>
                              </p:par>
                              <p:par>
                                <p:cTn id="270" presetID="8" presetClass="emph" presetSubtype="0" autoRev="1" fill="hold" nodeType="withEffect">
                                  <p:stCondLst>
                                    <p:cond delay="0"/>
                                  </p:stCondLst>
                                  <p:childTnLst>
                                    <p:animRot by="-21600000">
                                      <p:cBhvr>
                                        <p:cTn id="271" dur="2000" fill="hold"/>
                                        <p:tgtEl>
                                          <p:spTgt spid="27"/>
                                        </p:tgtEl>
                                        <p:attrNameLst>
                                          <p:attrName>r</p:attrName>
                                        </p:attrNameLst>
                                      </p:cBhvr>
                                    </p:animRot>
                                  </p:childTnLst>
                                </p:cTn>
                              </p:par>
                              <p:par>
                                <p:cTn id="272" presetID="8" presetClass="emph" presetSubtype="0" autoRev="1" fill="hold" nodeType="withEffect">
                                  <p:stCondLst>
                                    <p:cond delay="0"/>
                                  </p:stCondLst>
                                  <p:childTnLst>
                                    <p:animRot by="21600000">
                                      <p:cBhvr>
                                        <p:cTn id="273" dur="2000" fill="hold"/>
                                        <p:tgtEl>
                                          <p:spTgt spid="4"/>
                                        </p:tgtEl>
                                        <p:attrNameLst>
                                          <p:attrName>r</p:attrName>
                                        </p:attrNameLst>
                                      </p:cBhvr>
                                    </p:animRot>
                                  </p:childTnLst>
                                </p:cTn>
                              </p:par>
                              <p:par>
                                <p:cTn id="274" presetID="8" presetClass="emph" presetSubtype="0" autoRev="1" fill="hold" nodeType="withEffect">
                                  <p:stCondLst>
                                    <p:cond delay="0"/>
                                  </p:stCondLst>
                                  <p:childTnLst>
                                    <p:animRot by="21600000">
                                      <p:cBhvr>
                                        <p:cTn id="275" dur="2000" fill="hold"/>
                                        <p:tgtEl>
                                          <p:spTgt spid="6"/>
                                        </p:tgtEl>
                                        <p:attrNameLst>
                                          <p:attrName>r</p:attrName>
                                        </p:attrNameLst>
                                      </p:cBhvr>
                                    </p:animRot>
                                  </p:childTnLst>
                                </p:cTn>
                              </p:par>
                              <p:par>
                                <p:cTn id="276" presetID="8" presetClass="emph" presetSubtype="0" autoRev="1" fill="hold" nodeType="withEffect">
                                  <p:stCondLst>
                                    <p:cond delay="0"/>
                                  </p:stCondLst>
                                  <p:childTnLst>
                                    <p:animRot by="21600000">
                                      <p:cBhvr>
                                        <p:cTn id="277" dur="2000" fill="hold"/>
                                        <p:tgtEl>
                                          <p:spTgt spid="8"/>
                                        </p:tgtEl>
                                        <p:attrNameLst>
                                          <p:attrName>r</p:attrName>
                                        </p:attrNameLst>
                                      </p:cBhvr>
                                    </p:animRot>
                                  </p:childTnLst>
                                </p:cTn>
                              </p:par>
                              <p:par>
                                <p:cTn id="278" presetID="8" presetClass="emph" presetSubtype="0" autoRev="1" fill="hold" nodeType="withEffect">
                                  <p:stCondLst>
                                    <p:cond delay="0"/>
                                  </p:stCondLst>
                                  <p:childTnLst>
                                    <p:animRot by="21600000">
                                      <p:cBhvr>
                                        <p:cTn id="279" dur="2000" fill="hold"/>
                                        <p:tgtEl>
                                          <p:spTgt spid="10"/>
                                        </p:tgtEl>
                                        <p:attrNameLst>
                                          <p:attrName>r</p:attrName>
                                        </p:attrNameLst>
                                      </p:cBhvr>
                                    </p:animRot>
                                  </p:childTnLst>
                                </p:cTn>
                              </p:par>
                              <p:par>
                                <p:cTn id="280" presetID="8" presetClass="emph" presetSubtype="0" autoRev="1" fill="hold" nodeType="withEffect">
                                  <p:stCondLst>
                                    <p:cond delay="0"/>
                                  </p:stCondLst>
                                  <p:childTnLst>
                                    <p:animRot by="21600000">
                                      <p:cBhvr>
                                        <p:cTn id="281" dur="2000" fill="hold"/>
                                        <p:tgtEl>
                                          <p:spTgt spid="12"/>
                                        </p:tgtEl>
                                        <p:attrNameLst>
                                          <p:attrName>r</p:attrName>
                                        </p:attrNameLst>
                                      </p:cBhvr>
                                    </p:animRot>
                                  </p:childTnLst>
                                </p:cTn>
                              </p:par>
                              <p:par>
                                <p:cTn id="282" presetID="8" presetClass="emph" presetSubtype="0" autoRev="1" fill="hold" nodeType="withEffect">
                                  <p:stCondLst>
                                    <p:cond delay="0"/>
                                  </p:stCondLst>
                                  <p:childTnLst>
                                    <p:animRot by="21600000">
                                      <p:cBhvr>
                                        <p:cTn id="283" dur="2000" fill="hold"/>
                                        <p:tgtEl>
                                          <p:spTgt spid="14"/>
                                        </p:tgtEl>
                                        <p:attrNameLst>
                                          <p:attrName>r</p:attrName>
                                        </p:attrNameLst>
                                      </p:cBhvr>
                                    </p:animRot>
                                  </p:childTnLst>
                                </p:cTn>
                              </p:par>
                              <p:par>
                                <p:cTn id="284" presetID="8" presetClass="emph" presetSubtype="0" autoRev="1" fill="hold" nodeType="withEffect">
                                  <p:stCondLst>
                                    <p:cond delay="0"/>
                                  </p:stCondLst>
                                  <p:childTnLst>
                                    <p:animRot by="21600000">
                                      <p:cBhvr>
                                        <p:cTn id="285" dur="2000" fill="hold"/>
                                        <p:tgtEl>
                                          <p:spTgt spid="16"/>
                                        </p:tgtEl>
                                        <p:attrNameLst>
                                          <p:attrName>r</p:attrName>
                                        </p:attrNameLst>
                                      </p:cBhvr>
                                    </p:animRot>
                                  </p:childTnLst>
                                </p:cTn>
                              </p:par>
                              <p:par>
                                <p:cTn id="286" presetID="8" presetClass="emph" presetSubtype="0" autoRev="1" fill="hold" nodeType="withEffect">
                                  <p:stCondLst>
                                    <p:cond delay="0"/>
                                  </p:stCondLst>
                                  <p:childTnLst>
                                    <p:animRot by="21600000">
                                      <p:cBhvr>
                                        <p:cTn id="287" dur="2000" fill="hold"/>
                                        <p:tgtEl>
                                          <p:spTgt spid="17"/>
                                        </p:tgtEl>
                                        <p:attrNameLst>
                                          <p:attrName>r</p:attrName>
                                        </p:attrNameLst>
                                      </p:cBhvr>
                                    </p:animRot>
                                  </p:childTnLst>
                                </p:cTn>
                              </p:par>
                              <p:par>
                                <p:cTn id="288" presetID="8" presetClass="emph" presetSubtype="0" autoRev="1" fill="hold" nodeType="withEffect">
                                  <p:stCondLst>
                                    <p:cond delay="0"/>
                                  </p:stCondLst>
                                  <p:childTnLst>
                                    <p:animRot by="21600000">
                                      <p:cBhvr>
                                        <p:cTn id="289" dur="2000" fill="hold"/>
                                        <p:tgtEl>
                                          <p:spTgt spid="18"/>
                                        </p:tgtEl>
                                        <p:attrNameLst>
                                          <p:attrName>r</p:attrName>
                                        </p:attrNameLst>
                                      </p:cBhvr>
                                    </p:animRot>
                                  </p:childTnLst>
                                </p:cTn>
                              </p:par>
                              <p:par>
                                <p:cTn id="290" presetID="8" presetClass="emph" presetSubtype="0" autoRev="1" fill="hold" nodeType="withEffect">
                                  <p:stCondLst>
                                    <p:cond delay="0"/>
                                  </p:stCondLst>
                                  <p:childTnLst>
                                    <p:animRot by="21600000">
                                      <p:cBhvr>
                                        <p:cTn id="291" dur="2000" fill="hold"/>
                                        <p:tgtEl>
                                          <p:spTgt spid="19"/>
                                        </p:tgtEl>
                                        <p:attrNameLst>
                                          <p:attrName>r</p:attrName>
                                        </p:attrNameLst>
                                      </p:cBhvr>
                                    </p:animRot>
                                  </p:childTnLst>
                                </p:cTn>
                              </p:par>
                              <p:par>
                                <p:cTn id="292" presetID="8" presetClass="emph" presetSubtype="0" autoRev="1" fill="hold" nodeType="withEffect">
                                  <p:stCondLst>
                                    <p:cond delay="0"/>
                                  </p:stCondLst>
                                  <p:childTnLst>
                                    <p:animRot by="21600000">
                                      <p:cBhvr>
                                        <p:cTn id="293" dur="2000" fill="hold"/>
                                        <p:tgtEl>
                                          <p:spTgt spid="20"/>
                                        </p:tgtEl>
                                        <p:attrNameLst>
                                          <p:attrName>r</p:attrName>
                                        </p:attrNameLst>
                                      </p:cBhvr>
                                    </p:animRot>
                                  </p:childTnLst>
                                </p:cTn>
                              </p:par>
                              <p:par>
                                <p:cTn id="294" presetID="8" presetClass="emph" presetSubtype="0" autoRev="1" fill="hold" nodeType="withEffect">
                                  <p:stCondLst>
                                    <p:cond delay="0"/>
                                  </p:stCondLst>
                                  <p:childTnLst>
                                    <p:animRot by="21600000">
                                      <p:cBhvr>
                                        <p:cTn id="295" dur="2000" fill="hold"/>
                                        <p:tgtEl>
                                          <p:spTgt spid="21"/>
                                        </p:tgtEl>
                                        <p:attrNameLst>
                                          <p:attrName>r</p:attrName>
                                        </p:attrNameLst>
                                      </p:cBhvr>
                                    </p:animRot>
                                  </p:childTnLst>
                                </p:cTn>
                              </p:par>
                              <p:par>
                                <p:cTn id="296" presetID="17" presetClass="entr" presetSubtype="1" fill="hold" nodeType="withEffect">
                                  <p:stCondLst>
                                    <p:cond delay="0"/>
                                  </p:stCondLst>
                                  <p:childTnLst>
                                    <p:set>
                                      <p:cBhvr>
                                        <p:cTn id="297" dur="1" fill="hold">
                                          <p:stCondLst>
                                            <p:cond delay="0"/>
                                          </p:stCondLst>
                                        </p:cTn>
                                        <p:tgtEl>
                                          <p:spTgt spid="2"/>
                                        </p:tgtEl>
                                        <p:attrNameLst>
                                          <p:attrName>style.visibility</p:attrName>
                                        </p:attrNameLst>
                                      </p:cBhvr>
                                      <p:to>
                                        <p:strVal val="visible"/>
                                      </p:to>
                                    </p:set>
                                    <p:anim calcmode="lin" valueType="num">
                                      <p:cBhvr>
                                        <p:cTn id="298" dur="2000" fill="hold"/>
                                        <p:tgtEl>
                                          <p:spTgt spid="2"/>
                                        </p:tgtEl>
                                        <p:attrNameLst>
                                          <p:attrName>ppt_x</p:attrName>
                                        </p:attrNameLst>
                                      </p:cBhvr>
                                      <p:tavLst>
                                        <p:tav tm="0">
                                          <p:val>
                                            <p:strVal val="#ppt_x"/>
                                          </p:val>
                                        </p:tav>
                                        <p:tav tm="100000">
                                          <p:val>
                                            <p:strVal val="#ppt_x"/>
                                          </p:val>
                                        </p:tav>
                                      </p:tavLst>
                                    </p:anim>
                                    <p:anim calcmode="lin" valueType="num">
                                      <p:cBhvr>
                                        <p:cTn id="299" dur="2000" fill="hold"/>
                                        <p:tgtEl>
                                          <p:spTgt spid="2"/>
                                        </p:tgtEl>
                                        <p:attrNameLst>
                                          <p:attrName>ppt_y</p:attrName>
                                        </p:attrNameLst>
                                      </p:cBhvr>
                                      <p:tavLst>
                                        <p:tav tm="0">
                                          <p:val>
                                            <p:strVal val="#ppt_y-#ppt_h/2"/>
                                          </p:val>
                                        </p:tav>
                                        <p:tav tm="100000">
                                          <p:val>
                                            <p:strVal val="#ppt_y"/>
                                          </p:val>
                                        </p:tav>
                                      </p:tavLst>
                                    </p:anim>
                                    <p:anim calcmode="lin" valueType="num">
                                      <p:cBhvr>
                                        <p:cTn id="300" dur="2000" fill="hold"/>
                                        <p:tgtEl>
                                          <p:spTgt spid="2"/>
                                        </p:tgtEl>
                                        <p:attrNameLst>
                                          <p:attrName>ppt_w</p:attrName>
                                        </p:attrNameLst>
                                      </p:cBhvr>
                                      <p:tavLst>
                                        <p:tav tm="0">
                                          <p:val>
                                            <p:strVal val="#ppt_w"/>
                                          </p:val>
                                        </p:tav>
                                        <p:tav tm="100000">
                                          <p:val>
                                            <p:strVal val="#ppt_w"/>
                                          </p:val>
                                        </p:tav>
                                      </p:tavLst>
                                    </p:anim>
                                    <p:anim calcmode="lin" valueType="num">
                                      <p:cBhvr>
                                        <p:cTn id="301" dur="2000" fill="hold"/>
                                        <p:tgtEl>
                                          <p:spTgt spid="2"/>
                                        </p:tgtEl>
                                        <p:attrNameLst>
                                          <p:attrName>ppt_h</p:attrName>
                                        </p:attrNameLst>
                                      </p:cBhvr>
                                      <p:tavLst>
                                        <p:tav tm="0">
                                          <p:val>
                                            <p:fltVal val="0"/>
                                          </p:val>
                                        </p:tav>
                                        <p:tav tm="100000">
                                          <p:val>
                                            <p:strVal val="#ppt_h"/>
                                          </p:val>
                                        </p:tav>
                                      </p:tavLst>
                                    </p:anim>
                                  </p:childTnLst>
                                </p:cTn>
                              </p:par>
                              <p:par>
                                <p:cTn id="302" presetID="16" presetClass="entr" presetSubtype="37" fill="hold" nodeType="withEffect">
                                  <p:stCondLst>
                                    <p:cond delay="0"/>
                                  </p:stCondLst>
                                  <p:childTnLst>
                                    <p:set>
                                      <p:cBhvr>
                                        <p:cTn id="303" dur="1" fill="hold">
                                          <p:stCondLst>
                                            <p:cond delay="0"/>
                                          </p:stCondLst>
                                        </p:cTn>
                                        <p:tgtEl>
                                          <p:spTgt spid="2"/>
                                        </p:tgtEl>
                                        <p:attrNameLst>
                                          <p:attrName>style.visibility</p:attrName>
                                        </p:attrNameLst>
                                      </p:cBhvr>
                                      <p:to>
                                        <p:strVal val="visible"/>
                                      </p:to>
                                    </p:set>
                                    <p:animEffect transition="in" filter="barn(outVertical)">
                                      <p:cBhvr>
                                        <p:cTn id="30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A14D07"/>
        </a:solidFill>
        <a:effectLst/>
      </p:bgPr>
    </p:bg>
    <p:spTree>
      <p:nvGrpSpPr>
        <p:cNvPr id="1" name=""/>
        <p:cNvGrpSpPr/>
        <p:nvPr/>
      </p:nvGrpSpPr>
      <p:grpSpPr>
        <a:xfrm>
          <a:off x="0" y="0"/>
          <a:ext cx="0" cy="0"/>
          <a:chOff x="0" y="0"/>
          <a:chExt cx="0" cy="0"/>
        </a:xfrm>
      </p:grpSpPr>
      <p:pic>
        <p:nvPicPr>
          <p:cNvPr id="7" name="6 Imagen" descr="7c0e86ef190f53b2b58a1209248bb986.jpg"/>
          <p:cNvPicPr>
            <a:picLocks noChangeAspect="1"/>
          </p:cNvPicPr>
          <p:nvPr/>
        </p:nvPicPr>
        <p:blipFill>
          <a:blip r:embed="rId2"/>
          <a:stretch>
            <a:fillRect/>
          </a:stretch>
        </p:blipFill>
        <p:spPr>
          <a:xfrm>
            <a:off x="0" y="0"/>
            <a:ext cx="9144000" cy="5143500"/>
          </a:xfrm>
          <a:prstGeom prst="rect">
            <a:avLst/>
          </a:prstGeom>
        </p:spPr>
      </p:pic>
      <p:sp>
        <p:nvSpPr>
          <p:cNvPr id="8" name="7 CuadroTexto"/>
          <p:cNvSpPr txBox="1"/>
          <p:nvPr/>
        </p:nvSpPr>
        <p:spPr>
          <a:xfrm rot="20742991">
            <a:off x="3682385" y="1803760"/>
            <a:ext cx="3385925" cy="1415772"/>
          </a:xfrm>
          <a:prstGeom prst="rect">
            <a:avLst/>
          </a:prstGeom>
          <a:noFill/>
        </p:spPr>
        <p:txBody>
          <a:bodyPr wrap="square" rtlCol="0">
            <a:spAutoFit/>
          </a:bodyPr>
          <a:lstStyle/>
          <a:p>
            <a:pPr algn="ctr"/>
            <a:r>
              <a:rPr lang="es-PE" dirty="0" smtClean="0"/>
              <a:t>Las</a:t>
            </a:r>
            <a:r>
              <a:rPr lang="es-PE" i="1" dirty="0" smtClean="0"/>
              <a:t> </a:t>
            </a:r>
            <a:r>
              <a:rPr lang="es-PE" sz="1600" dirty="0" smtClean="0"/>
              <a:t>puestas de sol son tan hermosas que parece casi como si estuviéramos mirando a través de las puertas del cielo.” </a:t>
            </a:r>
          </a:p>
          <a:p>
            <a:endParaRPr lang="es-PE" dirty="0" smtClean="0"/>
          </a:p>
          <a:p>
            <a:endParaRPr lang="es-PE" dirty="0"/>
          </a:p>
        </p:txBody>
      </p:sp>
      <p:sp>
        <p:nvSpPr>
          <p:cNvPr id="4" name="3 Rectángulo"/>
          <p:cNvSpPr/>
          <p:nvPr/>
        </p:nvSpPr>
        <p:spPr>
          <a:xfrm>
            <a:off x="-642974" y="-500084"/>
            <a:ext cx="10215634" cy="6072230"/>
          </a:xfrm>
          <a:prstGeom prst="rect">
            <a:avLst/>
          </a:prstGeom>
          <a:gradFill flip="none" rotWithShape="1">
            <a:gsLst>
              <a:gs pos="47000">
                <a:srgbClr val="FFF200"/>
              </a:gs>
              <a:gs pos="45000">
                <a:srgbClr val="FF7A00"/>
              </a:gs>
              <a:gs pos="70000">
                <a:srgbClr val="FF0300"/>
              </a:gs>
              <a:gs pos="100000">
                <a:srgbClr val="4D0808"/>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0">
              <a:srgbClr val="341902"/>
            </a:gs>
            <a:gs pos="45000">
              <a:srgbClr val="FF7A00"/>
            </a:gs>
            <a:gs pos="70000">
              <a:srgbClr val="FF0300"/>
            </a:gs>
            <a:gs pos="100000">
              <a:srgbClr val="4D0808"/>
            </a:gs>
          </a:gsLst>
          <a:lin ang="5400000" scaled="0"/>
        </a:gradFill>
        <a:effectLst/>
      </p:bgPr>
    </p:bg>
    <p:spTree>
      <p:nvGrpSpPr>
        <p:cNvPr id="1" name=""/>
        <p:cNvGrpSpPr/>
        <p:nvPr/>
      </p:nvGrpSpPr>
      <p:grpSpPr>
        <a:xfrm>
          <a:off x="0" y="0"/>
          <a:ext cx="0" cy="0"/>
          <a:chOff x="0" y="0"/>
          <a:chExt cx="0" cy="0"/>
        </a:xfrm>
      </p:grpSpPr>
      <p:pic>
        <p:nvPicPr>
          <p:cNvPr id="2" name="1 Imagen" descr="atmosphere-backlit-beach-41708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01e70e4ab30c346e2b9d97faab218375-vector-de-cabeza-de-girasol-plano-by-vexels.png"/>
          <p:cNvPicPr>
            <a:picLocks noChangeAspect="1"/>
          </p:cNvPicPr>
          <p:nvPr/>
        </p:nvPicPr>
        <p:blipFill>
          <a:blip r:embed="rId3"/>
          <a:stretch>
            <a:fillRect/>
          </a:stretch>
        </p:blipFill>
        <p:spPr>
          <a:xfrm>
            <a:off x="0" y="1928808"/>
            <a:ext cx="881195" cy="881195"/>
          </a:xfrm>
          <a:prstGeom prst="rect">
            <a:avLst/>
          </a:prstGeom>
        </p:spPr>
      </p:pic>
      <p:pic>
        <p:nvPicPr>
          <p:cNvPr id="4" name="3 Imagen" descr="01e70e4ab30c346e2b9d97faab218375-vector-de-cabeza-de-girasol-plano-by-vexels.png"/>
          <p:cNvPicPr>
            <a:picLocks noChangeAspect="1"/>
          </p:cNvPicPr>
          <p:nvPr/>
        </p:nvPicPr>
        <p:blipFill>
          <a:blip r:embed="rId3"/>
          <a:stretch>
            <a:fillRect/>
          </a:stretch>
        </p:blipFill>
        <p:spPr>
          <a:xfrm>
            <a:off x="3643306" y="0"/>
            <a:ext cx="881195" cy="881195"/>
          </a:xfrm>
          <a:prstGeom prst="rect">
            <a:avLst/>
          </a:prstGeom>
        </p:spPr>
      </p:pic>
      <p:pic>
        <p:nvPicPr>
          <p:cNvPr id="5" name="4 Imagen" descr="01e70e4ab30c346e2b9d97faab218375-vector-de-cabeza-de-girasol-plano-by-vexels.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a:off x="5286380" y="642924"/>
            <a:ext cx="881195" cy="881195"/>
          </a:xfrm>
          <a:prstGeom prst="rect">
            <a:avLst/>
          </a:prstGeom>
        </p:spPr>
      </p:pic>
      <p:pic>
        <p:nvPicPr>
          <p:cNvPr id="6" name="5 Imagen" descr="01e70e4ab30c346e2b9d97faab218375-vector-de-cabeza-de-girasol-plano-by-vexels.png"/>
          <p:cNvPicPr>
            <a:picLocks noChangeAspect="1"/>
          </p:cNvPicPr>
          <p:nvPr/>
        </p:nvPicPr>
        <p:blipFill>
          <a:blip r:embed="rId3"/>
          <a:stretch>
            <a:fillRect/>
          </a:stretch>
        </p:blipFill>
        <p:spPr>
          <a:xfrm>
            <a:off x="3714744" y="4262305"/>
            <a:ext cx="881195" cy="881195"/>
          </a:xfrm>
          <a:prstGeom prst="rect">
            <a:avLst/>
          </a:prstGeom>
        </p:spPr>
      </p:pic>
      <p:pic>
        <p:nvPicPr>
          <p:cNvPr id="7" name="6 Imagen" descr="01e70e4ab30c346e2b9d97faab218375-vector-de-cabeza-de-girasol-plano-by-vexels.png"/>
          <p:cNvPicPr>
            <a:picLocks noChangeAspect="1"/>
          </p:cNvPicPr>
          <p:nvPr/>
        </p:nvPicPr>
        <p:blipFill>
          <a:blip r:embed="rId3"/>
          <a:stretch>
            <a:fillRect/>
          </a:stretch>
        </p:blipFill>
        <p:spPr>
          <a:xfrm>
            <a:off x="4572000" y="4262305"/>
            <a:ext cx="881195" cy="881195"/>
          </a:xfrm>
          <a:prstGeom prst="rect">
            <a:avLst/>
          </a:prstGeom>
        </p:spPr>
      </p:pic>
      <p:pic>
        <p:nvPicPr>
          <p:cNvPr id="8" name="7 Imagen" descr="01e70e4ab30c346e2b9d97faab218375-vector-de-cabeza-de-girasol-plano-by-vexels.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a:off x="2928926" y="642924"/>
            <a:ext cx="881195" cy="881195"/>
          </a:xfrm>
          <a:prstGeom prst="rect">
            <a:avLst/>
          </a:prstGeom>
        </p:spPr>
      </p:pic>
      <p:pic>
        <p:nvPicPr>
          <p:cNvPr id="9" name="8 Imagen" descr="01e70e4ab30c346e2b9d97faab218375-vector-de-cabeza-de-girasol-plano-by-vexels.png"/>
          <p:cNvPicPr>
            <a:picLocks noChangeAspect="1"/>
          </p:cNvPicPr>
          <p:nvPr/>
        </p:nvPicPr>
        <p:blipFill>
          <a:blip r:embed="rId3"/>
          <a:stretch>
            <a:fillRect/>
          </a:stretch>
        </p:blipFill>
        <p:spPr>
          <a:xfrm>
            <a:off x="8262805" y="1785932"/>
            <a:ext cx="881195" cy="881195"/>
          </a:xfrm>
          <a:prstGeom prst="rect">
            <a:avLst/>
          </a:prstGeom>
        </p:spPr>
      </p:pic>
      <p:pic>
        <p:nvPicPr>
          <p:cNvPr id="10" name="9 Imagen" descr="01e70e4ab30c346e2b9d97faab218375-vector-de-cabeza-de-girasol-plano-by-vexels.png"/>
          <p:cNvPicPr>
            <a:picLocks noChangeAspect="1"/>
          </p:cNvPicPr>
          <p:nvPr/>
        </p:nvPicPr>
        <p:blipFill>
          <a:blip r:embed="rId3"/>
          <a:stretch>
            <a:fillRect/>
          </a:stretch>
        </p:blipFill>
        <p:spPr>
          <a:xfrm>
            <a:off x="2143108" y="1285866"/>
            <a:ext cx="881195" cy="881195"/>
          </a:xfrm>
          <a:prstGeom prst="rect">
            <a:avLst/>
          </a:prstGeom>
        </p:spPr>
      </p:pic>
      <p:pic>
        <p:nvPicPr>
          <p:cNvPr id="11" name="10 Imagen" descr="01e70e4ab30c346e2b9d97faab218375-vector-de-cabeza-de-girasol-plano-by-vexels.png"/>
          <p:cNvPicPr>
            <a:picLocks noChangeAspect="1"/>
          </p:cNvPicPr>
          <p:nvPr/>
        </p:nvPicPr>
        <p:blipFill>
          <a:blip r:embed="rId3"/>
          <a:stretch>
            <a:fillRect/>
          </a:stretch>
        </p:blipFill>
        <p:spPr>
          <a:xfrm>
            <a:off x="8262805" y="2643188"/>
            <a:ext cx="881195" cy="881195"/>
          </a:xfrm>
          <a:prstGeom prst="rect">
            <a:avLst/>
          </a:prstGeom>
        </p:spPr>
      </p:pic>
      <p:pic>
        <p:nvPicPr>
          <p:cNvPr id="12" name="11 Imagen" descr="01e70e4ab30c346e2b9d97faab218375-vector-de-cabeza-de-girasol-plano-by-vexels.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a:off x="1000100" y="1643056"/>
            <a:ext cx="881195" cy="881195"/>
          </a:xfrm>
          <a:prstGeom prst="rect">
            <a:avLst/>
          </a:prstGeom>
        </p:spPr>
      </p:pic>
      <p:pic>
        <p:nvPicPr>
          <p:cNvPr id="13" name="12 Imagen" descr="01e70e4ab30c346e2b9d97faab218375-vector-de-cabeza-de-girasol-plano-by-vexels.png"/>
          <p:cNvPicPr>
            <a:picLocks noChangeAspect="1"/>
          </p:cNvPicPr>
          <p:nvPr/>
        </p:nvPicPr>
        <p:blipFill>
          <a:blip r:embed="rId3"/>
          <a:stretch>
            <a:fillRect/>
          </a:stretch>
        </p:blipFill>
        <p:spPr>
          <a:xfrm>
            <a:off x="6215074" y="3071816"/>
            <a:ext cx="881195" cy="881195"/>
          </a:xfrm>
          <a:prstGeom prst="rect">
            <a:avLst/>
          </a:prstGeom>
        </p:spPr>
      </p:pic>
      <p:pic>
        <p:nvPicPr>
          <p:cNvPr id="18" name="17 Imagen" descr="01e70e4ab30c346e2b9d97faab218375-vector-de-cabeza-de-girasol-plano-by-vexels.png"/>
          <p:cNvPicPr>
            <a:picLocks noChangeAspect="1"/>
          </p:cNvPicPr>
          <p:nvPr/>
        </p:nvPicPr>
        <p:blipFill>
          <a:blip r:embed="rId3"/>
          <a:stretch>
            <a:fillRect/>
          </a:stretch>
        </p:blipFill>
        <p:spPr>
          <a:xfrm>
            <a:off x="4500562" y="0"/>
            <a:ext cx="881195" cy="881195"/>
          </a:xfrm>
          <a:prstGeom prst="rect">
            <a:avLst/>
          </a:prstGeom>
        </p:spPr>
      </p:pic>
      <p:pic>
        <p:nvPicPr>
          <p:cNvPr id="19" name="18 Imagen" descr="01e70e4ab30c346e2b9d97faab218375-vector-de-cabeza-de-girasol-plano-by-vexels.png"/>
          <p:cNvPicPr>
            <a:picLocks noChangeAspect="1"/>
          </p:cNvPicPr>
          <p:nvPr/>
        </p:nvPicPr>
        <p:blipFill>
          <a:blip r:embed="rId3"/>
          <a:stretch>
            <a:fillRect/>
          </a:stretch>
        </p:blipFill>
        <p:spPr>
          <a:xfrm>
            <a:off x="6286512" y="1285866"/>
            <a:ext cx="881195" cy="881195"/>
          </a:xfrm>
          <a:prstGeom prst="rect">
            <a:avLst/>
          </a:prstGeom>
        </p:spPr>
      </p:pic>
      <p:pic>
        <p:nvPicPr>
          <p:cNvPr id="20" name="19 Imagen" descr="01e70e4ab30c346e2b9d97faab218375-vector-de-cabeza-de-girasol-plano-by-vexels.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a:off x="5286380" y="3500444"/>
            <a:ext cx="881195" cy="881195"/>
          </a:xfrm>
          <a:prstGeom prst="rect">
            <a:avLst/>
          </a:prstGeom>
        </p:spPr>
      </p:pic>
      <p:pic>
        <p:nvPicPr>
          <p:cNvPr id="21" name="20 Imagen" descr="01e70e4ab30c346e2b9d97faab218375-vector-de-cabeza-de-girasol-plano-by-vexels.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a:off x="7215206" y="1571618"/>
            <a:ext cx="881195" cy="881195"/>
          </a:xfrm>
          <a:prstGeom prst="rect">
            <a:avLst/>
          </a:prstGeom>
        </p:spPr>
      </p:pic>
      <p:pic>
        <p:nvPicPr>
          <p:cNvPr id="22" name="21 Imagen" descr="01e70e4ab30c346e2b9d97faab218375-vector-de-cabeza-de-girasol-plano-by-vexels.png"/>
          <p:cNvPicPr>
            <a:picLocks noChangeAspect="1"/>
          </p:cNvPicPr>
          <p:nvPr/>
        </p:nvPicPr>
        <p:blipFill>
          <a:blip r:embed="rId3"/>
          <a:stretch>
            <a:fillRect/>
          </a:stretch>
        </p:blipFill>
        <p:spPr>
          <a:xfrm>
            <a:off x="3643306" y="0"/>
            <a:ext cx="881195" cy="881195"/>
          </a:xfrm>
          <a:prstGeom prst="rect">
            <a:avLst/>
          </a:prstGeom>
        </p:spPr>
      </p:pic>
      <p:pic>
        <p:nvPicPr>
          <p:cNvPr id="23" name="22 Imagen" descr="01e70e4ab30c346e2b9d97faab218375-vector-de-cabeza-de-girasol-plano-by-vexels.png"/>
          <p:cNvPicPr>
            <a:picLocks noChangeAspect="1"/>
          </p:cNvPicPr>
          <p:nvPr/>
        </p:nvPicPr>
        <p:blipFill>
          <a:blip r:embed="rId3"/>
          <a:stretch>
            <a:fillRect/>
          </a:stretch>
        </p:blipFill>
        <p:spPr>
          <a:xfrm>
            <a:off x="4500562" y="0"/>
            <a:ext cx="881195" cy="881195"/>
          </a:xfrm>
          <a:prstGeom prst="rect">
            <a:avLst/>
          </a:prstGeom>
        </p:spPr>
      </p:pic>
      <p:pic>
        <p:nvPicPr>
          <p:cNvPr id="24" name="23 Imagen" descr="01e70e4ab30c346e2b9d97faab218375-vector-de-cabeza-de-girasol-plano-by-vexels.png"/>
          <p:cNvPicPr>
            <a:picLocks noChangeAspect="1"/>
          </p:cNvPicPr>
          <p:nvPr/>
        </p:nvPicPr>
        <p:blipFill>
          <a:blip r:embed="rId3"/>
          <a:stretch>
            <a:fillRect/>
          </a:stretch>
        </p:blipFill>
        <p:spPr>
          <a:xfrm>
            <a:off x="0" y="2714626"/>
            <a:ext cx="881195" cy="881195"/>
          </a:xfrm>
          <a:prstGeom prst="rect">
            <a:avLst/>
          </a:prstGeom>
        </p:spPr>
      </p:pic>
      <p:pic>
        <p:nvPicPr>
          <p:cNvPr id="25" name="24 Imagen" descr="01e70e4ab30c346e2b9d97faab218375-vector-de-cabeza-de-girasol-plano-by-vexels.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a:off x="7215206" y="2786064"/>
            <a:ext cx="881195" cy="881195"/>
          </a:xfrm>
          <a:prstGeom prst="rect">
            <a:avLst/>
          </a:prstGeom>
        </p:spPr>
      </p:pic>
      <p:pic>
        <p:nvPicPr>
          <p:cNvPr id="26" name="25 Imagen" descr="01e70e4ab30c346e2b9d97faab218375-vector-de-cabeza-de-girasol-plano-by-vexels.png"/>
          <p:cNvPicPr>
            <a:picLocks noChangeAspect="1"/>
          </p:cNvPicPr>
          <p:nvPr/>
        </p:nvPicPr>
        <p:blipFill>
          <a:blip r:embed="rId3"/>
          <a:stretch>
            <a:fillRect/>
          </a:stretch>
        </p:blipFill>
        <p:spPr>
          <a:xfrm>
            <a:off x="1928794" y="3286130"/>
            <a:ext cx="881195" cy="881195"/>
          </a:xfrm>
          <a:prstGeom prst="rect">
            <a:avLst/>
          </a:prstGeom>
        </p:spPr>
      </p:pic>
      <p:pic>
        <p:nvPicPr>
          <p:cNvPr id="28" name="27 Imagen" descr="01e70e4ab30c346e2b9d97faab218375-vector-de-cabeza-de-girasol-plano-by-vexels.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a:off x="1000100" y="2928940"/>
            <a:ext cx="881195" cy="881195"/>
          </a:xfrm>
          <a:prstGeom prst="rect">
            <a:avLst/>
          </a:prstGeom>
        </p:spPr>
      </p:pic>
      <p:pic>
        <p:nvPicPr>
          <p:cNvPr id="29" name="28 Imagen" descr="01e70e4ab30c346e2b9d97faab218375-vector-de-cabeza-de-girasol-plano-by-vexels.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a:off x="2928926" y="3786196"/>
            <a:ext cx="881195" cy="881195"/>
          </a:xfrm>
          <a:prstGeom prst="rect">
            <a:avLst/>
          </a:prstGeom>
        </p:spPr>
      </p:pic>
      <p:sp>
        <p:nvSpPr>
          <p:cNvPr id="27" name="26 Rectángulo"/>
          <p:cNvSpPr/>
          <p:nvPr/>
        </p:nvSpPr>
        <p:spPr>
          <a:xfrm>
            <a:off x="-642974" y="-500084"/>
            <a:ext cx="10215634" cy="6072230"/>
          </a:xfrm>
          <a:prstGeom prst="rect">
            <a:avLst/>
          </a:prstGeom>
          <a:gradFill flip="none" rotWithShape="1">
            <a:gsLst>
              <a:gs pos="47000">
                <a:srgbClr val="FFF200"/>
              </a:gs>
              <a:gs pos="45000">
                <a:srgbClr val="FF7A00"/>
              </a:gs>
              <a:gs pos="70000">
                <a:srgbClr val="FF0300"/>
              </a:gs>
              <a:gs pos="100000">
                <a:srgbClr val="4D0808"/>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7"/>
                                        </p:tgtEl>
                                        <p:attrNameLst>
                                          <p:attrName>style.visibility</p:attrName>
                                        </p:attrNameLst>
                                      </p:cBhvr>
                                      <p:to>
                                        <p:strVal val="hidden"/>
                                      </p:to>
                                    </p:set>
                                  </p:childTnLst>
                                </p:cTn>
                              </p:par>
                              <p:par>
                                <p:cTn id="7" presetID="2" presetClass="entr" presetSubtype="3"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0-#ppt_h/2"/>
                                          </p:val>
                                        </p:tav>
                                        <p:tav tm="100000">
                                          <p:val>
                                            <p:strVal val="#ppt_y"/>
                                          </p:val>
                                        </p:tav>
                                      </p:tavLst>
                                    </p:anim>
                                  </p:childTnLst>
                                </p:cTn>
                              </p:par>
                              <p:par>
                                <p:cTn id="11" presetID="2" presetClass="entr" presetSubtype="3"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1+#ppt_w/2"/>
                                          </p:val>
                                        </p:tav>
                                        <p:tav tm="100000">
                                          <p:val>
                                            <p:strVal val="#ppt_x"/>
                                          </p:val>
                                        </p:tav>
                                      </p:tavLst>
                                    </p:anim>
                                    <p:anim calcmode="lin" valueType="num">
                                      <p:cBhvr additive="base">
                                        <p:cTn id="14" dur="2000" fill="hold"/>
                                        <p:tgtEl>
                                          <p:spTgt spid="4"/>
                                        </p:tgtEl>
                                        <p:attrNameLst>
                                          <p:attrName>ppt_y</p:attrName>
                                        </p:attrNameLst>
                                      </p:cBhvr>
                                      <p:tavLst>
                                        <p:tav tm="0">
                                          <p:val>
                                            <p:strVal val="0-#ppt_h/2"/>
                                          </p:val>
                                        </p:tav>
                                        <p:tav tm="100000">
                                          <p:val>
                                            <p:strVal val="#ppt_y"/>
                                          </p:val>
                                        </p:tav>
                                      </p:tavLst>
                                    </p:anim>
                                  </p:childTnLst>
                                </p:cTn>
                              </p:par>
                              <p:par>
                                <p:cTn id="15" presetID="2" presetClass="entr" presetSubtype="3"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1+#ppt_w/2"/>
                                          </p:val>
                                        </p:tav>
                                        <p:tav tm="100000">
                                          <p:val>
                                            <p:strVal val="#ppt_x"/>
                                          </p:val>
                                        </p:tav>
                                      </p:tavLst>
                                    </p:anim>
                                    <p:anim calcmode="lin" valueType="num">
                                      <p:cBhvr additive="base">
                                        <p:cTn id="18" dur="2000" fill="hold"/>
                                        <p:tgtEl>
                                          <p:spTgt spid="8"/>
                                        </p:tgtEl>
                                        <p:attrNameLst>
                                          <p:attrName>ppt_y</p:attrName>
                                        </p:attrNameLst>
                                      </p:cBhvr>
                                      <p:tavLst>
                                        <p:tav tm="0">
                                          <p:val>
                                            <p:strVal val="0-#ppt_h/2"/>
                                          </p:val>
                                        </p:tav>
                                        <p:tav tm="100000">
                                          <p:val>
                                            <p:strVal val="#ppt_y"/>
                                          </p:val>
                                        </p:tav>
                                      </p:tavLst>
                                    </p:anim>
                                  </p:childTnLst>
                                </p:cTn>
                              </p:par>
                              <p:par>
                                <p:cTn id="19" presetID="2" presetClass="entr" presetSubtype="3"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1+#ppt_w/2"/>
                                          </p:val>
                                        </p:tav>
                                        <p:tav tm="100000">
                                          <p:val>
                                            <p:strVal val="#ppt_x"/>
                                          </p:val>
                                        </p:tav>
                                      </p:tavLst>
                                    </p:anim>
                                    <p:anim calcmode="lin" valueType="num">
                                      <p:cBhvr additive="base">
                                        <p:cTn id="22" dur="2000" fill="hold"/>
                                        <p:tgtEl>
                                          <p:spTgt spid="10"/>
                                        </p:tgtEl>
                                        <p:attrNameLst>
                                          <p:attrName>ppt_y</p:attrName>
                                        </p:attrNameLst>
                                      </p:cBhvr>
                                      <p:tavLst>
                                        <p:tav tm="0">
                                          <p:val>
                                            <p:strVal val="0-#ppt_h/2"/>
                                          </p:val>
                                        </p:tav>
                                        <p:tav tm="100000">
                                          <p:val>
                                            <p:strVal val="#ppt_y"/>
                                          </p:val>
                                        </p:tav>
                                      </p:tavLst>
                                    </p:anim>
                                  </p:childTnLst>
                                </p:cTn>
                              </p:par>
                              <p:par>
                                <p:cTn id="23" presetID="2" presetClass="entr" presetSubtype="3"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2000" fill="hold"/>
                                        <p:tgtEl>
                                          <p:spTgt spid="12"/>
                                        </p:tgtEl>
                                        <p:attrNameLst>
                                          <p:attrName>ppt_x</p:attrName>
                                        </p:attrNameLst>
                                      </p:cBhvr>
                                      <p:tavLst>
                                        <p:tav tm="0">
                                          <p:val>
                                            <p:strVal val="1+#ppt_w/2"/>
                                          </p:val>
                                        </p:tav>
                                        <p:tav tm="100000">
                                          <p:val>
                                            <p:strVal val="#ppt_x"/>
                                          </p:val>
                                        </p:tav>
                                      </p:tavLst>
                                    </p:anim>
                                    <p:anim calcmode="lin" valueType="num">
                                      <p:cBhvr additive="base">
                                        <p:cTn id="26" dur="2000" fill="hold"/>
                                        <p:tgtEl>
                                          <p:spTgt spid="12"/>
                                        </p:tgtEl>
                                        <p:attrNameLst>
                                          <p:attrName>ppt_y</p:attrName>
                                        </p:attrNameLst>
                                      </p:cBhvr>
                                      <p:tavLst>
                                        <p:tav tm="0">
                                          <p:val>
                                            <p:strVal val="0-#ppt_h/2"/>
                                          </p:val>
                                        </p:tav>
                                        <p:tav tm="100000">
                                          <p:val>
                                            <p:strVal val="#ppt_y"/>
                                          </p:val>
                                        </p:tav>
                                      </p:tavLst>
                                    </p:anim>
                                  </p:childTnLst>
                                </p:cTn>
                              </p:par>
                              <p:par>
                                <p:cTn id="27" presetID="2" presetClass="entr" presetSubtype="3" fill="hold" nodeType="withEffect">
                                  <p:stCondLst>
                                    <p:cond delay="0"/>
                                  </p:stCondLst>
                                  <p:childTnLst>
                                    <p:set>
                                      <p:cBhvr>
                                        <p:cTn id="28" dur="1" fill="hold">
                                          <p:stCondLst>
                                            <p:cond delay="0"/>
                                          </p:stCondLst>
                                        </p:cTn>
                                        <p:tgtEl>
                                          <p:spTgt spid="22"/>
                                        </p:tgtEl>
                                        <p:attrNameLst>
                                          <p:attrName>style.visibility</p:attrName>
                                        </p:attrNameLst>
                                      </p:cBhvr>
                                      <p:to>
                                        <p:strVal val="visible"/>
                                      </p:to>
                                    </p:set>
                                    <p:anim calcmode="lin" valueType="num">
                                      <p:cBhvr additive="base">
                                        <p:cTn id="29" dur="2000" fill="hold"/>
                                        <p:tgtEl>
                                          <p:spTgt spid="22"/>
                                        </p:tgtEl>
                                        <p:attrNameLst>
                                          <p:attrName>ppt_x</p:attrName>
                                        </p:attrNameLst>
                                      </p:cBhvr>
                                      <p:tavLst>
                                        <p:tav tm="0">
                                          <p:val>
                                            <p:strVal val="1+#ppt_w/2"/>
                                          </p:val>
                                        </p:tav>
                                        <p:tav tm="100000">
                                          <p:val>
                                            <p:strVal val="#ppt_x"/>
                                          </p:val>
                                        </p:tav>
                                      </p:tavLst>
                                    </p:anim>
                                    <p:anim calcmode="lin" valueType="num">
                                      <p:cBhvr additive="base">
                                        <p:cTn id="30" dur="2000" fill="hold"/>
                                        <p:tgtEl>
                                          <p:spTgt spid="22"/>
                                        </p:tgtEl>
                                        <p:attrNameLst>
                                          <p:attrName>ppt_y</p:attrName>
                                        </p:attrNameLst>
                                      </p:cBhvr>
                                      <p:tavLst>
                                        <p:tav tm="0">
                                          <p:val>
                                            <p:strVal val="0-#ppt_h/2"/>
                                          </p:val>
                                        </p:tav>
                                        <p:tav tm="100000">
                                          <p:val>
                                            <p:strVal val="#ppt_y"/>
                                          </p:val>
                                        </p:tav>
                                      </p:tavLst>
                                    </p:anim>
                                  </p:childTnLst>
                                </p:cTn>
                              </p:par>
                              <p:par>
                                <p:cTn id="31" presetID="2" presetClass="entr" presetSubtype="9" fill="hold" nodeType="withEffect">
                                  <p:stCondLst>
                                    <p:cond delay="0"/>
                                  </p:stCondLst>
                                  <p:childTnLst>
                                    <p:set>
                                      <p:cBhvr>
                                        <p:cTn id="32" dur="1" fill="hold">
                                          <p:stCondLst>
                                            <p:cond delay="0"/>
                                          </p:stCondLst>
                                        </p:cTn>
                                        <p:tgtEl>
                                          <p:spTgt spid="5"/>
                                        </p:tgtEl>
                                        <p:attrNameLst>
                                          <p:attrName>style.visibility</p:attrName>
                                        </p:attrNameLst>
                                      </p:cBhvr>
                                      <p:to>
                                        <p:strVal val="visible"/>
                                      </p:to>
                                    </p:set>
                                    <p:anim calcmode="lin" valueType="num">
                                      <p:cBhvr additive="base">
                                        <p:cTn id="33" dur="2000" fill="hold"/>
                                        <p:tgtEl>
                                          <p:spTgt spid="5"/>
                                        </p:tgtEl>
                                        <p:attrNameLst>
                                          <p:attrName>ppt_x</p:attrName>
                                        </p:attrNameLst>
                                      </p:cBhvr>
                                      <p:tavLst>
                                        <p:tav tm="0">
                                          <p:val>
                                            <p:strVal val="0-#ppt_w/2"/>
                                          </p:val>
                                        </p:tav>
                                        <p:tav tm="100000">
                                          <p:val>
                                            <p:strVal val="#ppt_x"/>
                                          </p:val>
                                        </p:tav>
                                      </p:tavLst>
                                    </p:anim>
                                    <p:anim calcmode="lin" valueType="num">
                                      <p:cBhvr additive="base">
                                        <p:cTn id="34" dur="2000" fill="hold"/>
                                        <p:tgtEl>
                                          <p:spTgt spid="5"/>
                                        </p:tgtEl>
                                        <p:attrNameLst>
                                          <p:attrName>ppt_y</p:attrName>
                                        </p:attrNameLst>
                                      </p:cBhvr>
                                      <p:tavLst>
                                        <p:tav tm="0">
                                          <p:val>
                                            <p:strVal val="0-#ppt_h/2"/>
                                          </p:val>
                                        </p:tav>
                                        <p:tav tm="100000">
                                          <p:val>
                                            <p:strVal val="#ppt_y"/>
                                          </p:val>
                                        </p:tav>
                                      </p:tavLst>
                                    </p:anim>
                                  </p:childTnLst>
                                </p:cTn>
                              </p:par>
                              <p:par>
                                <p:cTn id="35" presetID="2" presetClass="entr" presetSubtype="9" fill="hold" nodeType="withEffect">
                                  <p:stCondLst>
                                    <p:cond delay="0"/>
                                  </p:stCondLst>
                                  <p:childTnLst>
                                    <p:set>
                                      <p:cBhvr>
                                        <p:cTn id="36" dur="1" fill="hold">
                                          <p:stCondLst>
                                            <p:cond delay="0"/>
                                          </p:stCondLst>
                                        </p:cTn>
                                        <p:tgtEl>
                                          <p:spTgt spid="9"/>
                                        </p:tgtEl>
                                        <p:attrNameLst>
                                          <p:attrName>style.visibility</p:attrName>
                                        </p:attrNameLst>
                                      </p:cBhvr>
                                      <p:to>
                                        <p:strVal val="visible"/>
                                      </p:to>
                                    </p:set>
                                    <p:anim calcmode="lin" valueType="num">
                                      <p:cBhvr additive="base">
                                        <p:cTn id="37" dur="2000" fill="hold"/>
                                        <p:tgtEl>
                                          <p:spTgt spid="9"/>
                                        </p:tgtEl>
                                        <p:attrNameLst>
                                          <p:attrName>ppt_x</p:attrName>
                                        </p:attrNameLst>
                                      </p:cBhvr>
                                      <p:tavLst>
                                        <p:tav tm="0">
                                          <p:val>
                                            <p:strVal val="0-#ppt_w/2"/>
                                          </p:val>
                                        </p:tav>
                                        <p:tav tm="100000">
                                          <p:val>
                                            <p:strVal val="#ppt_x"/>
                                          </p:val>
                                        </p:tav>
                                      </p:tavLst>
                                    </p:anim>
                                    <p:anim calcmode="lin" valueType="num">
                                      <p:cBhvr additive="base">
                                        <p:cTn id="38" dur="2000" fill="hold"/>
                                        <p:tgtEl>
                                          <p:spTgt spid="9"/>
                                        </p:tgtEl>
                                        <p:attrNameLst>
                                          <p:attrName>ppt_y</p:attrName>
                                        </p:attrNameLst>
                                      </p:cBhvr>
                                      <p:tavLst>
                                        <p:tav tm="0">
                                          <p:val>
                                            <p:strVal val="0-#ppt_h/2"/>
                                          </p:val>
                                        </p:tav>
                                        <p:tav tm="100000">
                                          <p:val>
                                            <p:strVal val="#ppt_y"/>
                                          </p:val>
                                        </p:tav>
                                      </p:tavLst>
                                    </p:anim>
                                  </p:childTnLst>
                                </p:cTn>
                              </p:par>
                              <p:par>
                                <p:cTn id="39" presetID="2" presetClass="entr" presetSubtype="9" fill="hold" nodeType="withEffect">
                                  <p:stCondLst>
                                    <p:cond delay="0"/>
                                  </p:stCondLst>
                                  <p:childTnLst>
                                    <p:set>
                                      <p:cBhvr>
                                        <p:cTn id="40" dur="1" fill="hold">
                                          <p:stCondLst>
                                            <p:cond delay="0"/>
                                          </p:stCondLst>
                                        </p:cTn>
                                        <p:tgtEl>
                                          <p:spTgt spid="18"/>
                                        </p:tgtEl>
                                        <p:attrNameLst>
                                          <p:attrName>style.visibility</p:attrName>
                                        </p:attrNameLst>
                                      </p:cBhvr>
                                      <p:to>
                                        <p:strVal val="visible"/>
                                      </p:to>
                                    </p:set>
                                    <p:anim calcmode="lin" valueType="num">
                                      <p:cBhvr additive="base">
                                        <p:cTn id="41" dur="2000" fill="hold"/>
                                        <p:tgtEl>
                                          <p:spTgt spid="18"/>
                                        </p:tgtEl>
                                        <p:attrNameLst>
                                          <p:attrName>ppt_x</p:attrName>
                                        </p:attrNameLst>
                                      </p:cBhvr>
                                      <p:tavLst>
                                        <p:tav tm="0">
                                          <p:val>
                                            <p:strVal val="0-#ppt_w/2"/>
                                          </p:val>
                                        </p:tav>
                                        <p:tav tm="100000">
                                          <p:val>
                                            <p:strVal val="#ppt_x"/>
                                          </p:val>
                                        </p:tav>
                                      </p:tavLst>
                                    </p:anim>
                                    <p:anim calcmode="lin" valueType="num">
                                      <p:cBhvr additive="base">
                                        <p:cTn id="42" dur="2000" fill="hold"/>
                                        <p:tgtEl>
                                          <p:spTgt spid="18"/>
                                        </p:tgtEl>
                                        <p:attrNameLst>
                                          <p:attrName>ppt_y</p:attrName>
                                        </p:attrNameLst>
                                      </p:cBhvr>
                                      <p:tavLst>
                                        <p:tav tm="0">
                                          <p:val>
                                            <p:strVal val="0-#ppt_h/2"/>
                                          </p:val>
                                        </p:tav>
                                        <p:tav tm="100000">
                                          <p:val>
                                            <p:strVal val="#ppt_y"/>
                                          </p:val>
                                        </p:tav>
                                      </p:tavLst>
                                    </p:anim>
                                  </p:childTnLst>
                                </p:cTn>
                              </p:par>
                              <p:par>
                                <p:cTn id="43" presetID="2" presetClass="entr" presetSubtype="9" fill="hold" nodeType="withEffect">
                                  <p:stCondLst>
                                    <p:cond delay="0"/>
                                  </p:stCondLst>
                                  <p:childTnLst>
                                    <p:set>
                                      <p:cBhvr>
                                        <p:cTn id="44" dur="1" fill="hold">
                                          <p:stCondLst>
                                            <p:cond delay="0"/>
                                          </p:stCondLst>
                                        </p:cTn>
                                        <p:tgtEl>
                                          <p:spTgt spid="19"/>
                                        </p:tgtEl>
                                        <p:attrNameLst>
                                          <p:attrName>style.visibility</p:attrName>
                                        </p:attrNameLst>
                                      </p:cBhvr>
                                      <p:to>
                                        <p:strVal val="visible"/>
                                      </p:to>
                                    </p:set>
                                    <p:anim calcmode="lin" valueType="num">
                                      <p:cBhvr additive="base">
                                        <p:cTn id="45" dur="2000" fill="hold"/>
                                        <p:tgtEl>
                                          <p:spTgt spid="19"/>
                                        </p:tgtEl>
                                        <p:attrNameLst>
                                          <p:attrName>ppt_x</p:attrName>
                                        </p:attrNameLst>
                                      </p:cBhvr>
                                      <p:tavLst>
                                        <p:tav tm="0">
                                          <p:val>
                                            <p:strVal val="0-#ppt_w/2"/>
                                          </p:val>
                                        </p:tav>
                                        <p:tav tm="100000">
                                          <p:val>
                                            <p:strVal val="#ppt_x"/>
                                          </p:val>
                                        </p:tav>
                                      </p:tavLst>
                                    </p:anim>
                                    <p:anim calcmode="lin" valueType="num">
                                      <p:cBhvr additive="base">
                                        <p:cTn id="46" dur="2000" fill="hold"/>
                                        <p:tgtEl>
                                          <p:spTgt spid="19"/>
                                        </p:tgtEl>
                                        <p:attrNameLst>
                                          <p:attrName>ppt_y</p:attrName>
                                        </p:attrNameLst>
                                      </p:cBhvr>
                                      <p:tavLst>
                                        <p:tav tm="0">
                                          <p:val>
                                            <p:strVal val="0-#ppt_h/2"/>
                                          </p:val>
                                        </p:tav>
                                        <p:tav tm="100000">
                                          <p:val>
                                            <p:strVal val="#ppt_y"/>
                                          </p:val>
                                        </p:tav>
                                      </p:tavLst>
                                    </p:anim>
                                  </p:childTnLst>
                                </p:cTn>
                              </p:par>
                              <p:par>
                                <p:cTn id="47" presetID="2" presetClass="entr" presetSubtype="9" fill="hold" nodeType="withEffect">
                                  <p:stCondLst>
                                    <p:cond delay="0"/>
                                  </p:stCondLst>
                                  <p:childTnLst>
                                    <p:set>
                                      <p:cBhvr>
                                        <p:cTn id="48" dur="1" fill="hold">
                                          <p:stCondLst>
                                            <p:cond delay="0"/>
                                          </p:stCondLst>
                                        </p:cTn>
                                        <p:tgtEl>
                                          <p:spTgt spid="21"/>
                                        </p:tgtEl>
                                        <p:attrNameLst>
                                          <p:attrName>style.visibility</p:attrName>
                                        </p:attrNameLst>
                                      </p:cBhvr>
                                      <p:to>
                                        <p:strVal val="visible"/>
                                      </p:to>
                                    </p:set>
                                    <p:anim calcmode="lin" valueType="num">
                                      <p:cBhvr additive="base">
                                        <p:cTn id="49" dur="2000" fill="hold"/>
                                        <p:tgtEl>
                                          <p:spTgt spid="21"/>
                                        </p:tgtEl>
                                        <p:attrNameLst>
                                          <p:attrName>ppt_x</p:attrName>
                                        </p:attrNameLst>
                                      </p:cBhvr>
                                      <p:tavLst>
                                        <p:tav tm="0">
                                          <p:val>
                                            <p:strVal val="0-#ppt_w/2"/>
                                          </p:val>
                                        </p:tav>
                                        <p:tav tm="100000">
                                          <p:val>
                                            <p:strVal val="#ppt_x"/>
                                          </p:val>
                                        </p:tav>
                                      </p:tavLst>
                                    </p:anim>
                                    <p:anim calcmode="lin" valueType="num">
                                      <p:cBhvr additive="base">
                                        <p:cTn id="50" dur="2000" fill="hold"/>
                                        <p:tgtEl>
                                          <p:spTgt spid="21"/>
                                        </p:tgtEl>
                                        <p:attrNameLst>
                                          <p:attrName>ppt_y</p:attrName>
                                        </p:attrNameLst>
                                      </p:cBhvr>
                                      <p:tavLst>
                                        <p:tav tm="0">
                                          <p:val>
                                            <p:strVal val="0-#ppt_h/2"/>
                                          </p:val>
                                        </p:tav>
                                        <p:tav tm="100000">
                                          <p:val>
                                            <p:strVal val="#ppt_y"/>
                                          </p:val>
                                        </p:tav>
                                      </p:tavLst>
                                    </p:anim>
                                  </p:childTnLst>
                                </p:cTn>
                              </p:par>
                              <p:par>
                                <p:cTn id="51" presetID="2" presetClass="entr" presetSubtype="9" fill="hold" nodeType="withEffect">
                                  <p:stCondLst>
                                    <p:cond delay="0"/>
                                  </p:stCondLst>
                                  <p:childTnLst>
                                    <p:set>
                                      <p:cBhvr>
                                        <p:cTn id="52" dur="1" fill="hold">
                                          <p:stCondLst>
                                            <p:cond delay="0"/>
                                          </p:stCondLst>
                                        </p:cTn>
                                        <p:tgtEl>
                                          <p:spTgt spid="23"/>
                                        </p:tgtEl>
                                        <p:attrNameLst>
                                          <p:attrName>style.visibility</p:attrName>
                                        </p:attrNameLst>
                                      </p:cBhvr>
                                      <p:to>
                                        <p:strVal val="visible"/>
                                      </p:to>
                                    </p:set>
                                    <p:anim calcmode="lin" valueType="num">
                                      <p:cBhvr additive="base">
                                        <p:cTn id="53" dur="2000" fill="hold"/>
                                        <p:tgtEl>
                                          <p:spTgt spid="23"/>
                                        </p:tgtEl>
                                        <p:attrNameLst>
                                          <p:attrName>ppt_x</p:attrName>
                                        </p:attrNameLst>
                                      </p:cBhvr>
                                      <p:tavLst>
                                        <p:tav tm="0">
                                          <p:val>
                                            <p:strVal val="0-#ppt_w/2"/>
                                          </p:val>
                                        </p:tav>
                                        <p:tav tm="100000">
                                          <p:val>
                                            <p:strVal val="#ppt_x"/>
                                          </p:val>
                                        </p:tav>
                                      </p:tavLst>
                                    </p:anim>
                                    <p:anim calcmode="lin" valueType="num">
                                      <p:cBhvr additive="base">
                                        <p:cTn id="54" dur="2000" fill="hold"/>
                                        <p:tgtEl>
                                          <p:spTgt spid="23"/>
                                        </p:tgtEl>
                                        <p:attrNameLst>
                                          <p:attrName>ppt_y</p:attrName>
                                        </p:attrNameLst>
                                      </p:cBhvr>
                                      <p:tavLst>
                                        <p:tav tm="0">
                                          <p:val>
                                            <p:strVal val="0-#ppt_h/2"/>
                                          </p:val>
                                        </p:tav>
                                        <p:tav tm="100000">
                                          <p:val>
                                            <p:strVal val="#ppt_y"/>
                                          </p:val>
                                        </p:tav>
                                      </p:tavLst>
                                    </p:anim>
                                  </p:childTnLst>
                                </p:cTn>
                              </p:par>
                              <p:par>
                                <p:cTn id="55" presetID="2" presetClass="entr" presetSubtype="6" fill="hold" nodeType="withEffect">
                                  <p:stCondLst>
                                    <p:cond delay="0"/>
                                  </p:stCondLst>
                                  <p:childTnLst>
                                    <p:set>
                                      <p:cBhvr>
                                        <p:cTn id="56" dur="1" fill="hold">
                                          <p:stCondLst>
                                            <p:cond delay="0"/>
                                          </p:stCondLst>
                                        </p:cTn>
                                        <p:tgtEl>
                                          <p:spTgt spid="6"/>
                                        </p:tgtEl>
                                        <p:attrNameLst>
                                          <p:attrName>style.visibility</p:attrName>
                                        </p:attrNameLst>
                                      </p:cBhvr>
                                      <p:to>
                                        <p:strVal val="visible"/>
                                      </p:to>
                                    </p:set>
                                    <p:anim calcmode="lin" valueType="num">
                                      <p:cBhvr additive="base">
                                        <p:cTn id="57" dur="2000" fill="hold"/>
                                        <p:tgtEl>
                                          <p:spTgt spid="6"/>
                                        </p:tgtEl>
                                        <p:attrNameLst>
                                          <p:attrName>ppt_x</p:attrName>
                                        </p:attrNameLst>
                                      </p:cBhvr>
                                      <p:tavLst>
                                        <p:tav tm="0">
                                          <p:val>
                                            <p:strVal val="1+#ppt_w/2"/>
                                          </p:val>
                                        </p:tav>
                                        <p:tav tm="100000">
                                          <p:val>
                                            <p:strVal val="#ppt_x"/>
                                          </p:val>
                                        </p:tav>
                                      </p:tavLst>
                                    </p:anim>
                                    <p:anim calcmode="lin" valueType="num">
                                      <p:cBhvr additive="base">
                                        <p:cTn id="58" dur="2000" fill="hold"/>
                                        <p:tgtEl>
                                          <p:spTgt spid="6"/>
                                        </p:tgtEl>
                                        <p:attrNameLst>
                                          <p:attrName>ppt_y</p:attrName>
                                        </p:attrNameLst>
                                      </p:cBhvr>
                                      <p:tavLst>
                                        <p:tav tm="0">
                                          <p:val>
                                            <p:strVal val="1+#ppt_h/2"/>
                                          </p:val>
                                        </p:tav>
                                        <p:tav tm="100000">
                                          <p:val>
                                            <p:strVal val="#ppt_y"/>
                                          </p:val>
                                        </p:tav>
                                      </p:tavLst>
                                    </p:anim>
                                  </p:childTnLst>
                                </p:cTn>
                              </p:par>
                              <p:par>
                                <p:cTn id="59" presetID="2" presetClass="entr" presetSubtype="6" fill="hold" nodeType="withEffect">
                                  <p:stCondLst>
                                    <p:cond delay="0"/>
                                  </p:stCondLst>
                                  <p:childTnLst>
                                    <p:set>
                                      <p:cBhvr>
                                        <p:cTn id="60" dur="1" fill="hold">
                                          <p:stCondLst>
                                            <p:cond delay="0"/>
                                          </p:stCondLst>
                                        </p:cTn>
                                        <p:tgtEl>
                                          <p:spTgt spid="24"/>
                                        </p:tgtEl>
                                        <p:attrNameLst>
                                          <p:attrName>style.visibility</p:attrName>
                                        </p:attrNameLst>
                                      </p:cBhvr>
                                      <p:to>
                                        <p:strVal val="visible"/>
                                      </p:to>
                                    </p:set>
                                    <p:anim calcmode="lin" valueType="num">
                                      <p:cBhvr additive="base">
                                        <p:cTn id="61" dur="2000" fill="hold"/>
                                        <p:tgtEl>
                                          <p:spTgt spid="24"/>
                                        </p:tgtEl>
                                        <p:attrNameLst>
                                          <p:attrName>ppt_x</p:attrName>
                                        </p:attrNameLst>
                                      </p:cBhvr>
                                      <p:tavLst>
                                        <p:tav tm="0">
                                          <p:val>
                                            <p:strVal val="1+#ppt_w/2"/>
                                          </p:val>
                                        </p:tav>
                                        <p:tav tm="100000">
                                          <p:val>
                                            <p:strVal val="#ppt_x"/>
                                          </p:val>
                                        </p:tav>
                                      </p:tavLst>
                                    </p:anim>
                                    <p:anim calcmode="lin" valueType="num">
                                      <p:cBhvr additive="base">
                                        <p:cTn id="62" dur="2000" fill="hold"/>
                                        <p:tgtEl>
                                          <p:spTgt spid="24"/>
                                        </p:tgtEl>
                                        <p:attrNameLst>
                                          <p:attrName>ppt_y</p:attrName>
                                        </p:attrNameLst>
                                      </p:cBhvr>
                                      <p:tavLst>
                                        <p:tav tm="0">
                                          <p:val>
                                            <p:strVal val="1+#ppt_h/2"/>
                                          </p:val>
                                        </p:tav>
                                        <p:tav tm="100000">
                                          <p:val>
                                            <p:strVal val="#ppt_y"/>
                                          </p:val>
                                        </p:tav>
                                      </p:tavLst>
                                    </p:anim>
                                  </p:childTnLst>
                                </p:cTn>
                              </p:par>
                              <p:par>
                                <p:cTn id="63" presetID="2" presetClass="entr" presetSubtype="6" fill="hold" nodeType="withEffect">
                                  <p:stCondLst>
                                    <p:cond delay="0"/>
                                  </p:stCondLst>
                                  <p:childTnLst>
                                    <p:set>
                                      <p:cBhvr>
                                        <p:cTn id="64" dur="1" fill="hold">
                                          <p:stCondLst>
                                            <p:cond delay="0"/>
                                          </p:stCondLst>
                                        </p:cTn>
                                        <p:tgtEl>
                                          <p:spTgt spid="26"/>
                                        </p:tgtEl>
                                        <p:attrNameLst>
                                          <p:attrName>style.visibility</p:attrName>
                                        </p:attrNameLst>
                                      </p:cBhvr>
                                      <p:to>
                                        <p:strVal val="visible"/>
                                      </p:to>
                                    </p:set>
                                    <p:anim calcmode="lin" valueType="num">
                                      <p:cBhvr additive="base">
                                        <p:cTn id="65" dur="2000" fill="hold"/>
                                        <p:tgtEl>
                                          <p:spTgt spid="26"/>
                                        </p:tgtEl>
                                        <p:attrNameLst>
                                          <p:attrName>ppt_x</p:attrName>
                                        </p:attrNameLst>
                                      </p:cBhvr>
                                      <p:tavLst>
                                        <p:tav tm="0">
                                          <p:val>
                                            <p:strVal val="1+#ppt_w/2"/>
                                          </p:val>
                                        </p:tav>
                                        <p:tav tm="100000">
                                          <p:val>
                                            <p:strVal val="#ppt_x"/>
                                          </p:val>
                                        </p:tav>
                                      </p:tavLst>
                                    </p:anim>
                                    <p:anim calcmode="lin" valueType="num">
                                      <p:cBhvr additive="base">
                                        <p:cTn id="66" dur="2000" fill="hold"/>
                                        <p:tgtEl>
                                          <p:spTgt spid="26"/>
                                        </p:tgtEl>
                                        <p:attrNameLst>
                                          <p:attrName>ppt_y</p:attrName>
                                        </p:attrNameLst>
                                      </p:cBhvr>
                                      <p:tavLst>
                                        <p:tav tm="0">
                                          <p:val>
                                            <p:strVal val="1+#ppt_h/2"/>
                                          </p:val>
                                        </p:tav>
                                        <p:tav tm="100000">
                                          <p:val>
                                            <p:strVal val="#ppt_y"/>
                                          </p:val>
                                        </p:tav>
                                      </p:tavLst>
                                    </p:anim>
                                  </p:childTnLst>
                                </p:cTn>
                              </p:par>
                              <p:par>
                                <p:cTn id="67" presetID="2" presetClass="entr" presetSubtype="6" fill="hold" nodeType="withEffect">
                                  <p:stCondLst>
                                    <p:cond delay="0"/>
                                  </p:stCondLst>
                                  <p:childTnLst>
                                    <p:set>
                                      <p:cBhvr>
                                        <p:cTn id="68" dur="1" fill="hold">
                                          <p:stCondLst>
                                            <p:cond delay="0"/>
                                          </p:stCondLst>
                                        </p:cTn>
                                        <p:tgtEl>
                                          <p:spTgt spid="28"/>
                                        </p:tgtEl>
                                        <p:attrNameLst>
                                          <p:attrName>style.visibility</p:attrName>
                                        </p:attrNameLst>
                                      </p:cBhvr>
                                      <p:to>
                                        <p:strVal val="visible"/>
                                      </p:to>
                                    </p:set>
                                    <p:anim calcmode="lin" valueType="num">
                                      <p:cBhvr additive="base">
                                        <p:cTn id="69" dur="2000" fill="hold"/>
                                        <p:tgtEl>
                                          <p:spTgt spid="28"/>
                                        </p:tgtEl>
                                        <p:attrNameLst>
                                          <p:attrName>ppt_x</p:attrName>
                                        </p:attrNameLst>
                                      </p:cBhvr>
                                      <p:tavLst>
                                        <p:tav tm="0">
                                          <p:val>
                                            <p:strVal val="1+#ppt_w/2"/>
                                          </p:val>
                                        </p:tav>
                                        <p:tav tm="100000">
                                          <p:val>
                                            <p:strVal val="#ppt_x"/>
                                          </p:val>
                                        </p:tav>
                                      </p:tavLst>
                                    </p:anim>
                                    <p:anim calcmode="lin" valueType="num">
                                      <p:cBhvr additive="base">
                                        <p:cTn id="70" dur="2000" fill="hold"/>
                                        <p:tgtEl>
                                          <p:spTgt spid="28"/>
                                        </p:tgtEl>
                                        <p:attrNameLst>
                                          <p:attrName>ppt_y</p:attrName>
                                        </p:attrNameLst>
                                      </p:cBhvr>
                                      <p:tavLst>
                                        <p:tav tm="0">
                                          <p:val>
                                            <p:strVal val="1+#ppt_h/2"/>
                                          </p:val>
                                        </p:tav>
                                        <p:tav tm="100000">
                                          <p:val>
                                            <p:strVal val="#ppt_y"/>
                                          </p:val>
                                        </p:tav>
                                      </p:tavLst>
                                    </p:anim>
                                  </p:childTnLst>
                                </p:cTn>
                              </p:par>
                              <p:par>
                                <p:cTn id="71" presetID="2" presetClass="entr" presetSubtype="6" fill="hold" nodeType="withEffect">
                                  <p:stCondLst>
                                    <p:cond delay="0"/>
                                  </p:stCondLst>
                                  <p:childTnLst>
                                    <p:set>
                                      <p:cBhvr>
                                        <p:cTn id="72" dur="1" fill="hold">
                                          <p:stCondLst>
                                            <p:cond delay="0"/>
                                          </p:stCondLst>
                                        </p:cTn>
                                        <p:tgtEl>
                                          <p:spTgt spid="29"/>
                                        </p:tgtEl>
                                        <p:attrNameLst>
                                          <p:attrName>style.visibility</p:attrName>
                                        </p:attrNameLst>
                                      </p:cBhvr>
                                      <p:to>
                                        <p:strVal val="visible"/>
                                      </p:to>
                                    </p:set>
                                    <p:anim calcmode="lin" valueType="num">
                                      <p:cBhvr additive="base">
                                        <p:cTn id="73" dur="2000" fill="hold"/>
                                        <p:tgtEl>
                                          <p:spTgt spid="29"/>
                                        </p:tgtEl>
                                        <p:attrNameLst>
                                          <p:attrName>ppt_x</p:attrName>
                                        </p:attrNameLst>
                                      </p:cBhvr>
                                      <p:tavLst>
                                        <p:tav tm="0">
                                          <p:val>
                                            <p:strVal val="1+#ppt_w/2"/>
                                          </p:val>
                                        </p:tav>
                                        <p:tav tm="100000">
                                          <p:val>
                                            <p:strVal val="#ppt_x"/>
                                          </p:val>
                                        </p:tav>
                                      </p:tavLst>
                                    </p:anim>
                                    <p:anim calcmode="lin" valueType="num">
                                      <p:cBhvr additive="base">
                                        <p:cTn id="74" dur="2000" fill="hold"/>
                                        <p:tgtEl>
                                          <p:spTgt spid="29"/>
                                        </p:tgtEl>
                                        <p:attrNameLst>
                                          <p:attrName>ppt_y</p:attrName>
                                        </p:attrNameLst>
                                      </p:cBhvr>
                                      <p:tavLst>
                                        <p:tav tm="0">
                                          <p:val>
                                            <p:strVal val="1+#ppt_h/2"/>
                                          </p:val>
                                        </p:tav>
                                        <p:tav tm="100000">
                                          <p:val>
                                            <p:strVal val="#ppt_y"/>
                                          </p:val>
                                        </p:tav>
                                      </p:tavLst>
                                    </p:anim>
                                  </p:childTnLst>
                                </p:cTn>
                              </p:par>
                              <p:par>
                                <p:cTn id="75" presetID="2" presetClass="entr" presetSubtype="12" fill="hold" nodeType="withEffect">
                                  <p:stCondLst>
                                    <p:cond delay="0"/>
                                  </p:stCondLst>
                                  <p:childTnLst>
                                    <p:set>
                                      <p:cBhvr>
                                        <p:cTn id="76" dur="1" fill="hold">
                                          <p:stCondLst>
                                            <p:cond delay="0"/>
                                          </p:stCondLst>
                                        </p:cTn>
                                        <p:tgtEl>
                                          <p:spTgt spid="7"/>
                                        </p:tgtEl>
                                        <p:attrNameLst>
                                          <p:attrName>style.visibility</p:attrName>
                                        </p:attrNameLst>
                                      </p:cBhvr>
                                      <p:to>
                                        <p:strVal val="visible"/>
                                      </p:to>
                                    </p:set>
                                    <p:anim calcmode="lin" valueType="num">
                                      <p:cBhvr additive="base">
                                        <p:cTn id="77" dur="2000" fill="hold"/>
                                        <p:tgtEl>
                                          <p:spTgt spid="7"/>
                                        </p:tgtEl>
                                        <p:attrNameLst>
                                          <p:attrName>ppt_x</p:attrName>
                                        </p:attrNameLst>
                                      </p:cBhvr>
                                      <p:tavLst>
                                        <p:tav tm="0">
                                          <p:val>
                                            <p:strVal val="0-#ppt_w/2"/>
                                          </p:val>
                                        </p:tav>
                                        <p:tav tm="100000">
                                          <p:val>
                                            <p:strVal val="#ppt_x"/>
                                          </p:val>
                                        </p:tav>
                                      </p:tavLst>
                                    </p:anim>
                                    <p:anim calcmode="lin" valueType="num">
                                      <p:cBhvr additive="base">
                                        <p:cTn id="78" dur="2000" fill="hold"/>
                                        <p:tgtEl>
                                          <p:spTgt spid="7"/>
                                        </p:tgtEl>
                                        <p:attrNameLst>
                                          <p:attrName>ppt_y</p:attrName>
                                        </p:attrNameLst>
                                      </p:cBhvr>
                                      <p:tavLst>
                                        <p:tav tm="0">
                                          <p:val>
                                            <p:strVal val="1+#ppt_h/2"/>
                                          </p:val>
                                        </p:tav>
                                        <p:tav tm="100000">
                                          <p:val>
                                            <p:strVal val="#ppt_y"/>
                                          </p:val>
                                        </p:tav>
                                      </p:tavLst>
                                    </p:anim>
                                  </p:childTnLst>
                                </p:cTn>
                              </p:par>
                              <p:par>
                                <p:cTn id="79" presetID="2" presetClass="entr" presetSubtype="12" fill="hold" nodeType="withEffect">
                                  <p:stCondLst>
                                    <p:cond delay="0"/>
                                  </p:stCondLst>
                                  <p:childTnLst>
                                    <p:set>
                                      <p:cBhvr>
                                        <p:cTn id="80" dur="1" fill="hold">
                                          <p:stCondLst>
                                            <p:cond delay="0"/>
                                          </p:stCondLst>
                                        </p:cTn>
                                        <p:tgtEl>
                                          <p:spTgt spid="11"/>
                                        </p:tgtEl>
                                        <p:attrNameLst>
                                          <p:attrName>style.visibility</p:attrName>
                                        </p:attrNameLst>
                                      </p:cBhvr>
                                      <p:to>
                                        <p:strVal val="visible"/>
                                      </p:to>
                                    </p:set>
                                    <p:anim calcmode="lin" valueType="num">
                                      <p:cBhvr additive="base">
                                        <p:cTn id="81" dur="2000" fill="hold"/>
                                        <p:tgtEl>
                                          <p:spTgt spid="11"/>
                                        </p:tgtEl>
                                        <p:attrNameLst>
                                          <p:attrName>ppt_x</p:attrName>
                                        </p:attrNameLst>
                                      </p:cBhvr>
                                      <p:tavLst>
                                        <p:tav tm="0">
                                          <p:val>
                                            <p:strVal val="0-#ppt_w/2"/>
                                          </p:val>
                                        </p:tav>
                                        <p:tav tm="100000">
                                          <p:val>
                                            <p:strVal val="#ppt_x"/>
                                          </p:val>
                                        </p:tav>
                                      </p:tavLst>
                                    </p:anim>
                                    <p:anim calcmode="lin" valueType="num">
                                      <p:cBhvr additive="base">
                                        <p:cTn id="82" dur="2000" fill="hold"/>
                                        <p:tgtEl>
                                          <p:spTgt spid="11"/>
                                        </p:tgtEl>
                                        <p:attrNameLst>
                                          <p:attrName>ppt_y</p:attrName>
                                        </p:attrNameLst>
                                      </p:cBhvr>
                                      <p:tavLst>
                                        <p:tav tm="0">
                                          <p:val>
                                            <p:strVal val="1+#ppt_h/2"/>
                                          </p:val>
                                        </p:tav>
                                        <p:tav tm="100000">
                                          <p:val>
                                            <p:strVal val="#ppt_y"/>
                                          </p:val>
                                        </p:tav>
                                      </p:tavLst>
                                    </p:anim>
                                  </p:childTnLst>
                                </p:cTn>
                              </p:par>
                              <p:par>
                                <p:cTn id="83" presetID="2" presetClass="entr" presetSubtype="12" fill="hold" nodeType="withEffect">
                                  <p:stCondLst>
                                    <p:cond delay="0"/>
                                  </p:stCondLst>
                                  <p:childTnLst>
                                    <p:set>
                                      <p:cBhvr>
                                        <p:cTn id="84" dur="1" fill="hold">
                                          <p:stCondLst>
                                            <p:cond delay="0"/>
                                          </p:stCondLst>
                                        </p:cTn>
                                        <p:tgtEl>
                                          <p:spTgt spid="13"/>
                                        </p:tgtEl>
                                        <p:attrNameLst>
                                          <p:attrName>style.visibility</p:attrName>
                                        </p:attrNameLst>
                                      </p:cBhvr>
                                      <p:to>
                                        <p:strVal val="visible"/>
                                      </p:to>
                                    </p:set>
                                    <p:anim calcmode="lin" valueType="num">
                                      <p:cBhvr additive="base">
                                        <p:cTn id="85" dur="2000" fill="hold"/>
                                        <p:tgtEl>
                                          <p:spTgt spid="13"/>
                                        </p:tgtEl>
                                        <p:attrNameLst>
                                          <p:attrName>ppt_x</p:attrName>
                                        </p:attrNameLst>
                                      </p:cBhvr>
                                      <p:tavLst>
                                        <p:tav tm="0">
                                          <p:val>
                                            <p:strVal val="0-#ppt_w/2"/>
                                          </p:val>
                                        </p:tav>
                                        <p:tav tm="100000">
                                          <p:val>
                                            <p:strVal val="#ppt_x"/>
                                          </p:val>
                                        </p:tav>
                                      </p:tavLst>
                                    </p:anim>
                                    <p:anim calcmode="lin" valueType="num">
                                      <p:cBhvr additive="base">
                                        <p:cTn id="86" dur="2000" fill="hold"/>
                                        <p:tgtEl>
                                          <p:spTgt spid="13"/>
                                        </p:tgtEl>
                                        <p:attrNameLst>
                                          <p:attrName>ppt_y</p:attrName>
                                        </p:attrNameLst>
                                      </p:cBhvr>
                                      <p:tavLst>
                                        <p:tav tm="0">
                                          <p:val>
                                            <p:strVal val="1+#ppt_h/2"/>
                                          </p:val>
                                        </p:tav>
                                        <p:tav tm="100000">
                                          <p:val>
                                            <p:strVal val="#ppt_y"/>
                                          </p:val>
                                        </p:tav>
                                      </p:tavLst>
                                    </p:anim>
                                  </p:childTnLst>
                                </p:cTn>
                              </p:par>
                              <p:par>
                                <p:cTn id="87" presetID="2" presetClass="entr" presetSubtype="12" fill="hold" nodeType="withEffect">
                                  <p:stCondLst>
                                    <p:cond delay="0"/>
                                  </p:stCondLst>
                                  <p:childTnLst>
                                    <p:set>
                                      <p:cBhvr>
                                        <p:cTn id="88" dur="1" fill="hold">
                                          <p:stCondLst>
                                            <p:cond delay="0"/>
                                          </p:stCondLst>
                                        </p:cTn>
                                        <p:tgtEl>
                                          <p:spTgt spid="20"/>
                                        </p:tgtEl>
                                        <p:attrNameLst>
                                          <p:attrName>style.visibility</p:attrName>
                                        </p:attrNameLst>
                                      </p:cBhvr>
                                      <p:to>
                                        <p:strVal val="visible"/>
                                      </p:to>
                                    </p:set>
                                    <p:anim calcmode="lin" valueType="num">
                                      <p:cBhvr additive="base">
                                        <p:cTn id="89" dur="2000" fill="hold"/>
                                        <p:tgtEl>
                                          <p:spTgt spid="20"/>
                                        </p:tgtEl>
                                        <p:attrNameLst>
                                          <p:attrName>ppt_x</p:attrName>
                                        </p:attrNameLst>
                                      </p:cBhvr>
                                      <p:tavLst>
                                        <p:tav tm="0">
                                          <p:val>
                                            <p:strVal val="0-#ppt_w/2"/>
                                          </p:val>
                                        </p:tav>
                                        <p:tav tm="100000">
                                          <p:val>
                                            <p:strVal val="#ppt_x"/>
                                          </p:val>
                                        </p:tav>
                                      </p:tavLst>
                                    </p:anim>
                                    <p:anim calcmode="lin" valueType="num">
                                      <p:cBhvr additive="base">
                                        <p:cTn id="90" dur="2000" fill="hold"/>
                                        <p:tgtEl>
                                          <p:spTgt spid="20"/>
                                        </p:tgtEl>
                                        <p:attrNameLst>
                                          <p:attrName>ppt_y</p:attrName>
                                        </p:attrNameLst>
                                      </p:cBhvr>
                                      <p:tavLst>
                                        <p:tav tm="0">
                                          <p:val>
                                            <p:strVal val="1+#ppt_h/2"/>
                                          </p:val>
                                        </p:tav>
                                        <p:tav tm="100000">
                                          <p:val>
                                            <p:strVal val="#ppt_y"/>
                                          </p:val>
                                        </p:tav>
                                      </p:tavLst>
                                    </p:anim>
                                  </p:childTnLst>
                                </p:cTn>
                              </p:par>
                              <p:par>
                                <p:cTn id="91" presetID="2" presetClass="entr" presetSubtype="12" fill="hold" nodeType="withEffect">
                                  <p:stCondLst>
                                    <p:cond delay="0"/>
                                  </p:stCondLst>
                                  <p:childTnLst>
                                    <p:set>
                                      <p:cBhvr>
                                        <p:cTn id="92" dur="1" fill="hold">
                                          <p:stCondLst>
                                            <p:cond delay="0"/>
                                          </p:stCondLst>
                                        </p:cTn>
                                        <p:tgtEl>
                                          <p:spTgt spid="25"/>
                                        </p:tgtEl>
                                        <p:attrNameLst>
                                          <p:attrName>style.visibility</p:attrName>
                                        </p:attrNameLst>
                                      </p:cBhvr>
                                      <p:to>
                                        <p:strVal val="visible"/>
                                      </p:to>
                                    </p:set>
                                    <p:anim calcmode="lin" valueType="num">
                                      <p:cBhvr additive="base">
                                        <p:cTn id="93" dur="2000" fill="hold"/>
                                        <p:tgtEl>
                                          <p:spTgt spid="25"/>
                                        </p:tgtEl>
                                        <p:attrNameLst>
                                          <p:attrName>ppt_x</p:attrName>
                                        </p:attrNameLst>
                                      </p:cBhvr>
                                      <p:tavLst>
                                        <p:tav tm="0">
                                          <p:val>
                                            <p:strVal val="0-#ppt_w/2"/>
                                          </p:val>
                                        </p:tav>
                                        <p:tav tm="100000">
                                          <p:val>
                                            <p:strVal val="#ppt_x"/>
                                          </p:val>
                                        </p:tav>
                                      </p:tavLst>
                                    </p:anim>
                                    <p:anim calcmode="lin" valueType="num">
                                      <p:cBhvr additive="base">
                                        <p:cTn id="94" dur="2000" fill="hold"/>
                                        <p:tgtEl>
                                          <p:spTgt spid="25"/>
                                        </p:tgtEl>
                                        <p:attrNameLst>
                                          <p:attrName>ppt_y</p:attrName>
                                        </p:attrNameLst>
                                      </p:cBhvr>
                                      <p:tavLst>
                                        <p:tav tm="0">
                                          <p:val>
                                            <p:strVal val="1+#ppt_h/2"/>
                                          </p:val>
                                        </p:tav>
                                        <p:tav tm="100000">
                                          <p:val>
                                            <p:strVal val="#ppt_y"/>
                                          </p:val>
                                        </p:tav>
                                      </p:tavLst>
                                    </p:anim>
                                  </p:childTnLst>
                                </p:cTn>
                              </p:par>
                              <p:par>
                                <p:cTn id="95" presetID="8" presetClass="emph" presetSubtype="0" autoRev="1" fill="hold" nodeType="withEffect">
                                  <p:stCondLst>
                                    <p:cond delay="0"/>
                                  </p:stCondLst>
                                  <p:childTnLst>
                                    <p:animRot by="21600000">
                                      <p:cBhvr>
                                        <p:cTn id="96" dur="2000" fill="hold"/>
                                        <p:tgtEl>
                                          <p:spTgt spid="3"/>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4"/>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8"/>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10"/>
                                        </p:tgtEl>
                                        <p:attrNameLst>
                                          <p:attrName>r</p:attrName>
                                        </p:attrNameLst>
                                      </p:cBhvr>
                                    </p:animRot>
                                  </p:childTnLst>
                                </p:cTn>
                              </p:par>
                              <p:par>
                                <p:cTn id="103" presetID="8" presetClass="emph" presetSubtype="0" autoRev="1" fill="hold" nodeType="withEffect">
                                  <p:stCondLst>
                                    <p:cond delay="0"/>
                                  </p:stCondLst>
                                  <p:childTnLst>
                                    <p:animRot by="21600000">
                                      <p:cBhvr>
                                        <p:cTn id="104" dur="2000" fill="hold"/>
                                        <p:tgtEl>
                                          <p:spTgt spid="12"/>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22"/>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5"/>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9"/>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18"/>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19"/>
                                        </p:tgtEl>
                                        <p:attrNameLst>
                                          <p:attrName>r</p:attrName>
                                        </p:attrNameLst>
                                      </p:cBhvr>
                                    </p:animRot>
                                  </p:childTnLst>
                                </p:cTn>
                              </p:par>
                              <p:par>
                                <p:cTn id="115" presetID="8" presetClass="emph" presetSubtype="0" autoRev="1" fill="hold" nodeType="withEffect">
                                  <p:stCondLst>
                                    <p:cond delay="0"/>
                                  </p:stCondLst>
                                  <p:childTnLst>
                                    <p:animRot by="-21600000">
                                      <p:cBhvr>
                                        <p:cTn id="116" dur="2000" fill="hold"/>
                                        <p:tgtEl>
                                          <p:spTgt spid="21"/>
                                        </p:tgtEl>
                                        <p:attrNameLst>
                                          <p:attrName>r</p:attrName>
                                        </p:attrNameLst>
                                      </p:cBhvr>
                                    </p:animRot>
                                  </p:childTnLst>
                                </p:cTn>
                              </p:par>
                              <p:par>
                                <p:cTn id="117" presetID="8" presetClass="emph" presetSubtype="0" autoRev="1" fill="hold" nodeType="withEffect">
                                  <p:stCondLst>
                                    <p:cond delay="0"/>
                                  </p:stCondLst>
                                  <p:childTnLst>
                                    <p:animRot by="-21600000">
                                      <p:cBhvr>
                                        <p:cTn id="118" dur="2000" fill="hold"/>
                                        <p:tgtEl>
                                          <p:spTgt spid="23"/>
                                        </p:tgtEl>
                                        <p:attrNameLst>
                                          <p:attrName>r</p:attrName>
                                        </p:attrNameLst>
                                      </p:cBhvr>
                                    </p:animRot>
                                  </p:childTnLst>
                                </p:cTn>
                              </p:par>
                              <p:par>
                                <p:cTn id="119" presetID="8" presetClass="emph" presetSubtype="0" autoRev="1" fill="hold" nodeType="withEffect">
                                  <p:stCondLst>
                                    <p:cond delay="0"/>
                                  </p:stCondLst>
                                  <p:childTnLst>
                                    <p:animRot by="-21600000">
                                      <p:cBhvr>
                                        <p:cTn id="120" dur="2000" fill="hold"/>
                                        <p:tgtEl>
                                          <p:spTgt spid="6"/>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24"/>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26"/>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28"/>
                                        </p:tgtEl>
                                        <p:attrNameLst>
                                          <p:attrName>r</p:attrName>
                                        </p:attrNameLst>
                                      </p:cBhvr>
                                    </p:animRot>
                                  </p:childTnLst>
                                </p:cTn>
                              </p:par>
                              <p:par>
                                <p:cTn id="127" presetID="8" presetClass="emph" presetSubtype="0" autoRev="1" fill="hold" nodeType="withEffect">
                                  <p:stCondLst>
                                    <p:cond delay="0"/>
                                  </p:stCondLst>
                                  <p:childTnLst>
                                    <p:animRot by="-21600000">
                                      <p:cBhvr>
                                        <p:cTn id="128" dur="2000" fill="hold"/>
                                        <p:tgtEl>
                                          <p:spTgt spid="29"/>
                                        </p:tgtEl>
                                        <p:attrNameLst>
                                          <p:attrName>r</p:attrName>
                                        </p:attrNameLst>
                                      </p:cBhvr>
                                    </p:animRot>
                                  </p:childTnLst>
                                </p:cTn>
                              </p:par>
                              <p:par>
                                <p:cTn id="129" presetID="8" presetClass="emph" presetSubtype="0" autoRev="1" fill="hold" nodeType="withEffect">
                                  <p:stCondLst>
                                    <p:cond delay="0"/>
                                  </p:stCondLst>
                                  <p:childTnLst>
                                    <p:animRot by="21600000">
                                      <p:cBhvr>
                                        <p:cTn id="130" dur="2000" fill="hold"/>
                                        <p:tgtEl>
                                          <p:spTgt spid="7"/>
                                        </p:tgtEl>
                                        <p:attrNameLst>
                                          <p:attrName>r</p:attrName>
                                        </p:attrNameLst>
                                      </p:cBhvr>
                                    </p:animRot>
                                  </p:childTnLst>
                                </p:cTn>
                              </p:par>
                              <p:par>
                                <p:cTn id="131" presetID="8" presetClass="emph" presetSubtype="0" autoRev="1" fill="hold" nodeType="withEffect">
                                  <p:stCondLst>
                                    <p:cond delay="0"/>
                                  </p:stCondLst>
                                  <p:childTnLst>
                                    <p:animRot by="21600000">
                                      <p:cBhvr>
                                        <p:cTn id="132" dur="2000" fill="hold"/>
                                        <p:tgtEl>
                                          <p:spTgt spid="11"/>
                                        </p:tgtEl>
                                        <p:attrNameLst>
                                          <p:attrName>r</p:attrName>
                                        </p:attrNameLst>
                                      </p:cBhvr>
                                    </p:animRot>
                                  </p:childTnLst>
                                </p:cTn>
                              </p:par>
                              <p:par>
                                <p:cTn id="133" presetID="8" presetClass="emph" presetSubtype="0" autoRev="1" fill="hold" nodeType="withEffect">
                                  <p:stCondLst>
                                    <p:cond delay="0"/>
                                  </p:stCondLst>
                                  <p:childTnLst>
                                    <p:animRot by="21600000">
                                      <p:cBhvr>
                                        <p:cTn id="134" dur="2000" fill="hold"/>
                                        <p:tgtEl>
                                          <p:spTgt spid="13"/>
                                        </p:tgtEl>
                                        <p:attrNameLst>
                                          <p:attrName>r</p:attrName>
                                        </p:attrNameLst>
                                      </p:cBhvr>
                                    </p:animRot>
                                  </p:childTnLst>
                                </p:cTn>
                              </p:par>
                              <p:par>
                                <p:cTn id="135" presetID="8" presetClass="emph" presetSubtype="0" autoRev="1" fill="hold" nodeType="withEffect">
                                  <p:stCondLst>
                                    <p:cond delay="0"/>
                                  </p:stCondLst>
                                  <p:childTnLst>
                                    <p:animRot by="21600000">
                                      <p:cBhvr>
                                        <p:cTn id="136" dur="2000" fill="hold"/>
                                        <p:tgtEl>
                                          <p:spTgt spid="20"/>
                                        </p:tgtEl>
                                        <p:attrNameLst>
                                          <p:attrName>r</p:attrName>
                                        </p:attrNameLst>
                                      </p:cBhvr>
                                    </p:animRot>
                                  </p:childTnLst>
                                </p:cTn>
                              </p:par>
                              <p:par>
                                <p:cTn id="137" presetID="8" presetClass="emph" presetSubtype="0" autoRev="1" fill="hold" nodeType="withEffect">
                                  <p:stCondLst>
                                    <p:cond delay="0"/>
                                  </p:stCondLst>
                                  <p:childTnLst>
                                    <p:animRot by="21600000">
                                      <p:cBhvr>
                                        <p:cTn id="138" dur="2000" fill="hold"/>
                                        <p:tgtEl>
                                          <p:spTgt spid="25"/>
                                        </p:tgtEl>
                                        <p:attrNameLst>
                                          <p:attrName>r</p:attrName>
                                        </p:attrNameLst>
                                      </p:cBhvr>
                                    </p:animRot>
                                  </p:childTnLst>
                                </p:cTn>
                              </p:par>
                            </p:childTnLst>
                          </p:cTn>
                        </p:par>
                        <p:par>
                          <p:cTn id="139" fill="hold">
                            <p:stCondLst>
                              <p:cond delay="4000"/>
                            </p:stCondLst>
                            <p:childTnLst>
                              <p:par>
                                <p:cTn id="140" presetID="2" presetClass="exit" presetSubtype="6" fill="hold" nodeType="afterEffect">
                                  <p:stCondLst>
                                    <p:cond delay="0"/>
                                  </p:stCondLst>
                                  <p:childTnLst>
                                    <p:anim calcmode="lin" valueType="num">
                                      <p:cBhvr additive="base">
                                        <p:cTn id="141" dur="2000"/>
                                        <p:tgtEl>
                                          <p:spTgt spid="3"/>
                                        </p:tgtEl>
                                        <p:attrNameLst>
                                          <p:attrName>ppt_x</p:attrName>
                                        </p:attrNameLst>
                                      </p:cBhvr>
                                      <p:tavLst>
                                        <p:tav tm="0">
                                          <p:val>
                                            <p:strVal val="ppt_x"/>
                                          </p:val>
                                        </p:tav>
                                        <p:tav tm="100000">
                                          <p:val>
                                            <p:strVal val="1+ppt_w/2"/>
                                          </p:val>
                                        </p:tav>
                                      </p:tavLst>
                                    </p:anim>
                                    <p:anim calcmode="lin" valueType="num">
                                      <p:cBhvr additive="base">
                                        <p:cTn id="142" dur="2000"/>
                                        <p:tgtEl>
                                          <p:spTgt spid="3"/>
                                        </p:tgtEl>
                                        <p:attrNameLst>
                                          <p:attrName>ppt_y</p:attrName>
                                        </p:attrNameLst>
                                      </p:cBhvr>
                                      <p:tavLst>
                                        <p:tav tm="0">
                                          <p:val>
                                            <p:strVal val="ppt_y"/>
                                          </p:val>
                                        </p:tav>
                                        <p:tav tm="100000">
                                          <p:val>
                                            <p:strVal val="1+ppt_h/2"/>
                                          </p:val>
                                        </p:tav>
                                      </p:tavLst>
                                    </p:anim>
                                    <p:set>
                                      <p:cBhvr>
                                        <p:cTn id="143" dur="1" fill="hold">
                                          <p:stCondLst>
                                            <p:cond delay="1999"/>
                                          </p:stCondLst>
                                        </p:cTn>
                                        <p:tgtEl>
                                          <p:spTgt spid="3"/>
                                        </p:tgtEl>
                                        <p:attrNameLst>
                                          <p:attrName>style.visibility</p:attrName>
                                        </p:attrNameLst>
                                      </p:cBhvr>
                                      <p:to>
                                        <p:strVal val="hidden"/>
                                      </p:to>
                                    </p:set>
                                  </p:childTnLst>
                                </p:cTn>
                              </p:par>
                              <p:par>
                                <p:cTn id="144" presetID="2" presetClass="exit" presetSubtype="6" fill="hold" nodeType="withEffect">
                                  <p:stCondLst>
                                    <p:cond delay="0"/>
                                  </p:stCondLst>
                                  <p:childTnLst>
                                    <p:anim calcmode="lin" valueType="num">
                                      <p:cBhvr additive="base">
                                        <p:cTn id="145" dur="2000"/>
                                        <p:tgtEl>
                                          <p:spTgt spid="4"/>
                                        </p:tgtEl>
                                        <p:attrNameLst>
                                          <p:attrName>ppt_x</p:attrName>
                                        </p:attrNameLst>
                                      </p:cBhvr>
                                      <p:tavLst>
                                        <p:tav tm="0">
                                          <p:val>
                                            <p:strVal val="ppt_x"/>
                                          </p:val>
                                        </p:tav>
                                        <p:tav tm="100000">
                                          <p:val>
                                            <p:strVal val="1+ppt_w/2"/>
                                          </p:val>
                                        </p:tav>
                                      </p:tavLst>
                                    </p:anim>
                                    <p:anim calcmode="lin" valueType="num">
                                      <p:cBhvr additive="base">
                                        <p:cTn id="146" dur="2000"/>
                                        <p:tgtEl>
                                          <p:spTgt spid="4"/>
                                        </p:tgtEl>
                                        <p:attrNameLst>
                                          <p:attrName>ppt_y</p:attrName>
                                        </p:attrNameLst>
                                      </p:cBhvr>
                                      <p:tavLst>
                                        <p:tav tm="0">
                                          <p:val>
                                            <p:strVal val="ppt_y"/>
                                          </p:val>
                                        </p:tav>
                                        <p:tav tm="100000">
                                          <p:val>
                                            <p:strVal val="1+ppt_h/2"/>
                                          </p:val>
                                        </p:tav>
                                      </p:tavLst>
                                    </p:anim>
                                    <p:set>
                                      <p:cBhvr>
                                        <p:cTn id="147" dur="1" fill="hold">
                                          <p:stCondLst>
                                            <p:cond delay="1999"/>
                                          </p:stCondLst>
                                        </p:cTn>
                                        <p:tgtEl>
                                          <p:spTgt spid="4"/>
                                        </p:tgtEl>
                                        <p:attrNameLst>
                                          <p:attrName>style.visibility</p:attrName>
                                        </p:attrNameLst>
                                      </p:cBhvr>
                                      <p:to>
                                        <p:strVal val="hidden"/>
                                      </p:to>
                                    </p:set>
                                  </p:childTnLst>
                                </p:cTn>
                              </p:par>
                              <p:par>
                                <p:cTn id="148" presetID="2" presetClass="exit" presetSubtype="6" fill="hold" nodeType="withEffect">
                                  <p:stCondLst>
                                    <p:cond delay="0"/>
                                  </p:stCondLst>
                                  <p:childTnLst>
                                    <p:anim calcmode="lin" valueType="num">
                                      <p:cBhvr additive="base">
                                        <p:cTn id="149" dur="2000"/>
                                        <p:tgtEl>
                                          <p:spTgt spid="8"/>
                                        </p:tgtEl>
                                        <p:attrNameLst>
                                          <p:attrName>ppt_x</p:attrName>
                                        </p:attrNameLst>
                                      </p:cBhvr>
                                      <p:tavLst>
                                        <p:tav tm="0">
                                          <p:val>
                                            <p:strVal val="ppt_x"/>
                                          </p:val>
                                        </p:tav>
                                        <p:tav tm="100000">
                                          <p:val>
                                            <p:strVal val="1+ppt_w/2"/>
                                          </p:val>
                                        </p:tav>
                                      </p:tavLst>
                                    </p:anim>
                                    <p:anim calcmode="lin" valueType="num">
                                      <p:cBhvr additive="base">
                                        <p:cTn id="150" dur="2000"/>
                                        <p:tgtEl>
                                          <p:spTgt spid="8"/>
                                        </p:tgtEl>
                                        <p:attrNameLst>
                                          <p:attrName>ppt_y</p:attrName>
                                        </p:attrNameLst>
                                      </p:cBhvr>
                                      <p:tavLst>
                                        <p:tav tm="0">
                                          <p:val>
                                            <p:strVal val="ppt_y"/>
                                          </p:val>
                                        </p:tav>
                                        <p:tav tm="100000">
                                          <p:val>
                                            <p:strVal val="1+ppt_h/2"/>
                                          </p:val>
                                        </p:tav>
                                      </p:tavLst>
                                    </p:anim>
                                    <p:set>
                                      <p:cBhvr>
                                        <p:cTn id="151" dur="1" fill="hold">
                                          <p:stCondLst>
                                            <p:cond delay="1999"/>
                                          </p:stCondLst>
                                        </p:cTn>
                                        <p:tgtEl>
                                          <p:spTgt spid="8"/>
                                        </p:tgtEl>
                                        <p:attrNameLst>
                                          <p:attrName>style.visibility</p:attrName>
                                        </p:attrNameLst>
                                      </p:cBhvr>
                                      <p:to>
                                        <p:strVal val="hidden"/>
                                      </p:to>
                                    </p:set>
                                  </p:childTnLst>
                                </p:cTn>
                              </p:par>
                              <p:par>
                                <p:cTn id="152" presetID="2" presetClass="exit" presetSubtype="6" fill="hold" nodeType="withEffect">
                                  <p:stCondLst>
                                    <p:cond delay="0"/>
                                  </p:stCondLst>
                                  <p:childTnLst>
                                    <p:anim calcmode="lin" valueType="num">
                                      <p:cBhvr additive="base">
                                        <p:cTn id="153" dur="2000"/>
                                        <p:tgtEl>
                                          <p:spTgt spid="10"/>
                                        </p:tgtEl>
                                        <p:attrNameLst>
                                          <p:attrName>ppt_x</p:attrName>
                                        </p:attrNameLst>
                                      </p:cBhvr>
                                      <p:tavLst>
                                        <p:tav tm="0">
                                          <p:val>
                                            <p:strVal val="ppt_x"/>
                                          </p:val>
                                        </p:tav>
                                        <p:tav tm="100000">
                                          <p:val>
                                            <p:strVal val="1+ppt_w/2"/>
                                          </p:val>
                                        </p:tav>
                                      </p:tavLst>
                                    </p:anim>
                                    <p:anim calcmode="lin" valueType="num">
                                      <p:cBhvr additive="base">
                                        <p:cTn id="154" dur="2000"/>
                                        <p:tgtEl>
                                          <p:spTgt spid="10"/>
                                        </p:tgtEl>
                                        <p:attrNameLst>
                                          <p:attrName>ppt_y</p:attrName>
                                        </p:attrNameLst>
                                      </p:cBhvr>
                                      <p:tavLst>
                                        <p:tav tm="0">
                                          <p:val>
                                            <p:strVal val="ppt_y"/>
                                          </p:val>
                                        </p:tav>
                                        <p:tav tm="100000">
                                          <p:val>
                                            <p:strVal val="1+ppt_h/2"/>
                                          </p:val>
                                        </p:tav>
                                      </p:tavLst>
                                    </p:anim>
                                    <p:set>
                                      <p:cBhvr>
                                        <p:cTn id="155" dur="1" fill="hold">
                                          <p:stCondLst>
                                            <p:cond delay="1999"/>
                                          </p:stCondLst>
                                        </p:cTn>
                                        <p:tgtEl>
                                          <p:spTgt spid="10"/>
                                        </p:tgtEl>
                                        <p:attrNameLst>
                                          <p:attrName>style.visibility</p:attrName>
                                        </p:attrNameLst>
                                      </p:cBhvr>
                                      <p:to>
                                        <p:strVal val="hidden"/>
                                      </p:to>
                                    </p:set>
                                  </p:childTnLst>
                                </p:cTn>
                              </p:par>
                              <p:par>
                                <p:cTn id="156" presetID="2" presetClass="exit" presetSubtype="6" fill="hold" nodeType="withEffect">
                                  <p:stCondLst>
                                    <p:cond delay="0"/>
                                  </p:stCondLst>
                                  <p:childTnLst>
                                    <p:anim calcmode="lin" valueType="num">
                                      <p:cBhvr additive="base">
                                        <p:cTn id="157" dur="2000"/>
                                        <p:tgtEl>
                                          <p:spTgt spid="12"/>
                                        </p:tgtEl>
                                        <p:attrNameLst>
                                          <p:attrName>ppt_x</p:attrName>
                                        </p:attrNameLst>
                                      </p:cBhvr>
                                      <p:tavLst>
                                        <p:tav tm="0">
                                          <p:val>
                                            <p:strVal val="ppt_x"/>
                                          </p:val>
                                        </p:tav>
                                        <p:tav tm="100000">
                                          <p:val>
                                            <p:strVal val="1+ppt_w/2"/>
                                          </p:val>
                                        </p:tav>
                                      </p:tavLst>
                                    </p:anim>
                                    <p:anim calcmode="lin" valueType="num">
                                      <p:cBhvr additive="base">
                                        <p:cTn id="158" dur="2000"/>
                                        <p:tgtEl>
                                          <p:spTgt spid="12"/>
                                        </p:tgtEl>
                                        <p:attrNameLst>
                                          <p:attrName>ppt_y</p:attrName>
                                        </p:attrNameLst>
                                      </p:cBhvr>
                                      <p:tavLst>
                                        <p:tav tm="0">
                                          <p:val>
                                            <p:strVal val="ppt_y"/>
                                          </p:val>
                                        </p:tav>
                                        <p:tav tm="100000">
                                          <p:val>
                                            <p:strVal val="1+ppt_h/2"/>
                                          </p:val>
                                        </p:tav>
                                      </p:tavLst>
                                    </p:anim>
                                    <p:set>
                                      <p:cBhvr>
                                        <p:cTn id="159" dur="1" fill="hold">
                                          <p:stCondLst>
                                            <p:cond delay="1999"/>
                                          </p:stCondLst>
                                        </p:cTn>
                                        <p:tgtEl>
                                          <p:spTgt spid="12"/>
                                        </p:tgtEl>
                                        <p:attrNameLst>
                                          <p:attrName>style.visibility</p:attrName>
                                        </p:attrNameLst>
                                      </p:cBhvr>
                                      <p:to>
                                        <p:strVal val="hidden"/>
                                      </p:to>
                                    </p:set>
                                  </p:childTnLst>
                                </p:cTn>
                              </p:par>
                              <p:par>
                                <p:cTn id="160" presetID="2" presetClass="exit" presetSubtype="6" fill="hold" nodeType="withEffect">
                                  <p:stCondLst>
                                    <p:cond delay="0"/>
                                  </p:stCondLst>
                                  <p:childTnLst>
                                    <p:anim calcmode="lin" valueType="num">
                                      <p:cBhvr additive="base">
                                        <p:cTn id="161" dur="2000"/>
                                        <p:tgtEl>
                                          <p:spTgt spid="22"/>
                                        </p:tgtEl>
                                        <p:attrNameLst>
                                          <p:attrName>ppt_x</p:attrName>
                                        </p:attrNameLst>
                                      </p:cBhvr>
                                      <p:tavLst>
                                        <p:tav tm="0">
                                          <p:val>
                                            <p:strVal val="ppt_x"/>
                                          </p:val>
                                        </p:tav>
                                        <p:tav tm="100000">
                                          <p:val>
                                            <p:strVal val="1+ppt_w/2"/>
                                          </p:val>
                                        </p:tav>
                                      </p:tavLst>
                                    </p:anim>
                                    <p:anim calcmode="lin" valueType="num">
                                      <p:cBhvr additive="base">
                                        <p:cTn id="162" dur="2000"/>
                                        <p:tgtEl>
                                          <p:spTgt spid="22"/>
                                        </p:tgtEl>
                                        <p:attrNameLst>
                                          <p:attrName>ppt_y</p:attrName>
                                        </p:attrNameLst>
                                      </p:cBhvr>
                                      <p:tavLst>
                                        <p:tav tm="0">
                                          <p:val>
                                            <p:strVal val="ppt_y"/>
                                          </p:val>
                                        </p:tav>
                                        <p:tav tm="100000">
                                          <p:val>
                                            <p:strVal val="1+ppt_h/2"/>
                                          </p:val>
                                        </p:tav>
                                      </p:tavLst>
                                    </p:anim>
                                    <p:set>
                                      <p:cBhvr>
                                        <p:cTn id="163" dur="1" fill="hold">
                                          <p:stCondLst>
                                            <p:cond delay="1999"/>
                                          </p:stCondLst>
                                        </p:cTn>
                                        <p:tgtEl>
                                          <p:spTgt spid="22"/>
                                        </p:tgtEl>
                                        <p:attrNameLst>
                                          <p:attrName>style.visibility</p:attrName>
                                        </p:attrNameLst>
                                      </p:cBhvr>
                                      <p:to>
                                        <p:strVal val="hidden"/>
                                      </p:to>
                                    </p:set>
                                  </p:childTnLst>
                                </p:cTn>
                              </p:par>
                              <p:par>
                                <p:cTn id="164" presetID="2" presetClass="exit" presetSubtype="9" fill="hold" nodeType="withEffect">
                                  <p:stCondLst>
                                    <p:cond delay="0"/>
                                  </p:stCondLst>
                                  <p:childTnLst>
                                    <p:anim calcmode="lin" valueType="num">
                                      <p:cBhvr additive="base">
                                        <p:cTn id="165" dur="2000"/>
                                        <p:tgtEl>
                                          <p:spTgt spid="7"/>
                                        </p:tgtEl>
                                        <p:attrNameLst>
                                          <p:attrName>ppt_x</p:attrName>
                                        </p:attrNameLst>
                                      </p:cBhvr>
                                      <p:tavLst>
                                        <p:tav tm="0">
                                          <p:val>
                                            <p:strVal val="ppt_x"/>
                                          </p:val>
                                        </p:tav>
                                        <p:tav tm="100000">
                                          <p:val>
                                            <p:strVal val="0-ppt_w/2"/>
                                          </p:val>
                                        </p:tav>
                                      </p:tavLst>
                                    </p:anim>
                                    <p:anim calcmode="lin" valueType="num">
                                      <p:cBhvr additive="base">
                                        <p:cTn id="166" dur="2000"/>
                                        <p:tgtEl>
                                          <p:spTgt spid="7"/>
                                        </p:tgtEl>
                                        <p:attrNameLst>
                                          <p:attrName>ppt_y</p:attrName>
                                        </p:attrNameLst>
                                      </p:cBhvr>
                                      <p:tavLst>
                                        <p:tav tm="0">
                                          <p:val>
                                            <p:strVal val="ppt_y"/>
                                          </p:val>
                                        </p:tav>
                                        <p:tav tm="100000">
                                          <p:val>
                                            <p:strVal val="0-ppt_h/2"/>
                                          </p:val>
                                        </p:tav>
                                      </p:tavLst>
                                    </p:anim>
                                    <p:set>
                                      <p:cBhvr>
                                        <p:cTn id="167" dur="1" fill="hold">
                                          <p:stCondLst>
                                            <p:cond delay="1999"/>
                                          </p:stCondLst>
                                        </p:cTn>
                                        <p:tgtEl>
                                          <p:spTgt spid="7"/>
                                        </p:tgtEl>
                                        <p:attrNameLst>
                                          <p:attrName>style.visibility</p:attrName>
                                        </p:attrNameLst>
                                      </p:cBhvr>
                                      <p:to>
                                        <p:strVal val="hidden"/>
                                      </p:to>
                                    </p:set>
                                  </p:childTnLst>
                                </p:cTn>
                              </p:par>
                              <p:par>
                                <p:cTn id="168" presetID="2" presetClass="exit" presetSubtype="9" fill="hold" nodeType="withEffect">
                                  <p:stCondLst>
                                    <p:cond delay="0"/>
                                  </p:stCondLst>
                                  <p:childTnLst>
                                    <p:anim calcmode="lin" valueType="num">
                                      <p:cBhvr additive="base">
                                        <p:cTn id="169" dur="2000"/>
                                        <p:tgtEl>
                                          <p:spTgt spid="11"/>
                                        </p:tgtEl>
                                        <p:attrNameLst>
                                          <p:attrName>ppt_x</p:attrName>
                                        </p:attrNameLst>
                                      </p:cBhvr>
                                      <p:tavLst>
                                        <p:tav tm="0">
                                          <p:val>
                                            <p:strVal val="ppt_x"/>
                                          </p:val>
                                        </p:tav>
                                        <p:tav tm="100000">
                                          <p:val>
                                            <p:strVal val="0-ppt_w/2"/>
                                          </p:val>
                                        </p:tav>
                                      </p:tavLst>
                                    </p:anim>
                                    <p:anim calcmode="lin" valueType="num">
                                      <p:cBhvr additive="base">
                                        <p:cTn id="170" dur="2000"/>
                                        <p:tgtEl>
                                          <p:spTgt spid="11"/>
                                        </p:tgtEl>
                                        <p:attrNameLst>
                                          <p:attrName>ppt_y</p:attrName>
                                        </p:attrNameLst>
                                      </p:cBhvr>
                                      <p:tavLst>
                                        <p:tav tm="0">
                                          <p:val>
                                            <p:strVal val="ppt_y"/>
                                          </p:val>
                                        </p:tav>
                                        <p:tav tm="100000">
                                          <p:val>
                                            <p:strVal val="0-ppt_h/2"/>
                                          </p:val>
                                        </p:tav>
                                      </p:tavLst>
                                    </p:anim>
                                    <p:set>
                                      <p:cBhvr>
                                        <p:cTn id="171" dur="1" fill="hold">
                                          <p:stCondLst>
                                            <p:cond delay="1999"/>
                                          </p:stCondLst>
                                        </p:cTn>
                                        <p:tgtEl>
                                          <p:spTgt spid="11"/>
                                        </p:tgtEl>
                                        <p:attrNameLst>
                                          <p:attrName>style.visibility</p:attrName>
                                        </p:attrNameLst>
                                      </p:cBhvr>
                                      <p:to>
                                        <p:strVal val="hidden"/>
                                      </p:to>
                                    </p:set>
                                  </p:childTnLst>
                                </p:cTn>
                              </p:par>
                              <p:par>
                                <p:cTn id="172" presetID="2" presetClass="exit" presetSubtype="9" fill="hold" nodeType="withEffect">
                                  <p:stCondLst>
                                    <p:cond delay="0"/>
                                  </p:stCondLst>
                                  <p:childTnLst>
                                    <p:anim calcmode="lin" valueType="num">
                                      <p:cBhvr additive="base">
                                        <p:cTn id="173" dur="2000"/>
                                        <p:tgtEl>
                                          <p:spTgt spid="13"/>
                                        </p:tgtEl>
                                        <p:attrNameLst>
                                          <p:attrName>ppt_x</p:attrName>
                                        </p:attrNameLst>
                                      </p:cBhvr>
                                      <p:tavLst>
                                        <p:tav tm="0">
                                          <p:val>
                                            <p:strVal val="ppt_x"/>
                                          </p:val>
                                        </p:tav>
                                        <p:tav tm="100000">
                                          <p:val>
                                            <p:strVal val="0-ppt_w/2"/>
                                          </p:val>
                                        </p:tav>
                                      </p:tavLst>
                                    </p:anim>
                                    <p:anim calcmode="lin" valueType="num">
                                      <p:cBhvr additive="base">
                                        <p:cTn id="174" dur="2000"/>
                                        <p:tgtEl>
                                          <p:spTgt spid="13"/>
                                        </p:tgtEl>
                                        <p:attrNameLst>
                                          <p:attrName>ppt_y</p:attrName>
                                        </p:attrNameLst>
                                      </p:cBhvr>
                                      <p:tavLst>
                                        <p:tav tm="0">
                                          <p:val>
                                            <p:strVal val="ppt_y"/>
                                          </p:val>
                                        </p:tav>
                                        <p:tav tm="100000">
                                          <p:val>
                                            <p:strVal val="0-ppt_h/2"/>
                                          </p:val>
                                        </p:tav>
                                      </p:tavLst>
                                    </p:anim>
                                    <p:set>
                                      <p:cBhvr>
                                        <p:cTn id="175" dur="1" fill="hold">
                                          <p:stCondLst>
                                            <p:cond delay="1999"/>
                                          </p:stCondLst>
                                        </p:cTn>
                                        <p:tgtEl>
                                          <p:spTgt spid="13"/>
                                        </p:tgtEl>
                                        <p:attrNameLst>
                                          <p:attrName>style.visibility</p:attrName>
                                        </p:attrNameLst>
                                      </p:cBhvr>
                                      <p:to>
                                        <p:strVal val="hidden"/>
                                      </p:to>
                                    </p:set>
                                  </p:childTnLst>
                                </p:cTn>
                              </p:par>
                              <p:par>
                                <p:cTn id="176" presetID="2" presetClass="exit" presetSubtype="9" fill="hold" nodeType="withEffect">
                                  <p:stCondLst>
                                    <p:cond delay="0"/>
                                  </p:stCondLst>
                                  <p:childTnLst>
                                    <p:anim calcmode="lin" valueType="num">
                                      <p:cBhvr additive="base">
                                        <p:cTn id="177" dur="2000"/>
                                        <p:tgtEl>
                                          <p:spTgt spid="20"/>
                                        </p:tgtEl>
                                        <p:attrNameLst>
                                          <p:attrName>ppt_x</p:attrName>
                                        </p:attrNameLst>
                                      </p:cBhvr>
                                      <p:tavLst>
                                        <p:tav tm="0">
                                          <p:val>
                                            <p:strVal val="ppt_x"/>
                                          </p:val>
                                        </p:tav>
                                        <p:tav tm="100000">
                                          <p:val>
                                            <p:strVal val="0-ppt_w/2"/>
                                          </p:val>
                                        </p:tav>
                                      </p:tavLst>
                                    </p:anim>
                                    <p:anim calcmode="lin" valueType="num">
                                      <p:cBhvr additive="base">
                                        <p:cTn id="178" dur="2000"/>
                                        <p:tgtEl>
                                          <p:spTgt spid="20"/>
                                        </p:tgtEl>
                                        <p:attrNameLst>
                                          <p:attrName>ppt_y</p:attrName>
                                        </p:attrNameLst>
                                      </p:cBhvr>
                                      <p:tavLst>
                                        <p:tav tm="0">
                                          <p:val>
                                            <p:strVal val="ppt_y"/>
                                          </p:val>
                                        </p:tav>
                                        <p:tav tm="100000">
                                          <p:val>
                                            <p:strVal val="0-ppt_h/2"/>
                                          </p:val>
                                        </p:tav>
                                      </p:tavLst>
                                    </p:anim>
                                    <p:set>
                                      <p:cBhvr>
                                        <p:cTn id="179" dur="1" fill="hold">
                                          <p:stCondLst>
                                            <p:cond delay="1999"/>
                                          </p:stCondLst>
                                        </p:cTn>
                                        <p:tgtEl>
                                          <p:spTgt spid="20"/>
                                        </p:tgtEl>
                                        <p:attrNameLst>
                                          <p:attrName>style.visibility</p:attrName>
                                        </p:attrNameLst>
                                      </p:cBhvr>
                                      <p:to>
                                        <p:strVal val="hidden"/>
                                      </p:to>
                                    </p:set>
                                  </p:childTnLst>
                                </p:cTn>
                              </p:par>
                              <p:par>
                                <p:cTn id="180" presetID="2" presetClass="exit" presetSubtype="9" fill="hold" nodeType="withEffect">
                                  <p:stCondLst>
                                    <p:cond delay="0"/>
                                  </p:stCondLst>
                                  <p:childTnLst>
                                    <p:anim calcmode="lin" valueType="num">
                                      <p:cBhvr additive="base">
                                        <p:cTn id="181" dur="2000"/>
                                        <p:tgtEl>
                                          <p:spTgt spid="25"/>
                                        </p:tgtEl>
                                        <p:attrNameLst>
                                          <p:attrName>ppt_x</p:attrName>
                                        </p:attrNameLst>
                                      </p:cBhvr>
                                      <p:tavLst>
                                        <p:tav tm="0">
                                          <p:val>
                                            <p:strVal val="ppt_x"/>
                                          </p:val>
                                        </p:tav>
                                        <p:tav tm="100000">
                                          <p:val>
                                            <p:strVal val="0-ppt_w/2"/>
                                          </p:val>
                                        </p:tav>
                                      </p:tavLst>
                                    </p:anim>
                                    <p:anim calcmode="lin" valueType="num">
                                      <p:cBhvr additive="base">
                                        <p:cTn id="182" dur="2000"/>
                                        <p:tgtEl>
                                          <p:spTgt spid="25"/>
                                        </p:tgtEl>
                                        <p:attrNameLst>
                                          <p:attrName>ppt_y</p:attrName>
                                        </p:attrNameLst>
                                      </p:cBhvr>
                                      <p:tavLst>
                                        <p:tav tm="0">
                                          <p:val>
                                            <p:strVal val="ppt_y"/>
                                          </p:val>
                                        </p:tav>
                                        <p:tav tm="100000">
                                          <p:val>
                                            <p:strVal val="0-ppt_h/2"/>
                                          </p:val>
                                        </p:tav>
                                      </p:tavLst>
                                    </p:anim>
                                    <p:set>
                                      <p:cBhvr>
                                        <p:cTn id="183" dur="1" fill="hold">
                                          <p:stCondLst>
                                            <p:cond delay="1999"/>
                                          </p:stCondLst>
                                        </p:cTn>
                                        <p:tgtEl>
                                          <p:spTgt spid="25"/>
                                        </p:tgtEl>
                                        <p:attrNameLst>
                                          <p:attrName>style.visibility</p:attrName>
                                        </p:attrNameLst>
                                      </p:cBhvr>
                                      <p:to>
                                        <p:strVal val="hidden"/>
                                      </p:to>
                                    </p:set>
                                  </p:childTnLst>
                                </p:cTn>
                              </p:par>
                              <p:par>
                                <p:cTn id="184" presetID="2" presetClass="exit" presetSubtype="12" fill="hold" nodeType="withEffect">
                                  <p:stCondLst>
                                    <p:cond delay="0"/>
                                  </p:stCondLst>
                                  <p:childTnLst>
                                    <p:anim calcmode="lin" valueType="num">
                                      <p:cBhvr additive="base">
                                        <p:cTn id="185" dur="2000"/>
                                        <p:tgtEl>
                                          <p:spTgt spid="5"/>
                                        </p:tgtEl>
                                        <p:attrNameLst>
                                          <p:attrName>ppt_x</p:attrName>
                                        </p:attrNameLst>
                                      </p:cBhvr>
                                      <p:tavLst>
                                        <p:tav tm="0">
                                          <p:val>
                                            <p:strVal val="ppt_x"/>
                                          </p:val>
                                        </p:tav>
                                        <p:tav tm="100000">
                                          <p:val>
                                            <p:strVal val="0-ppt_w/2"/>
                                          </p:val>
                                        </p:tav>
                                      </p:tavLst>
                                    </p:anim>
                                    <p:anim calcmode="lin" valueType="num">
                                      <p:cBhvr additive="base">
                                        <p:cTn id="186" dur="2000"/>
                                        <p:tgtEl>
                                          <p:spTgt spid="5"/>
                                        </p:tgtEl>
                                        <p:attrNameLst>
                                          <p:attrName>ppt_y</p:attrName>
                                        </p:attrNameLst>
                                      </p:cBhvr>
                                      <p:tavLst>
                                        <p:tav tm="0">
                                          <p:val>
                                            <p:strVal val="ppt_y"/>
                                          </p:val>
                                        </p:tav>
                                        <p:tav tm="100000">
                                          <p:val>
                                            <p:strVal val="1+ppt_h/2"/>
                                          </p:val>
                                        </p:tav>
                                      </p:tavLst>
                                    </p:anim>
                                    <p:set>
                                      <p:cBhvr>
                                        <p:cTn id="187" dur="1" fill="hold">
                                          <p:stCondLst>
                                            <p:cond delay="1999"/>
                                          </p:stCondLst>
                                        </p:cTn>
                                        <p:tgtEl>
                                          <p:spTgt spid="5"/>
                                        </p:tgtEl>
                                        <p:attrNameLst>
                                          <p:attrName>style.visibility</p:attrName>
                                        </p:attrNameLst>
                                      </p:cBhvr>
                                      <p:to>
                                        <p:strVal val="hidden"/>
                                      </p:to>
                                    </p:set>
                                  </p:childTnLst>
                                </p:cTn>
                              </p:par>
                              <p:par>
                                <p:cTn id="188" presetID="2" presetClass="exit" presetSubtype="12" fill="hold" nodeType="withEffect">
                                  <p:stCondLst>
                                    <p:cond delay="0"/>
                                  </p:stCondLst>
                                  <p:childTnLst>
                                    <p:anim calcmode="lin" valueType="num">
                                      <p:cBhvr additive="base">
                                        <p:cTn id="189" dur="2000"/>
                                        <p:tgtEl>
                                          <p:spTgt spid="9"/>
                                        </p:tgtEl>
                                        <p:attrNameLst>
                                          <p:attrName>ppt_x</p:attrName>
                                        </p:attrNameLst>
                                      </p:cBhvr>
                                      <p:tavLst>
                                        <p:tav tm="0">
                                          <p:val>
                                            <p:strVal val="ppt_x"/>
                                          </p:val>
                                        </p:tav>
                                        <p:tav tm="100000">
                                          <p:val>
                                            <p:strVal val="0-ppt_w/2"/>
                                          </p:val>
                                        </p:tav>
                                      </p:tavLst>
                                    </p:anim>
                                    <p:anim calcmode="lin" valueType="num">
                                      <p:cBhvr additive="base">
                                        <p:cTn id="190" dur="2000"/>
                                        <p:tgtEl>
                                          <p:spTgt spid="9"/>
                                        </p:tgtEl>
                                        <p:attrNameLst>
                                          <p:attrName>ppt_y</p:attrName>
                                        </p:attrNameLst>
                                      </p:cBhvr>
                                      <p:tavLst>
                                        <p:tav tm="0">
                                          <p:val>
                                            <p:strVal val="ppt_y"/>
                                          </p:val>
                                        </p:tav>
                                        <p:tav tm="100000">
                                          <p:val>
                                            <p:strVal val="1+ppt_h/2"/>
                                          </p:val>
                                        </p:tav>
                                      </p:tavLst>
                                    </p:anim>
                                    <p:set>
                                      <p:cBhvr>
                                        <p:cTn id="191" dur="1" fill="hold">
                                          <p:stCondLst>
                                            <p:cond delay="1999"/>
                                          </p:stCondLst>
                                        </p:cTn>
                                        <p:tgtEl>
                                          <p:spTgt spid="9"/>
                                        </p:tgtEl>
                                        <p:attrNameLst>
                                          <p:attrName>style.visibility</p:attrName>
                                        </p:attrNameLst>
                                      </p:cBhvr>
                                      <p:to>
                                        <p:strVal val="hidden"/>
                                      </p:to>
                                    </p:set>
                                  </p:childTnLst>
                                </p:cTn>
                              </p:par>
                              <p:par>
                                <p:cTn id="192" presetID="2" presetClass="exit" presetSubtype="12" fill="hold" nodeType="withEffect">
                                  <p:stCondLst>
                                    <p:cond delay="0"/>
                                  </p:stCondLst>
                                  <p:childTnLst>
                                    <p:anim calcmode="lin" valueType="num">
                                      <p:cBhvr additive="base">
                                        <p:cTn id="193" dur="2000"/>
                                        <p:tgtEl>
                                          <p:spTgt spid="18"/>
                                        </p:tgtEl>
                                        <p:attrNameLst>
                                          <p:attrName>ppt_x</p:attrName>
                                        </p:attrNameLst>
                                      </p:cBhvr>
                                      <p:tavLst>
                                        <p:tav tm="0">
                                          <p:val>
                                            <p:strVal val="ppt_x"/>
                                          </p:val>
                                        </p:tav>
                                        <p:tav tm="100000">
                                          <p:val>
                                            <p:strVal val="0-ppt_w/2"/>
                                          </p:val>
                                        </p:tav>
                                      </p:tavLst>
                                    </p:anim>
                                    <p:anim calcmode="lin" valueType="num">
                                      <p:cBhvr additive="base">
                                        <p:cTn id="194" dur="2000"/>
                                        <p:tgtEl>
                                          <p:spTgt spid="18"/>
                                        </p:tgtEl>
                                        <p:attrNameLst>
                                          <p:attrName>ppt_y</p:attrName>
                                        </p:attrNameLst>
                                      </p:cBhvr>
                                      <p:tavLst>
                                        <p:tav tm="0">
                                          <p:val>
                                            <p:strVal val="ppt_y"/>
                                          </p:val>
                                        </p:tav>
                                        <p:tav tm="100000">
                                          <p:val>
                                            <p:strVal val="1+ppt_h/2"/>
                                          </p:val>
                                        </p:tav>
                                      </p:tavLst>
                                    </p:anim>
                                    <p:set>
                                      <p:cBhvr>
                                        <p:cTn id="195" dur="1" fill="hold">
                                          <p:stCondLst>
                                            <p:cond delay="1999"/>
                                          </p:stCondLst>
                                        </p:cTn>
                                        <p:tgtEl>
                                          <p:spTgt spid="18"/>
                                        </p:tgtEl>
                                        <p:attrNameLst>
                                          <p:attrName>style.visibility</p:attrName>
                                        </p:attrNameLst>
                                      </p:cBhvr>
                                      <p:to>
                                        <p:strVal val="hidden"/>
                                      </p:to>
                                    </p:set>
                                  </p:childTnLst>
                                </p:cTn>
                              </p:par>
                              <p:par>
                                <p:cTn id="196" presetID="2" presetClass="exit" presetSubtype="12" fill="hold" nodeType="withEffect">
                                  <p:stCondLst>
                                    <p:cond delay="0"/>
                                  </p:stCondLst>
                                  <p:childTnLst>
                                    <p:anim calcmode="lin" valueType="num">
                                      <p:cBhvr additive="base">
                                        <p:cTn id="197" dur="2000"/>
                                        <p:tgtEl>
                                          <p:spTgt spid="19"/>
                                        </p:tgtEl>
                                        <p:attrNameLst>
                                          <p:attrName>ppt_x</p:attrName>
                                        </p:attrNameLst>
                                      </p:cBhvr>
                                      <p:tavLst>
                                        <p:tav tm="0">
                                          <p:val>
                                            <p:strVal val="ppt_x"/>
                                          </p:val>
                                        </p:tav>
                                        <p:tav tm="100000">
                                          <p:val>
                                            <p:strVal val="0-ppt_w/2"/>
                                          </p:val>
                                        </p:tav>
                                      </p:tavLst>
                                    </p:anim>
                                    <p:anim calcmode="lin" valueType="num">
                                      <p:cBhvr additive="base">
                                        <p:cTn id="198" dur="2000"/>
                                        <p:tgtEl>
                                          <p:spTgt spid="19"/>
                                        </p:tgtEl>
                                        <p:attrNameLst>
                                          <p:attrName>ppt_y</p:attrName>
                                        </p:attrNameLst>
                                      </p:cBhvr>
                                      <p:tavLst>
                                        <p:tav tm="0">
                                          <p:val>
                                            <p:strVal val="ppt_y"/>
                                          </p:val>
                                        </p:tav>
                                        <p:tav tm="100000">
                                          <p:val>
                                            <p:strVal val="1+ppt_h/2"/>
                                          </p:val>
                                        </p:tav>
                                      </p:tavLst>
                                    </p:anim>
                                    <p:set>
                                      <p:cBhvr>
                                        <p:cTn id="199" dur="1" fill="hold">
                                          <p:stCondLst>
                                            <p:cond delay="1999"/>
                                          </p:stCondLst>
                                        </p:cTn>
                                        <p:tgtEl>
                                          <p:spTgt spid="19"/>
                                        </p:tgtEl>
                                        <p:attrNameLst>
                                          <p:attrName>style.visibility</p:attrName>
                                        </p:attrNameLst>
                                      </p:cBhvr>
                                      <p:to>
                                        <p:strVal val="hidden"/>
                                      </p:to>
                                    </p:set>
                                  </p:childTnLst>
                                </p:cTn>
                              </p:par>
                              <p:par>
                                <p:cTn id="200" presetID="2" presetClass="exit" presetSubtype="12" fill="hold" nodeType="withEffect">
                                  <p:stCondLst>
                                    <p:cond delay="0"/>
                                  </p:stCondLst>
                                  <p:childTnLst>
                                    <p:anim calcmode="lin" valueType="num">
                                      <p:cBhvr additive="base">
                                        <p:cTn id="201" dur="2000"/>
                                        <p:tgtEl>
                                          <p:spTgt spid="21"/>
                                        </p:tgtEl>
                                        <p:attrNameLst>
                                          <p:attrName>ppt_x</p:attrName>
                                        </p:attrNameLst>
                                      </p:cBhvr>
                                      <p:tavLst>
                                        <p:tav tm="0">
                                          <p:val>
                                            <p:strVal val="ppt_x"/>
                                          </p:val>
                                        </p:tav>
                                        <p:tav tm="100000">
                                          <p:val>
                                            <p:strVal val="0-ppt_w/2"/>
                                          </p:val>
                                        </p:tav>
                                      </p:tavLst>
                                    </p:anim>
                                    <p:anim calcmode="lin" valueType="num">
                                      <p:cBhvr additive="base">
                                        <p:cTn id="202" dur="2000"/>
                                        <p:tgtEl>
                                          <p:spTgt spid="21"/>
                                        </p:tgtEl>
                                        <p:attrNameLst>
                                          <p:attrName>ppt_y</p:attrName>
                                        </p:attrNameLst>
                                      </p:cBhvr>
                                      <p:tavLst>
                                        <p:tav tm="0">
                                          <p:val>
                                            <p:strVal val="ppt_y"/>
                                          </p:val>
                                        </p:tav>
                                        <p:tav tm="100000">
                                          <p:val>
                                            <p:strVal val="1+ppt_h/2"/>
                                          </p:val>
                                        </p:tav>
                                      </p:tavLst>
                                    </p:anim>
                                    <p:set>
                                      <p:cBhvr>
                                        <p:cTn id="203" dur="1" fill="hold">
                                          <p:stCondLst>
                                            <p:cond delay="1999"/>
                                          </p:stCondLst>
                                        </p:cTn>
                                        <p:tgtEl>
                                          <p:spTgt spid="21"/>
                                        </p:tgtEl>
                                        <p:attrNameLst>
                                          <p:attrName>style.visibility</p:attrName>
                                        </p:attrNameLst>
                                      </p:cBhvr>
                                      <p:to>
                                        <p:strVal val="hidden"/>
                                      </p:to>
                                    </p:set>
                                  </p:childTnLst>
                                </p:cTn>
                              </p:par>
                              <p:par>
                                <p:cTn id="204" presetID="2" presetClass="exit" presetSubtype="12" fill="hold" nodeType="withEffect">
                                  <p:stCondLst>
                                    <p:cond delay="0"/>
                                  </p:stCondLst>
                                  <p:childTnLst>
                                    <p:anim calcmode="lin" valueType="num">
                                      <p:cBhvr additive="base">
                                        <p:cTn id="205" dur="2000"/>
                                        <p:tgtEl>
                                          <p:spTgt spid="23"/>
                                        </p:tgtEl>
                                        <p:attrNameLst>
                                          <p:attrName>ppt_x</p:attrName>
                                        </p:attrNameLst>
                                      </p:cBhvr>
                                      <p:tavLst>
                                        <p:tav tm="0">
                                          <p:val>
                                            <p:strVal val="ppt_x"/>
                                          </p:val>
                                        </p:tav>
                                        <p:tav tm="100000">
                                          <p:val>
                                            <p:strVal val="0-ppt_w/2"/>
                                          </p:val>
                                        </p:tav>
                                      </p:tavLst>
                                    </p:anim>
                                    <p:anim calcmode="lin" valueType="num">
                                      <p:cBhvr additive="base">
                                        <p:cTn id="206" dur="2000"/>
                                        <p:tgtEl>
                                          <p:spTgt spid="23"/>
                                        </p:tgtEl>
                                        <p:attrNameLst>
                                          <p:attrName>ppt_y</p:attrName>
                                        </p:attrNameLst>
                                      </p:cBhvr>
                                      <p:tavLst>
                                        <p:tav tm="0">
                                          <p:val>
                                            <p:strVal val="ppt_y"/>
                                          </p:val>
                                        </p:tav>
                                        <p:tav tm="100000">
                                          <p:val>
                                            <p:strVal val="1+ppt_h/2"/>
                                          </p:val>
                                        </p:tav>
                                      </p:tavLst>
                                    </p:anim>
                                    <p:set>
                                      <p:cBhvr>
                                        <p:cTn id="207" dur="1" fill="hold">
                                          <p:stCondLst>
                                            <p:cond delay="1999"/>
                                          </p:stCondLst>
                                        </p:cTn>
                                        <p:tgtEl>
                                          <p:spTgt spid="23"/>
                                        </p:tgtEl>
                                        <p:attrNameLst>
                                          <p:attrName>style.visibility</p:attrName>
                                        </p:attrNameLst>
                                      </p:cBhvr>
                                      <p:to>
                                        <p:strVal val="hidden"/>
                                      </p:to>
                                    </p:set>
                                  </p:childTnLst>
                                </p:cTn>
                              </p:par>
                              <p:par>
                                <p:cTn id="208" presetID="2" presetClass="exit" presetSubtype="3" fill="hold" nodeType="withEffect">
                                  <p:stCondLst>
                                    <p:cond delay="0"/>
                                  </p:stCondLst>
                                  <p:childTnLst>
                                    <p:anim calcmode="lin" valueType="num">
                                      <p:cBhvr additive="base">
                                        <p:cTn id="209" dur="2000"/>
                                        <p:tgtEl>
                                          <p:spTgt spid="6"/>
                                        </p:tgtEl>
                                        <p:attrNameLst>
                                          <p:attrName>ppt_x</p:attrName>
                                        </p:attrNameLst>
                                      </p:cBhvr>
                                      <p:tavLst>
                                        <p:tav tm="0">
                                          <p:val>
                                            <p:strVal val="ppt_x"/>
                                          </p:val>
                                        </p:tav>
                                        <p:tav tm="100000">
                                          <p:val>
                                            <p:strVal val="1+ppt_w/2"/>
                                          </p:val>
                                        </p:tav>
                                      </p:tavLst>
                                    </p:anim>
                                    <p:anim calcmode="lin" valueType="num">
                                      <p:cBhvr additive="base">
                                        <p:cTn id="210" dur="2000"/>
                                        <p:tgtEl>
                                          <p:spTgt spid="6"/>
                                        </p:tgtEl>
                                        <p:attrNameLst>
                                          <p:attrName>ppt_y</p:attrName>
                                        </p:attrNameLst>
                                      </p:cBhvr>
                                      <p:tavLst>
                                        <p:tav tm="0">
                                          <p:val>
                                            <p:strVal val="ppt_y"/>
                                          </p:val>
                                        </p:tav>
                                        <p:tav tm="100000">
                                          <p:val>
                                            <p:strVal val="0-ppt_h/2"/>
                                          </p:val>
                                        </p:tav>
                                      </p:tavLst>
                                    </p:anim>
                                    <p:set>
                                      <p:cBhvr>
                                        <p:cTn id="211" dur="1" fill="hold">
                                          <p:stCondLst>
                                            <p:cond delay="1999"/>
                                          </p:stCondLst>
                                        </p:cTn>
                                        <p:tgtEl>
                                          <p:spTgt spid="6"/>
                                        </p:tgtEl>
                                        <p:attrNameLst>
                                          <p:attrName>style.visibility</p:attrName>
                                        </p:attrNameLst>
                                      </p:cBhvr>
                                      <p:to>
                                        <p:strVal val="hidden"/>
                                      </p:to>
                                    </p:set>
                                  </p:childTnLst>
                                </p:cTn>
                              </p:par>
                              <p:par>
                                <p:cTn id="212" presetID="2" presetClass="exit" presetSubtype="3" fill="hold" nodeType="withEffect">
                                  <p:stCondLst>
                                    <p:cond delay="0"/>
                                  </p:stCondLst>
                                  <p:childTnLst>
                                    <p:anim calcmode="lin" valueType="num">
                                      <p:cBhvr additive="base">
                                        <p:cTn id="213" dur="2000"/>
                                        <p:tgtEl>
                                          <p:spTgt spid="24"/>
                                        </p:tgtEl>
                                        <p:attrNameLst>
                                          <p:attrName>ppt_x</p:attrName>
                                        </p:attrNameLst>
                                      </p:cBhvr>
                                      <p:tavLst>
                                        <p:tav tm="0">
                                          <p:val>
                                            <p:strVal val="ppt_x"/>
                                          </p:val>
                                        </p:tav>
                                        <p:tav tm="100000">
                                          <p:val>
                                            <p:strVal val="1+ppt_w/2"/>
                                          </p:val>
                                        </p:tav>
                                      </p:tavLst>
                                    </p:anim>
                                    <p:anim calcmode="lin" valueType="num">
                                      <p:cBhvr additive="base">
                                        <p:cTn id="214" dur="2000"/>
                                        <p:tgtEl>
                                          <p:spTgt spid="24"/>
                                        </p:tgtEl>
                                        <p:attrNameLst>
                                          <p:attrName>ppt_y</p:attrName>
                                        </p:attrNameLst>
                                      </p:cBhvr>
                                      <p:tavLst>
                                        <p:tav tm="0">
                                          <p:val>
                                            <p:strVal val="ppt_y"/>
                                          </p:val>
                                        </p:tav>
                                        <p:tav tm="100000">
                                          <p:val>
                                            <p:strVal val="0-ppt_h/2"/>
                                          </p:val>
                                        </p:tav>
                                      </p:tavLst>
                                    </p:anim>
                                    <p:set>
                                      <p:cBhvr>
                                        <p:cTn id="215" dur="1" fill="hold">
                                          <p:stCondLst>
                                            <p:cond delay="1999"/>
                                          </p:stCondLst>
                                        </p:cTn>
                                        <p:tgtEl>
                                          <p:spTgt spid="24"/>
                                        </p:tgtEl>
                                        <p:attrNameLst>
                                          <p:attrName>style.visibility</p:attrName>
                                        </p:attrNameLst>
                                      </p:cBhvr>
                                      <p:to>
                                        <p:strVal val="hidden"/>
                                      </p:to>
                                    </p:set>
                                  </p:childTnLst>
                                </p:cTn>
                              </p:par>
                              <p:par>
                                <p:cTn id="216" presetID="2" presetClass="exit" presetSubtype="3" fill="hold" nodeType="withEffect">
                                  <p:stCondLst>
                                    <p:cond delay="0"/>
                                  </p:stCondLst>
                                  <p:childTnLst>
                                    <p:anim calcmode="lin" valueType="num">
                                      <p:cBhvr additive="base">
                                        <p:cTn id="217" dur="2000"/>
                                        <p:tgtEl>
                                          <p:spTgt spid="26"/>
                                        </p:tgtEl>
                                        <p:attrNameLst>
                                          <p:attrName>ppt_x</p:attrName>
                                        </p:attrNameLst>
                                      </p:cBhvr>
                                      <p:tavLst>
                                        <p:tav tm="0">
                                          <p:val>
                                            <p:strVal val="ppt_x"/>
                                          </p:val>
                                        </p:tav>
                                        <p:tav tm="100000">
                                          <p:val>
                                            <p:strVal val="1+ppt_w/2"/>
                                          </p:val>
                                        </p:tav>
                                      </p:tavLst>
                                    </p:anim>
                                    <p:anim calcmode="lin" valueType="num">
                                      <p:cBhvr additive="base">
                                        <p:cTn id="218" dur="2000"/>
                                        <p:tgtEl>
                                          <p:spTgt spid="26"/>
                                        </p:tgtEl>
                                        <p:attrNameLst>
                                          <p:attrName>ppt_y</p:attrName>
                                        </p:attrNameLst>
                                      </p:cBhvr>
                                      <p:tavLst>
                                        <p:tav tm="0">
                                          <p:val>
                                            <p:strVal val="ppt_y"/>
                                          </p:val>
                                        </p:tav>
                                        <p:tav tm="100000">
                                          <p:val>
                                            <p:strVal val="0-ppt_h/2"/>
                                          </p:val>
                                        </p:tav>
                                      </p:tavLst>
                                    </p:anim>
                                    <p:set>
                                      <p:cBhvr>
                                        <p:cTn id="219" dur="1" fill="hold">
                                          <p:stCondLst>
                                            <p:cond delay="1999"/>
                                          </p:stCondLst>
                                        </p:cTn>
                                        <p:tgtEl>
                                          <p:spTgt spid="26"/>
                                        </p:tgtEl>
                                        <p:attrNameLst>
                                          <p:attrName>style.visibility</p:attrName>
                                        </p:attrNameLst>
                                      </p:cBhvr>
                                      <p:to>
                                        <p:strVal val="hidden"/>
                                      </p:to>
                                    </p:set>
                                  </p:childTnLst>
                                </p:cTn>
                              </p:par>
                              <p:par>
                                <p:cTn id="220" presetID="2" presetClass="exit" presetSubtype="3" fill="hold" nodeType="withEffect">
                                  <p:stCondLst>
                                    <p:cond delay="0"/>
                                  </p:stCondLst>
                                  <p:childTnLst>
                                    <p:anim calcmode="lin" valueType="num">
                                      <p:cBhvr additive="base">
                                        <p:cTn id="221" dur="2000"/>
                                        <p:tgtEl>
                                          <p:spTgt spid="28"/>
                                        </p:tgtEl>
                                        <p:attrNameLst>
                                          <p:attrName>ppt_x</p:attrName>
                                        </p:attrNameLst>
                                      </p:cBhvr>
                                      <p:tavLst>
                                        <p:tav tm="0">
                                          <p:val>
                                            <p:strVal val="ppt_x"/>
                                          </p:val>
                                        </p:tav>
                                        <p:tav tm="100000">
                                          <p:val>
                                            <p:strVal val="1+ppt_w/2"/>
                                          </p:val>
                                        </p:tav>
                                      </p:tavLst>
                                    </p:anim>
                                    <p:anim calcmode="lin" valueType="num">
                                      <p:cBhvr additive="base">
                                        <p:cTn id="222" dur="2000"/>
                                        <p:tgtEl>
                                          <p:spTgt spid="28"/>
                                        </p:tgtEl>
                                        <p:attrNameLst>
                                          <p:attrName>ppt_y</p:attrName>
                                        </p:attrNameLst>
                                      </p:cBhvr>
                                      <p:tavLst>
                                        <p:tav tm="0">
                                          <p:val>
                                            <p:strVal val="ppt_y"/>
                                          </p:val>
                                        </p:tav>
                                        <p:tav tm="100000">
                                          <p:val>
                                            <p:strVal val="0-ppt_h/2"/>
                                          </p:val>
                                        </p:tav>
                                      </p:tavLst>
                                    </p:anim>
                                    <p:set>
                                      <p:cBhvr>
                                        <p:cTn id="223" dur="1" fill="hold">
                                          <p:stCondLst>
                                            <p:cond delay="1999"/>
                                          </p:stCondLst>
                                        </p:cTn>
                                        <p:tgtEl>
                                          <p:spTgt spid="28"/>
                                        </p:tgtEl>
                                        <p:attrNameLst>
                                          <p:attrName>style.visibility</p:attrName>
                                        </p:attrNameLst>
                                      </p:cBhvr>
                                      <p:to>
                                        <p:strVal val="hidden"/>
                                      </p:to>
                                    </p:set>
                                  </p:childTnLst>
                                </p:cTn>
                              </p:par>
                              <p:par>
                                <p:cTn id="224" presetID="2" presetClass="exit" presetSubtype="3" fill="hold" nodeType="withEffect">
                                  <p:stCondLst>
                                    <p:cond delay="0"/>
                                  </p:stCondLst>
                                  <p:childTnLst>
                                    <p:anim calcmode="lin" valueType="num">
                                      <p:cBhvr additive="base">
                                        <p:cTn id="225" dur="2000"/>
                                        <p:tgtEl>
                                          <p:spTgt spid="29"/>
                                        </p:tgtEl>
                                        <p:attrNameLst>
                                          <p:attrName>ppt_x</p:attrName>
                                        </p:attrNameLst>
                                      </p:cBhvr>
                                      <p:tavLst>
                                        <p:tav tm="0">
                                          <p:val>
                                            <p:strVal val="ppt_x"/>
                                          </p:val>
                                        </p:tav>
                                        <p:tav tm="100000">
                                          <p:val>
                                            <p:strVal val="1+ppt_w/2"/>
                                          </p:val>
                                        </p:tav>
                                      </p:tavLst>
                                    </p:anim>
                                    <p:anim calcmode="lin" valueType="num">
                                      <p:cBhvr additive="base">
                                        <p:cTn id="226" dur="2000"/>
                                        <p:tgtEl>
                                          <p:spTgt spid="29"/>
                                        </p:tgtEl>
                                        <p:attrNameLst>
                                          <p:attrName>ppt_y</p:attrName>
                                        </p:attrNameLst>
                                      </p:cBhvr>
                                      <p:tavLst>
                                        <p:tav tm="0">
                                          <p:val>
                                            <p:strVal val="ppt_y"/>
                                          </p:val>
                                        </p:tav>
                                        <p:tav tm="100000">
                                          <p:val>
                                            <p:strVal val="0-ppt_h/2"/>
                                          </p:val>
                                        </p:tav>
                                      </p:tavLst>
                                    </p:anim>
                                    <p:set>
                                      <p:cBhvr>
                                        <p:cTn id="227" dur="1" fill="hold">
                                          <p:stCondLst>
                                            <p:cond delay="1999"/>
                                          </p:stCondLst>
                                        </p:cTn>
                                        <p:tgtEl>
                                          <p:spTgt spid="29"/>
                                        </p:tgtEl>
                                        <p:attrNameLst>
                                          <p:attrName>style.visibility</p:attrName>
                                        </p:attrNameLst>
                                      </p:cBhvr>
                                      <p:to>
                                        <p:strVal val="hidden"/>
                                      </p:to>
                                    </p:set>
                                  </p:childTnLst>
                                </p:cTn>
                              </p:par>
                              <p:par>
                                <p:cTn id="228" presetID="8" presetClass="emph" presetSubtype="0" autoRev="1" fill="hold" nodeType="withEffect">
                                  <p:stCondLst>
                                    <p:cond delay="0"/>
                                  </p:stCondLst>
                                  <p:childTnLst>
                                    <p:animRot by="21600000">
                                      <p:cBhvr>
                                        <p:cTn id="229" dur="2000" fill="hold"/>
                                        <p:tgtEl>
                                          <p:spTgt spid="3"/>
                                        </p:tgtEl>
                                        <p:attrNameLst>
                                          <p:attrName>r</p:attrName>
                                        </p:attrNameLst>
                                      </p:cBhvr>
                                    </p:animRot>
                                  </p:childTnLst>
                                </p:cTn>
                              </p:par>
                              <p:par>
                                <p:cTn id="230" presetID="8" presetClass="emph" presetSubtype="0" autoRev="1" fill="hold" nodeType="withEffect">
                                  <p:stCondLst>
                                    <p:cond delay="0"/>
                                  </p:stCondLst>
                                  <p:childTnLst>
                                    <p:animRot by="21600000">
                                      <p:cBhvr>
                                        <p:cTn id="231" dur="2000" fill="hold"/>
                                        <p:tgtEl>
                                          <p:spTgt spid="4"/>
                                        </p:tgtEl>
                                        <p:attrNameLst>
                                          <p:attrName>r</p:attrName>
                                        </p:attrNameLst>
                                      </p:cBhvr>
                                    </p:animRot>
                                  </p:childTnLst>
                                </p:cTn>
                              </p:par>
                              <p:par>
                                <p:cTn id="232" presetID="8" presetClass="emph" presetSubtype="0" autoRev="1" fill="hold" nodeType="withEffect">
                                  <p:stCondLst>
                                    <p:cond delay="0"/>
                                  </p:stCondLst>
                                  <p:childTnLst>
                                    <p:animRot by="21600000">
                                      <p:cBhvr>
                                        <p:cTn id="233" dur="2000" fill="hold"/>
                                        <p:tgtEl>
                                          <p:spTgt spid="8"/>
                                        </p:tgtEl>
                                        <p:attrNameLst>
                                          <p:attrName>r</p:attrName>
                                        </p:attrNameLst>
                                      </p:cBhvr>
                                    </p:animRot>
                                  </p:childTnLst>
                                </p:cTn>
                              </p:par>
                              <p:par>
                                <p:cTn id="234" presetID="8" presetClass="emph" presetSubtype="0" autoRev="1" fill="hold" nodeType="withEffect">
                                  <p:stCondLst>
                                    <p:cond delay="0"/>
                                  </p:stCondLst>
                                  <p:childTnLst>
                                    <p:animRot by="21600000">
                                      <p:cBhvr>
                                        <p:cTn id="235" dur="2000" fill="hold"/>
                                        <p:tgtEl>
                                          <p:spTgt spid="10"/>
                                        </p:tgtEl>
                                        <p:attrNameLst>
                                          <p:attrName>r</p:attrName>
                                        </p:attrNameLst>
                                      </p:cBhvr>
                                    </p:animRot>
                                  </p:childTnLst>
                                </p:cTn>
                              </p:par>
                              <p:par>
                                <p:cTn id="236" presetID="8" presetClass="emph" presetSubtype="0" autoRev="1" fill="hold" nodeType="withEffect">
                                  <p:stCondLst>
                                    <p:cond delay="0"/>
                                  </p:stCondLst>
                                  <p:childTnLst>
                                    <p:animRot by="21600000">
                                      <p:cBhvr>
                                        <p:cTn id="237" dur="2000" fill="hold"/>
                                        <p:tgtEl>
                                          <p:spTgt spid="12"/>
                                        </p:tgtEl>
                                        <p:attrNameLst>
                                          <p:attrName>r</p:attrName>
                                        </p:attrNameLst>
                                      </p:cBhvr>
                                    </p:animRot>
                                  </p:childTnLst>
                                </p:cTn>
                              </p:par>
                              <p:par>
                                <p:cTn id="238" presetID="8" presetClass="emph" presetSubtype="0" autoRev="1" fill="hold" nodeType="withEffect">
                                  <p:stCondLst>
                                    <p:cond delay="0"/>
                                  </p:stCondLst>
                                  <p:childTnLst>
                                    <p:animRot by="21600000">
                                      <p:cBhvr>
                                        <p:cTn id="239" dur="2000" fill="hold"/>
                                        <p:tgtEl>
                                          <p:spTgt spid="22"/>
                                        </p:tgtEl>
                                        <p:attrNameLst>
                                          <p:attrName>r</p:attrName>
                                        </p:attrNameLst>
                                      </p:cBhvr>
                                    </p:animRot>
                                  </p:childTnLst>
                                </p:cTn>
                              </p:par>
                              <p:par>
                                <p:cTn id="240" presetID="8" presetClass="emph" presetSubtype="0" autoRev="1" fill="hold" nodeType="withEffect">
                                  <p:stCondLst>
                                    <p:cond delay="0"/>
                                  </p:stCondLst>
                                  <p:childTnLst>
                                    <p:animRot by="-21600000">
                                      <p:cBhvr>
                                        <p:cTn id="241" dur="2000" fill="hold"/>
                                        <p:tgtEl>
                                          <p:spTgt spid="5"/>
                                        </p:tgtEl>
                                        <p:attrNameLst>
                                          <p:attrName>r</p:attrName>
                                        </p:attrNameLst>
                                      </p:cBhvr>
                                    </p:animRot>
                                  </p:childTnLst>
                                </p:cTn>
                              </p:par>
                              <p:par>
                                <p:cTn id="242" presetID="8" presetClass="emph" presetSubtype="0" autoRev="1" fill="hold" nodeType="withEffect">
                                  <p:stCondLst>
                                    <p:cond delay="0"/>
                                  </p:stCondLst>
                                  <p:childTnLst>
                                    <p:animRot by="-21600000">
                                      <p:cBhvr>
                                        <p:cTn id="243" dur="2000" fill="hold"/>
                                        <p:tgtEl>
                                          <p:spTgt spid="9"/>
                                        </p:tgtEl>
                                        <p:attrNameLst>
                                          <p:attrName>r</p:attrName>
                                        </p:attrNameLst>
                                      </p:cBhvr>
                                    </p:animRot>
                                  </p:childTnLst>
                                </p:cTn>
                              </p:par>
                              <p:par>
                                <p:cTn id="244" presetID="8" presetClass="emph" presetSubtype="0" autoRev="1" fill="hold" nodeType="withEffect">
                                  <p:stCondLst>
                                    <p:cond delay="0"/>
                                  </p:stCondLst>
                                  <p:childTnLst>
                                    <p:animRot by="-21600000">
                                      <p:cBhvr>
                                        <p:cTn id="245" dur="2000" fill="hold"/>
                                        <p:tgtEl>
                                          <p:spTgt spid="18"/>
                                        </p:tgtEl>
                                        <p:attrNameLst>
                                          <p:attrName>r</p:attrName>
                                        </p:attrNameLst>
                                      </p:cBhvr>
                                    </p:animRot>
                                  </p:childTnLst>
                                </p:cTn>
                              </p:par>
                              <p:par>
                                <p:cTn id="246" presetID="8" presetClass="emph" presetSubtype="0" autoRev="1" fill="hold" nodeType="withEffect">
                                  <p:stCondLst>
                                    <p:cond delay="0"/>
                                  </p:stCondLst>
                                  <p:childTnLst>
                                    <p:animRot by="-21600000">
                                      <p:cBhvr>
                                        <p:cTn id="247" dur="2000" fill="hold"/>
                                        <p:tgtEl>
                                          <p:spTgt spid="19"/>
                                        </p:tgtEl>
                                        <p:attrNameLst>
                                          <p:attrName>r</p:attrName>
                                        </p:attrNameLst>
                                      </p:cBhvr>
                                    </p:animRot>
                                  </p:childTnLst>
                                </p:cTn>
                              </p:par>
                              <p:par>
                                <p:cTn id="248" presetID="8" presetClass="emph" presetSubtype="0" autoRev="1" fill="hold" nodeType="withEffect">
                                  <p:stCondLst>
                                    <p:cond delay="0"/>
                                  </p:stCondLst>
                                  <p:childTnLst>
                                    <p:animRot by="-21600000">
                                      <p:cBhvr>
                                        <p:cTn id="249" dur="2000" fill="hold"/>
                                        <p:tgtEl>
                                          <p:spTgt spid="21"/>
                                        </p:tgtEl>
                                        <p:attrNameLst>
                                          <p:attrName>r</p:attrName>
                                        </p:attrNameLst>
                                      </p:cBhvr>
                                    </p:animRot>
                                  </p:childTnLst>
                                </p:cTn>
                              </p:par>
                              <p:par>
                                <p:cTn id="250" presetID="8" presetClass="emph" presetSubtype="0" autoRev="1" fill="hold" nodeType="withEffect">
                                  <p:stCondLst>
                                    <p:cond delay="0"/>
                                  </p:stCondLst>
                                  <p:childTnLst>
                                    <p:animRot by="-21600000">
                                      <p:cBhvr>
                                        <p:cTn id="251" dur="2000" fill="hold"/>
                                        <p:tgtEl>
                                          <p:spTgt spid="23"/>
                                        </p:tgtEl>
                                        <p:attrNameLst>
                                          <p:attrName>r</p:attrName>
                                        </p:attrNameLst>
                                      </p:cBhvr>
                                    </p:animRot>
                                  </p:childTnLst>
                                </p:cTn>
                              </p:par>
                              <p:par>
                                <p:cTn id="252" presetID="8" presetClass="emph" presetSubtype="0" autoRev="1" fill="hold" nodeType="withEffect">
                                  <p:stCondLst>
                                    <p:cond delay="0"/>
                                  </p:stCondLst>
                                  <p:childTnLst>
                                    <p:animRot by="-21600000">
                                      <p:cBhvr>
                                        <p:cTn id="253" dur="2000" fill="hold"/>
                                        <p:tgtEl>
                                          <p:spTgt spid="6"/>
                                        </p:tgtEl>
                                        <p:attrNameLst>
                                          <p:attrName>r</p:attrName>
                                        </p:attrNameLst>
                                      </p:cBhvr>
                                    </p:animRot>
                                  </p:childTnLst>
                                </p:cTn>
                              </p:par>
                              <p:par>
                                <p:cTn id="254" presetID="8" presetClass="emph" presetSubtype="0" autoRev="1" fill="hold" nodeType="withEffect">
                                  <p:stCondLst>
                                    <p:cond delay="0"/>
                                  </p:stCondLst>
                                  <p:childTnLst>
                                    <p:animRot by="-21600000">
                                      <p:cBhvr>
                                        <p:cTn id="255" dur="2000" fill="hold"/>
                                        <p:tgtEl>
                                          <p:spTgt spid="24"/>
                                        </p:tgtEl>
                                        <p:attrNameLst>
                                          <p:attrName>r</p:attrName>
                                        </p:attrNameLst>
                                      </p:cBhvr>
                                    </p:animRot>
                                  </p:childTnLst>
                                </p:cTn>
                              </p:par>
                              <p:par>
                                <p:cTn id="256" presetID="8" presetClass="emph" presetSubtype="0" autoRev="1" fill="hold" nodeType="withEffect">
                                  <p:stCondLst>
                                    <p:cond delay="0"/>
                                  </p:stCondLst>
                                  <p:childTnLst>
                                    <p:animRot by="-21600000">
                                      <p:cBhvr>
                                        <p:cTn id="257" dur="2000" fill="hold"/>
                                        <p:tgtEl>
                                          <p:spTgt spid="26"/>
                                        </p:tgtEl>
                                        <p:attrNameLst>
                                          <p:attrName>r</p:attrName>
                                        </p:attrNameLst>
                                      </p:cBhvr>
                                    </p:animRot>
                                  </p:childTnLst>
                                </p:cTn>
                              </p:par>
                              <p:par>
                                <p:cTn id="258" presetID="8" presetClass="emph" presetSubtype="0" autoRev="1" fill="hold" nodeType="withEffect">
                                  <p:stCondLst>
                                    <p:cond delay="0"/>
                                  </p:stCondLst>
                                  <p:childTnLst>
                                    <p:animRot by="-21600000">
                                      <p:cBhvr>
                                        <p:cTn id="259" dur="2000" fill="hold"/>
                                        <p:tgtEl>
                                          <p:spTgt spid="28"/>
                                        </p:tgtEl>
                                        <p:attrNameLst>
                                          <p:attrName>r</p:attrName>
                                        </p:attrNameLst>
                                      </p:cBhvr>
                                    </p:animRot>
                                  </p:childTnLst>
                                </p:cTn>
                              </p:par>
                              <p:par>
                                <p:cTn id="260" presetID="8" presetClass="emph" presetSubtype="0" autoRev="1" fill="hold" nodeType="withEffect">
                                  <p:stCondLst>
                                    <p:cond delay="0"/>
                                  </p:stCondLst>
                                  <p:childTnLst>
                                    <p:animRot by="-21600000">
                                      <p:cBhvr>
                                        <p:cTn id="261" dur="2000" fill="hold"/>
                                        <p:tgtEl>
                                          <p:spTgt spid="29"/>
                                        </p:tgtEl>
                                        <p:attrNameLst>
                                          <p:attrName>r</p:attrName>
                                        </p:attrNameLst>
                                      </p:cBhvr>
                                    </p:animRot>
                                  </p:childTnLst>
                                </p:cTn>
                              </p:par>
                              <p:par>
                                <p:cTn id="262" presetID="8" presetClass="emph" presetSubtype="0" autoRev="1" fill="hold" nodeType="withEffect">
                                  <p:stCondLst>
                                    <p:cond delay="0"/>
                                  </p:stCondLst>
                                  <p:childTnLst>
                                    <p:animRot by="21600000">
                                      <p:cBhvr>
                                        <p:cTn id="263" dur="2000" fill="hold"/>
                                        <p:tgtEl>
                                          <p:spTgt spid="7"/>
                                        </p:tgtEl>
                                        <p:attrNameLst>
                                          <p:attrName>r</p:attrName>
                                        </p:attrNameLst>
                                      </p:cBhvr>
                                    </p:animRot>
                                  </p:childTnLst>
                                </p:cTn>
                              </p:par>
                              <p:par>
                                <p:cTn id="264" presetID="8" presetClass="emph" presetSubtype="0" autoRev="1" fill="hold" nodeType="withEffect">
                                  <p:stCondLst>
                                    <p:cond delay="0"/>
                                  </p:stCondLst>
                                  <p:childTnLst>
                                    <p:animRot by="21600000">
                                      <p:cBhvr>
                                        <p:cTn id="265" dur="2000" fill="hold"/>
                                        <p:tgtEl>
                                          <p:spTgt spid="11"/>
                                        </p:tgtEl>
                                        <p:attrNameLst>
                                          <p:attrName>r</p:attrName>
                                        </p:attrNameLst>
                                      </p:cBhvr>
                                    </p:animRot>
                                  </p:childTnLst>
                                </p:cTn>
                              </p:par>
                              <p:par>
                                <p:cTn id="266" presetID="8" presetClass="emph" presetSubtype="0" autoRev="1" fill="hold" nodeType="withEffect">
                                  <p:stCondLst>
                                    <p:cond delay="0"/>
                                  </p:stCondLst>
                                  <p:childTnLst>
                                    <p:animRot by="21600000">
                                      <p:cBhvr>
                                        <p:cTn id="267" dur="2000" fill="hold"/>
                                        <p:tgtEl>
                                          <p:spTgt spid="13"/>
                                        </p:tgtEl>
                                        <p:attrNameLst>
                                          <p:attrName>r</p:attrName>
                                        </p:attrNameLst>
                                      </p:cBhvr>
                                    </p:animRot>
                                  </p:childTnLst>
                                </p:cTn>
                              </p:par>
                              <p:par>
                                <p:cTn id="268" presetID="8" presetClass="emph" presetSubtype="0" autoRev="1" fill="hold" nodeType="withEffect">
                                  <p:stCondLst>
                                    <p:cond delay="0"/>
                                  </p:stCondLst>
                                  <p:childTnLst>
                                    <p:animRot by="21600000">
                                      <p:cBhvr>
                                        <p:cTn id="269" dur="2000" fill="hold"/>
                                        <p:tgtEl>
                                          <p:spTgt spid="20"/>
                                        </p:tgtEl>
                                        <p:attrNameLst>
                                          <p:attrName>r</p:attrName>
                                        </p:attrNameLst>
                                      </p:cBhvr>
                                    </p:animRot>
                                  </p:childTnLst>
                                </p:cTn>
                              </p:par>
                              <p:par>
                                <p:cTn id="270" presetID="8" presetClass="emph" presetSubtype="0" autoRev="1" fill="hold" nodeType="withEffect">
                                  <p:stCondLst>
                                    <p:cond delay="0"/>
                                  </p:stCondLst>
                                  <p:childTnLst>
                                    <p:animRot by="21600000">
                                      <p:cBhvr>
                                        <p:cTn id="271" dur="2000" fill="hold"/>
                                        <p:tgtEl>
                                          <p:spTgt spid="25"/>
                                        </p:tgtEl>
                                        <p:attrNameLst>
                                          <p:attrName>r</p:attrName>
                                        </p:attrNameLst>
                                      </p:cBhvr>
                                    </p:animRot>
                                  </p:childTnLst>
                                </p:cTn>
                              </p:par>
                              <p:par>
                                <p:cTn id="272" presetID="23" presetClass="entr" presetSubtype="16" fill="hold" nodeType="withEffect">
                                  <p:stCondLst>
                                    <p:cond delay="0"/>
                                  </p:stCondLst>
                                  <p:childTnLst>
                                    <p:set>
                                      <p:cBhvr>
                                        <p:cTn id="273" dur="1" fill="hold">
                                          <p:stCondLst>
                                            <p:cond delay="0"/>
                                          </p:stCondLst>
                                        </p:cTn>
                                        <p:tgtEl>
                                          <p:spTgt spid="2"/>
                                        </p:tgtEl>
                                        <p:attrNameLst>
                                          <p:attrName>style.visibility</p:attrName>
                                        </p:attrNameLst>
                                      </p:cBhvr>
                                      <p:to>
                                        <p:strVal val="visible"/>
                                      </p:to>
                                    </p:set>
                                    <p:anim calcmode="lin" valueType="num">
                                      <p:cBhvr>
                                        <p:cTn id="274" dur="2000" fill="hold"/>
                                        <p:tgtEl>
                                          <p:spTgt spid="2"/>
                                        </p:tgtEl>
                                        <p:attrNameLst>
                                          <p:attrName>ppt_w</p:attrName>
                                        </p:attrNameLst>
                                      </p:cBhvr>
                                      <p:tavLst>
                                        <p:tav tm="0">
                                          <p:val>
                                            <p:fltVal val="0"/>
                                          </p:val>
                                        </p:tav>
                                        <p:tav tm="100000">
                                          <p:val>
                                            <p:strVal val="#ppt_w"/>
                                          </p:val>
                                        </p:tav>
                                      </p:tavLst>
                                    </p:anim>
                                    <p:anim calcmode="lin" valueType="num">
                                      <p:cBhvr>
                                        <p:cTn id="275" dur="2000" fill="hold"/>
                                        <p:tgtEl>
                                          <p:spTgt spid="2"/>
                                        </p:tgtEl>
                                        <p:attrNameLst>
                                          <p:attrName>ppt_h</p:attrName>
                                        </p:attrNameLst>
                                      </p:cBhvr>
                                      <p:tavLst>
                                        <p:tav tm="0">
                                          <p:val>
                                            <p:fltVal val="0"/>
                                          </p:val>
                                        </p:tav>
                                        <p:tav tm="100000">
                                          <p:val>
                                            <p:strVal val="#ppt_h"/>
                                          </p:val>
                                        </p:tav>
                                      </p:tavLst>
                                    </p:anim>
                                  </p:childTnLst>
                                </p:cTn>
                              </p:par>
                              <p:par>
                                <p:cTn id="276" presetID="4" presetClass="entr" presetSubtype="32" fill="hold" nodeType="withEffect">
                                  <p:stCondLst>
                                    <p:cond delay="0"/>
                                  </p:stCondLst>
                                  <p:childTnLst>
                                    <p:set>
                                      <p:cBhvr>
                                        <p:cTn id="277" dur="1" fill="hold">
                                          <p:stCondLst>
                                            <p:cond delay="0"/>
                                          </p:stCondLst>
                                        </p:cTn>
                                        <p:tgtEl>
                                          <p:spTgt spid="2"/>
                                        </p:tgtEl>
                                        <p:attrNameLst>
                                          <p:attrName>style.visibility</p:attrName>
                                        </p:attrNameLst>
                                      </p:cBhvr>
                                      <p:to>
                                        <p:strVal val="visible"/>
                                      </p:to>
                                    </p:set>
                                    <p:animEffect transition="in" filter="box(out)">
                                      <p:cBhvr>
                                        <p:cTn id="27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512603"/>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stock-photo-15328537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circular-shape-for-design-logo-8874BE76E2-seeklogo.com.png"/>
          <p:cNvPicPr>
            <a:picLocks noChangeAspect="1"/>
          </p:cNvPicPr>
          <p:nvPr/>
        </p:nvPicPr>
        <p:blipFill>
          <a:blip r:embed="rId3" cstate="print">
            <a:duotone>
              <a:prstClr val="black"/>
              <a:srgbClr val="FF9900">
                <a:tint val="45000"/>
                <a:satMod val="400000"/>
              </a:srgbClr>
            </a:duotone>
            <a:lum bright="-30000" contrast="40000"/>
          </a:blip>
          <a:stretch>
            <a:fillRect/>
          </a:stretch>
        </p:blipFill>
        <p:spPr>
          <a:xfrm>
            <a:off x="7429520" y="714362"/>
            <a:ext cx="1000322" cy="1000322"/>
          </a:xfrm>
          <a:prstGeom prst="rect">
            <a:avLst/>
          </a:prstGeom>
          <a:effectLst>
            <a:reflection blurRad="6350" stA="50000" endA="295" endPos="92000" dist="101600" dir="5400000" sy="-100000" algn="bl" rotWithShape="0"/>
          </a:effectLst>
        </p:spPr>
      </p:pic>
      <p:pic>
        <p:nvPicPr>
          <p:cNvPr id="4" name="3 Imagen" descr="circular-shape-for-design-logo-8874BE76E2-seeklogo.com.png"/>
          <p:cNvPicPr>
            <a:picLocks noChangeAspect="1"/>
          </p:cNvPicPr>
          <p:nvPr/>
        </p:nvPicPr>
        <p:blipFill>
          <a:blip r:embed="rId3" cstate="print">
            <a:duotone>
              <a:prstClr val="black"/>
              <a:srgbClr val="FF9900">
                <a:tint val="45000"/>
                <a:satMod val="400000"/>
              </a:srgbClr>
            </a:duotone>
            <a:lum bright="10000" contrast="40000"/>
          </a:blip>
          <a:stretch>
            <a:fillRect/>
          </a:stretch>
        </p:blipFill>
        <p:spPr>
          <a:xfrm>
            <a:off x="8143678" y="0"/>
            <a:ext cx="1000322" cy="1000322"/>
          </a:xfrm>
          <a:prstGeom prst="rect">
            <a:avLst/>
          </a:prstGeom>
          <a:effectLst>
            <a:reflection blurRad="6350" stA="50000" endA="295" endPos="92000" dist="101600" dir="5400000" sy="-100000" algn="bl" rotWithShape="0"/>
          </a:effectLst>
        </p:spPr>
      </p:pic>
      <p:pic>
        <p:nvPicPr>
          <p:cNvPr id="5" name="4 Imagen" descr="circular-shape-for-design-logo-8874BE76E2-seeklogo.com.png"/>
          <p:cNvPicPr>
            <a:picLocks noChangeAspect="1"/>
          </p:cNvPicPr>
          <p:nvPr/>
        </p:nvPicPr>
        <p:blipFill>
          <a:blip r:embed="rId3" cstate="print">
            <a:duotone>
              <a:prstClr val="black"/>
              <a:srgbClr val="FF9900">
                <a:tint val="45000"/>
                <a:satMod val="400000"/>
              </a:srgbClr>
            </a:duotone>
            <a:lum bright="-30000" contrast="40000"/>
          </a:blip>
          <a:stretch>
            <a:fillRect/>
          </a:stretch>
        </p:blipFill>
        <p:spPr>
          <a:xfrm>
            <a:off x="6000760" y="2000246"/>
            <a:ext cx="1000322" cy="1000322"/>
          </a:xfrm>
          <a:prstGeom prst="rect">
            <a:avLst/>
          </a:prstGeom>
          <a:effectLst>
            <a:reflection blurRad="6350" stA="50000" endA="295" endPos="92000" dist="101600" dir="5400000" sy="-100000" algn="bl" rotWithShape="0"/>
          </a:effectLst>
        </p:spPr>
      </p:pic>
      <p:pic>
        <p:nvPicPr>
          <p:cNvPr id="6" name="5 Imagen" descr="circular-shape-for-design-logo-8874BE76E2-seeklogo.com.png"/>
          <p:cNvPicPr>
            <a:picLocks noChangeAspect="1"/>
          </p:cNvPicPr>
          <p:nvPr/>
        </p:nvPicPr>
        <p:blipFill>
          <a:blip r:embed="rId3" cstate="print">
            <a:duotone>
              <a:prstClr val="black"/>
              <a:srgbClr val="FF9900">
                <a:tint val="45000"/>
                <a:satMod val="400000"/>
              </a:srgbClr>
            </a:duotone>
            <a:lum bright="10000" contrast="40000"/>
          </a:blip>
          <a:stretch>
            <a:fillRect/>
          </a:stretch>
        </p:blipFill>
        <p:spPr>
          <a:xfrm>
            <a:off x="6715140" y="1357304"/>
            <a:ext cx="1000322" cy="1000322"/>
          </a:xfrm>
          <a:prstGeom prst="rect">
            <a:avLst/>
          </a:prstGeom>
          <a:effectLst>
            <a:reflection blurRad="6350" stA="50000" endA="295" endPos="92000" dist="101600" dir="5400000" sy="-100000" algn="bl" rotWithShape="0"/>
          </a:effectLst>
        </p:spPr>
      </p:pic>
      <p:pic>
        <p:nvPicPr>
          <p:cNvPr id="7" name="6 Imagen" descr="circular-shape-for-design-logo-8874BE76E2-seeklogo.com.png"/>
          <p:cNvPicPr>
            <a:picLocks noChangeAspect="1"/>
          </p:cNvPicPr>
          <p:nvPr/>
        </p:nvPicPr>
        <p:blipFill>
          <a:blip r:embed="rId3" cstate="print">
            <a:duotone>
              <a:prstClr val="black"/>
              <a:srgbClr val="FF9900">
                <a:tint val="45000"/>
                <a:satMod val="400000"/>
              </a:srgbClr>
            </a:duotone>
            <a:lum bright="-30000" contrast="40000"/>
          </a:blip>
          <a:stretch>
            <a:fillRect/>
          </a:stretch>
        </p:blipFill>
        <p:spPr>
          <a:xfrm>
            <a:off x="4143372" y="2928940"/>
            <a:ext cx="1000322" cy="1000322"/>
          </a:xfrm>
          <a:prstGeom prst="rect">
            <a:avLst/>
          </a:prstGeom>
          <a:effectLst>
            <a:reflection blurRad="6350" stA="50000" endA="295" endPos="92000" dist="101600" dir="5400000" sy="-100000" algn="bl" rotWithShape="0"/>
          </a:effectLst>
        </p:spPr>
      </p:pic>
      <p:pic>
        <p:nvPicPr>
          <p:cNvPr id="8" name="7 Imagen" descr="circular-shape-for-design-logo-8874BE76E2-seeklogo.com.png"/>
          <p:cNvPicPr>
            <a:picLocks noChangeAspect="1"/>
          </p:cNvPicPr>
          <p:nvPr/>
        </p:nvPicPr>
        <p:blipFill>
          <a:blip r:embed="rId3" cstate="print">
            <a:duotone>
              <a:prstClr val="black"/>
              <a:srgbClr val="FF9900">
                <a:tint val="45000"/>
                <a:satMod val="400000"/>
              </a:srgbClr>
            </a:duotone>
            <a:lum bright="10000" contrast="40000"/>
          </a:blip>
          <a:stretch>
            <a:fillRect/>
          </a:stretch>
        </p:blipFill>
        <p:spPr>
          <a:xfrm>
            <a:off x="5143504" y="2500312"/>
            <a:ext cx="1000322" cy="1000322"/>
          </a:xfrm>
          <a:prstGeom prst="rect">
            <a:avLst/>
          </a:prstGeom>
          <a:effectLst>
            <a:reflection blurRad="6350" stA="50000" endA="295" endPos="92000" dist="101600" dir="5400000" sy="-100000" algn="bl" rotWithShape="0"/>
          </a:effectLst>
        </p:spPr>
      </p:pic>
      <p:pic>
        <p:nvPicPr>
          <p:cNvPr id="9" name="8 Imagen" descr="circular-shape-for-design-logo-8874BE76E2-seeklogo.com.png"/>
          <p:cNvPicPr>
            <a:picLocks noChangeAspect="1"/>
          </p:cNvPicPr>
          <p:nvPr/>
        </p:nvPicPr>
        <p:blipFill>
          <a:blip r:embed="rId3" cstate="print">
            <a:duotone>
              <a:prstClr val="black"/>
              <a:srgbClr val="FF9900">
                <a:tint val="45000"/>
                <a:satMod val="400000"/>
              </a:srgbClr>
            </a:duotone>
            <a:lum bright="-30000" contrast="40000"/>
          </a:blip>
          <a:stretch>
            <a:fillRect/>
          </a:stretch>
        </p:blipFill>
        <p:spPr>
          <a:xfrm>
            <a:off x="2071670" y="3643320"/>
            <a:ext cx="1000322" cy="1000322"/>
          </a:xfrm>
          <a:prstGeom prst="rect">
            <a:avLst/>
          </a:prstGeom>
          <a:effectLst>
            <a:reflection blurRad="6350" stA="50000" endA="295" endPos="92000" dist="101600" dir="5400000" sy="-100000" algn="bl" rotWithShape="0"/>
          </a:effectLst>
        </p:spPr>
      </p:pic>
      <p:pic>
        <p:nvPicPr>
          <p:cNvPr id="10" name="9 Imagen" descr="circular-shape-for-design-logo-8874BE76E2-seeklogo.com.png"/>
          <p:cNvPicPr>
            <a:picLocks noChangeAspect="1"/>
          </p:cNvPicPr>
          <p:nvPr/>
        </p:nvPicPr>
        <p:blipFill>
          <a:blip r:embed="rId3" cstate="print">
            <a:duotone>
              <a:prstClr val="black"/>
              <a:srgbClr val="FF9900">
                <a:tint val="45000"/>
                <a:satMod val="400000"/>
              </a:srgbClr>
            </a:duotone>
            <a:lum bright="10000" contrast="40000"/>
          </a:blip>
          <a:stretch>
            <a:fillRect/>
          </a:stretch>
        </p:blipFill>
        <p:spPr>
          <a:xfrm>
            <a:off x="3143240" y="3286130"/>
            <a:ext cx="1000322" cy="1000322"/>
          </a:xfrm>
          <a:prstGeom prst="rect">
            <a:avLst/>
          </a:prstGeom>
          <a:effectLst>
            <a:reflection blurRad="6350" stA="50000" endA="295" endPos="92000" dist="101600" dir="5400000" sy="-100000" algn="bl" rotWithShape="0"/>
          </a:effectLst>
        </p:spPr>
      </p:pic>
      <p:pic>
        <p:nvPicPr>
          <p:cNvPr id="11" name="10 Imagen" descr="circular-shape-for-design-logo-8874BE76E2-seeklogo.com.png"/>
          <p:cNvPicPr>
            <a:picLocks noChangeAspect="1"/>
          </p:cNvPicPr>
          <p:nvPr/>
        </p:nvPicPr>
        <p:blipFill>
          <a:blip r:embed="rId3" cstate="print">
            <a:duotone>
              <a:prstClr val="black"/>
              <a:srgbClr val="FF9900">
                <a:tint val="45000"/>
                <a:satMod val="400000"/>
              </a:srgbClr>
            </a:duotone>
            <a:lum bright="-30000" contrast="40000"/>
          </a:blip>
          <a:stretch>
            <a:fillRect/>
          </a:stretch>
        </p:blipFill>
        <p:spPr>
          <a:xfrm>
            <a:off x="0" y="4143178"/>
            <a:ext cx="1000322" cy="1000322"/>
          </a:xfrm>
          <a:prstGeom prst="rect">
            <a:avLst/>
          </a:prstGeom>
          <a:effectLst>
            <a:reflection blurRad="6350" stA="50000" endA="295" endPos="92000" dist="101600" dir="5400000" sy="-100000" algn="bl" rotWithShape="0"/>
          </a:effectLst>
        </p:spPr>
      </p:pic>
      <p:pic>
        <p:nvPicPr>
          <p:cNvPr id="12" name="11 Imagen" descr="circular-shape-for-design-logo-8874BE76E2-seeklogo.com.png"/>
          <p:cNvPicPr>
            <a:picLocks noChangeAspect="1"/>
          </p:cNvPicPr>
          <p:nvPr/>
        </p:nvPicPr>
        <p:blipFill>
          <a:blip r:embed="rId3" cstate="print">
            <a:duotone>
              <a:prstClr val="black"/>
              <a:srgbClr val="FF9900">
                <a:tint val="45000"/>
                <a:satMod val="400000"/>
              </a:srgbClr>
            </a:duotone>
            <a:lum bright="10000" contrast="40000"/>
          </a:blip>
          <a:stretch>
            <a:fillRect/>
          </a:stretch>
        </p:blipFill>
        <p:spPr>
          <a:xfrm>
            <a:off x="1142976" y="3929072"/>
            <a:ext cx="1000322" cy="1000322"/>
          </a:xfrm>
          <a:prstGeom prst="rect">
            <a:avLst/>
          </a:prstGeom>
          <a:effectLst>
            <a:reflection blurRad="6350" stA="50000" endA="295" endPos="92000" dist="101600" dir="5400000" sy="-100000" algn="bl" rotWithShape="0"/>
          </a:effectLst>
        </p:spPr>
      </p:pic>
      <p:sp>
        <p:nvSpPr>
          <p:cNvPr id="13" name="12 Rectángulo"/>
          <p:cNvSpPr/>
          <p:nvPr/>
        </p:nvSpPr>
        <p:spPr>
          <a:xfrm>
            <a:off x="-642974" y="-500084"/>
            <a:ext cx="10215634" cy="6072230"/>
          </a:xfrm>
          <a:prstGeom prst="rect">
            <a:avLst/>
          </a:prstGeom>
          <a:gradFill flip="none" rotWithShape="1">
            <a:gsLst>
              <a:gs pos="47000">
                <a:srgbClr val="FFF200"/>
              </a:gs>
              <a:gs pos="45000">
                <a:srgbClr val="FF7A00"/>
              </a:gs>
              <a:gs pos="70000">
                <a:srgbClr val="FF0300"/>
              </a:gs>
              <a:gs pos="100000">
                <a:srgbClr val="4D0808"/>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3"/>
                                        </p:tgtEl>
                                        <p:attrNameLst>
                                          <p:attrName>style.visibility</p:attrName>
                                        </p:attrNameLst>
                                      </p:cBhvr>
                                      <p:to>
                                        <p:strVal val="hidden"/>
                                      </p:to>
                                    </p:set>
                                  </p:childTnLst>
                                </p:cTn>
                              </p:par>
                              <p:par>
                                <p:cTn id="7" presetID="2" presetClass="entr" presetSubtype="12"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0-#ppt_w/2"/>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1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0-#ppt_w/2"/>
                                          </p:val>
                                        </p:tav>
                                        <p:tav tm="100000">
                                          <p:val>
                                            <p:strVal val="#ppt_x"/>
                                          </p:val>
                                        </p:tav>
                                      </p:tavLst>
                                    </p:anim>
                                    <p:anim calcmode="lin" valueType="num">
                                      <p:cBhvr additive="base">
                                        <p:cTn id="14" dur="2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12"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0-#ppt_w/2"/>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12"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0-#ppt_w/2"/>
                                          </p:val>
                                        </p:tav>
                                        <p:tav tm="100000">
                                          <p:val>
                                            <p:strVal val="#ppt_x"/>
                                          </p:val>
                                        </p:tav>
                                      </p:tavLst>
                                    </p:anim>
                                    <p:anim calcmode="lin" valueType="num">
                                      <p:cBhvr additive="base">
                                        <p:cTn id="22" dur="2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12"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0-#ppt_w/2"/>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0-#ppt_w/2"/>
                                          </p:val>
                                        </p:tav>
                                        <p:tav tm="100000">
                                          <p:val>
                                            <p:strVal val="#ppt_x"/>
                                          </p:val>
                                        </p:tav>
                                      </p:tavLst>
                                    </p:anim>
                                    <p:anim calcmode="lin" valueType="num">
                                      <p:cBhvr additive="base">
                                        <p:cTn id="30" dur="2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0-#ppt_w/2"/>
                                          </p:val>
                                        </p:tav>
                                        <p:tav tm="100000">
                                          <p:val>
                                            <p:strVal val="#ppt_x"/>
                                          </p:val>
                                        </p:tav>
                                      </p:tavLst>
                                    </p:anim>
                                    <p:anim calcmode="lin" valueType="num">
                                      <p:cBhvr additive="base">
                                        <p:cTn id="34" dur="2000" fill="hold"/>
                                        <p:tgtEl>
                                          <p:spTgt spid="9"/>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0-#ppt_w/2"/>
                                          </p:val>
                                        </p:tav>
                                        <p:tav tm="100000">
                                          <p:val>
                                            <p:strVal val="#ppt_x"/>
                                          </p:val>
                                        </p:tav>
                                      </p:tavLst>
                                    </p:anim>
                                    <p:anim calcmode="lin" valueType="num">
                                      <p:cBhvr additive="base">
                                        <p:cTn id="38" dur="2000" fill="hold"/>
                                        <p:tgtEl>
                                          <p:spTgt spid="10"/>
                                        </p:tgtEl>
                                        <p:attrNameLst>
                                          <p:attrName>ppt_y</p:attrName>
                                        </p:attrNameLst>
                                      </p:cBhvr>
                                      <p:tavLst>
                                        <p:tav tm="0">
                                          <p:val>
                                            <p:strVal val="1+#ppt_h/2"/>
                                          </p:val>
                                        </p:tav>
                                        <p:tav tm="100000">
                                          <p:val>
                                            <p:strVal val="#ppt_y"/>
                                          </p:val>
                                        </p:tav>
                                      </p:tavLst>
                                    </p:anim>
                                  </p:childTnLst>
                                </p:cTn>
                              </p:par>
                              <p:par>
                                <p:cTn id="39" presetID="2" presetClass="entr" presetSubtype="12" fill="hold"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0-#ppt_w/2"/>
                                          </p:val>
                                        </p:tav>
                                        <p:tav tm="100000">
                                          <p:val>
                                            <p:strVal val="#ppt_x"/>
                                          </p:val>
                                        </p:tav>
                                      </p:tavLst>
                                    </p:anim>
                                    <p:anim calcmode="lin" valueType="num">
                                      <p:cBhvr additive="base">
                                        <p:cTn id="42" dur="2000" fill="hold"/>
                                        <p:tgtEl>
                                          <p:spTgt spid="11"/>
                                        </p:tgtEl>
                                        <p:attrNameLst>
                                          <p:attrName>ppt_y</p:attrName>
                                        </p:attrNameLst>
                                      </p:cBhvr>
                                      <p:tavLst>
                                        <p:tav tm="0">
                                          <p:val>
                                            <p:strVal val="1+#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0-#ppt_w/2"/>
                                          </p:val>
                                        </p:tav>
                                        <p:tav tm="100000">
                                          <p:val>
                                            <p:strVal val="#ppt_x"/>
                                          </p:val>
                                        </p:tav>
                                      </p:tavLst>
                                    </p:anim>
                                    <p:anim calcmode="lin" valueType="num">
                                      <p:cBhvr additive="base">
                                        <p:cTn id="46" dur="2000" fill="hold"/>
                                        <p:tgtEl>
                                          <p:spTgt spid="12"/>
                                        </p:tgtEl>
                                        <p:attrNameLst>
                                          <p:attrName>ppt_y</p:attrName>
                                        </p:attrNameLst>
                                      </p:cBhvr>
                                      <p:tavLst>
                                        <p:tav tm="0">
                                          <p:val>
                                            <p:strVal val="1+#ppt_h/2"/>
                                          </p:val>
                                        </p:tav>
                                        <p:tav tm="100000">
                                          <p:val>
                                            <p:strVal val="#ppt_y"/>
                                          </p:val>
                                        </p:tav>
                                      </p:tavLst>
                                    </p:anim>
                                  </p:childTnLst>
                                </p:cTn>
                              </p:par>
                              <p:par>
                                <p:cTn id="47" presetID="8" presetClass="emph" presetSubtype="0" autoRev="1" fill="hold" nodeType="withEffect">
                                  <p:stCondLst>
                                    <p:cond delay="0"/>
                                  </p:stCondLst>
                                  <p:childTnLst>
                                    <p:animRot by="21600000">
                                      <p:cBhvr>
                                        <p:cTn id="48" dur="2000" fill="hold"/>
                                        <p:tgtEl>
                                          <p:spTgt spid="3"/>
                                        </p:tgtEl>
                                        <p:attrNameLst>
                                          <p:attrName>r</p:attrName>
                                        </p:attrNameLst>
                                      </p:cBhvr>
                                    </p:animRot>
                                  </p:childTnLst>
                                </p:cTn>
                              </p:par>
                              <p:par>
                                <p:cTn id="49" presetID="8" presetClass="emph" presetSubtype="0" autoRev="1" fill="hold" nodeType="withEffect">
                                  <p:stCondLst>
                                    <p:cond delay="0"/>
                                  </p:stCondLst>
                                  <p:childTnLst>
                                    <p:animRot by="21600000">
                                      <p:cBhvr>
                                        <p:cTn id="50" dur="2000" fill="hold"/>
                                        <p:tgtEl>
                                          <p:spTgt spid="4"/>
                                        </p:tgtEl>
                                        <p:attrNameLst>
                                          <p:attrName>r</p:attrName>
                                        </p:attrNameLst>
                                      </p:cBhvr>
                                    </p:animRot>
                                  </p:childTnLst>
                                </p:cTn>
                              </p:par>
                              <p:par>
                                <p:cTn id="51" presetID="8" presetClass="emph" presetSubtype="0" autoRev="1" fill="hold" nodeType="withEffect">
                                  <p:stCondLst>
                                    <p:cond delay="0"/>
                                  </p:stCondLst>
                                  <p:childTnLst>
                                    <p:animRot by="21600000">
                                      <p:cBhvr>
                                        <p:cTn id="52" dur="2000" fill="hold"/>
                                        <p:tgtEl>
                                          <p:spTgt spid="5"/>
                                        </p:tgtEl>
                                        <p:attrNameLst>
                                          <p:attrName>r</p:attrName>
                                        </p:attrNameLst>
                                      </p:cBhvr>
                                    </p:animRot>
                                  </p:childTnLst>
                                </p:cTn>
                              </p:par>
                              <p:par>
                                <p:cTn id="53" presetID="8" presetClass="emph" presetSubtype="0" autoRev="1" fill="hold" nodeType="withEffect">
                                  <p:stCondLst>
                                    <p:cond delay="0"/>
                                  </p:stCondLst>
                                  <p:childTnLst>
                                    <p:animRot by="21600000">
                                      <p:cBhvr>
                                        <p:cTn id="54" dur="2000" fill="hold"/>
                                        <p:tgtEl>
                                          <p:spTgt spid="6"/>
                                        </p:tgtEl>
                                        <p:attrNameLst>
                                          <p:attrName>r</p:attrName>
                                        </p:attrNameLst>
                                      </p:cBhvr>
                                    </p:animRot>
                                  </p:childTnLst>
                                </p:cTn>
                              </p:par>
                              <p:par>
                                <p:cTn id="55" presetID="8" presetClass="emph" presetSubtype="0" autoRev="1" fill="hold" nodeType="withEffect">
                                  <p:stCondLst>
                                    <p:cond delay="0"/>
                                  </p:stCondLst>
                                  <p:childTnLst>
                                    <p:animRot by="21600000">
                                      <p:cBhvr>
                                        <p:cTn id="56" dur="2000" fill="hold"/>
                                        <p:tgtEl>
                                          <p:spTgt spid="7"/>
                                        </p:tgtEl>
                                        <p:attrNameLst>
                                          <p:attrName>r</p:attrName>
                                        </p:attrNameLst>
                                      </p:cBhvr>
                                    </p:animRot>
                                  </p:childTnLst>
                                </p:cTn>
                              </p:par>
                              <p:par>
                                <p:cTn id="57" presetID="8" presetClass="emph" presetSubtype="0" autoRev="1" fill="hold" nodeType="withEffect">
                                  <p:stCondLst>
                                    <p:cond delay="0"/>
                                  </p:stCondLst>
                                  <p:childTnLst>
                                    <p:animRot by="21600000">
                                      <p:cBhvr>
                                        <p:cTn id="58" dur="2000" fill="hold"/>
                                        <p:tgtEl>
                                          <p:spTgt spid="8"/>
                                        </p:tgtEl>
                                        <p:attrNameLst>
                                          <p:attrName>r</p:attrName>
                                        </p:attrNameLst>
                                      </p:cBhvr>
                                    </p:animRot>
                                  </p:childTnLst>
                                </p:cTn>
                              </p:par>
                              <p:par>
                                <p:cTn id="59" presetID="8" presetClass="emph" presetSubtype="0" autoRev="1" fill="hold" nodeType="withEffect">
                                  <p:stCondLst>
                                    <p:cond delay="0"/>
                                  </p:stCondLst>
                                  <p:childTnLst>
                                    <p:animRot by="21600000">
                                      <p:cBhvr>
                                        <p:cTn id="60" dur="2000" fill="hold"/>
                                        <p:tgtEl>
                                          <p:spTgt spid="9"/>
                                        </p:tgtEl>
                                        <p:attrNameLst>
                                          <p:attrName>r</p:attrName>
                                        </p:attrNameLst>
                                      </p:cBhvr>
                                    </p:animRot>
                                  </p:childTnLst>
                                </p:cTn>
                              </p:par>
                              <p:par>
                                <p:cTn id="61" presetID="8" presetClass="emph" presetSubtype="0" autoRev="1" fill="hold" nodeType="withEffect">
                                  <p:stCondLst>
                                    <p:cond delay="0"/>
                                  </p:stCondLst>
                                  <p:childTnLst>
                                    <p:animRot by="21600000">
                                      <p:cBhvr>
                                        <p:cTn id="62" dur="2000" fill="hold"/>
                                        <p:tgtEl>
                                          <p:spTgt spid="10"/>
                                        </p:tgtEl>
                                        <p:attrNameLst>
                                          <p:attrName>r</p:attrName>
                                        </p:attrNameLst>
                                      </p:cBhvr>
                                    </p:animRot>
                                  </p:childTnLst>
                                </p:cTn>
                              </p:par>
                              <p:par>
                                <p:cTn id="63" presetID="8" presetClass="emph" presetSubtype="0" autoRev="1" fill="hold" nodeType="withEffect">
                                  <p:stCondLst>
                                    <p:cond delay="0"/>
                                  </p:stCondLst>
                                  <p:childTnLst>
                                    <p:animRot by="21600000">
                                      <p:cBhvr>
                                        <p:cTn id="64" dur="2000" fill="hold"/>
                                        <p:tgtEl>
                                          <p:spTgt spid="11"/>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12"/>
                                        </p:tgtEl>
                                        <p:attrNameLst>
                                          <p:attrName>r</p:attrName>
                                        </p:attrNameLst>
                                      </p:cBhvr>
                                    </p:animRot>
                                  </p:childTnLst>
                                </p:cTn>
                              </p:par>
                            </p:childTnLst>
                          </p:cTn>
                        </p:par>
                        <p:par>
                          <p:cTn id="67" fill="hold">
                            <p:stCondLst>
                              <p:cond delay="4000"/>
                            </p:stCondLst>
                            <p:childTnLst>
                              <p:par>
                                <p:cTn id="68" presetID="2" presetClass="exit" presetSubtype="12" fill="hold" nodeType="afterEffect">
                                  <p:stCondLst>
                                    <p:cond delay="0"/>
                                  </p:stCondLst>
                                  <p:childTnLst>
                                    <p:anim calcmode="lin" valueType="num">
                                      <p:cBhvr additive="base">
                                        <p:cTn id="69" dur="2000"/>
                                        <p:tgtEl>
                                          <p:spTgt spid="3"/>
                                        </p:tgtEl>
                                        <p:attrNameLst>
                                          <p:attrName>ppt_x</p:attrName>
                                        </p:attrNameLst>
                                      </p:cBhvr>
                                      <p:tavLst>
                                        <p:tav tm="0">
                                          <p:val>
                                            <p:strVal val="ppt_x"/>
                                          </p:val>
                                        </p:tav>
                                        <p:tav tm="100000">
                                          <p:val>
                                            <p:strVal val="0-ppt_w/2"/>
                                          </p:val>
                                        </p:tav>
                                      </p:tavLst>
                                    </p:anim>
                                    <p:anim calcmode="lin" valueType="num">
                                      <p:cBhvr additive="base">
                                        <p:cTn id="70" dur="2000"/>
                                        <p:tgtEl>
                                          <p:spTgt spid="3"/>
                                        </p:tgtEl>
                                        <p:attrNameLst>
                                          <p:attrName>ppt_y</p:attrName>
                                        </p:attrNameLst>
                                      </p:cBhvr>
                                      <p:tavLst>
                                        <p:tav tm="0">
                                          <p:val>
                                            <p:strVal val="ppt_y"/>
                                          </p:val>
                                        </p:tav>
                                        <p:tav tm="100000">
                                          <p:val>
                                            <p:strVal val="1+ppt_h/2"/>
                                          </p:val>
                                        </p:tav>
                                      </p:tavLst>
                                    </p:anim>
                                    <p:set>
                                      <p:cBhvr>
                                        <p:cTn id="71" dur="1" fill="hold">
                                          <p:stCondLst>
                                            <p:cond delay="1999"/>
                                          </p:stCondLst>
                                        </p:cTn>
                                        <p:tgtEl>
                                          <p:spTgt spid="3"/>
                                        </p:tgtEl>
                                        <p:attrNameLst>
                                          <p:attrName>style.visibility</p:attrName>
                                        </p:attrNameLst>
                                      </p:cBhvr>
                                      <p:to>
                                        <p:strVal val="hidden"/>
                                      </p:to>
                                    </p:set>
                                  </p:childTnLst>
                                </p:cTn>
                              </p:par>
                              <p:par>
                                <p:cTn id="72" presetID="2" presetClass="exit" presetSubtype="12" fill="hold" nodeType="withEffect">
                                  <p:stCondLst>
                                    <p:cond delay="0"/>
                                  </p:stCondLst>
                                  <p:childTnLst>
                                    <p:anim calcmode="lin" valueType="num">
                                      <p:cBhvr additive="base">
                                        <p:cTn id="73" dur="2000"/>
                                        <p:tgtEl>
                                          <p:spTgt spid="4"/>
                                        </p:tgtEl>
                                        <p:attrNameLst>
                                          <p:attrName>ppt_x</p:attrName>
                                        </p:attrNameLst>
                                      </p:cBhvr>
                                      <p:tavLst>
                                        <p:tav tm="0">
                                          <p:val>
                                            <p:strVal val="ppt_x"/>
                                          </p:val>
                                        </p:tav>
                                        <p:tav tm="100000">
                                          <p:val>
                                            <p:strVal val="0-ppt_w/2"/>
                                          </p:val>
                                        </p:tav>
                                      </p:tavLst>
                                    </p:anim>
                                    <p:anim calcmode="lin" valueType="num">
                                      <p:cBhvr additive="base">
                                        <p:cTn id="74" dur="2000"/>
                                        <p:tgtEl>
                                          <p:spTgt spid="4"/>
                                        </p:tgtEl>
                                        <p:attrNameLst>
                                          <p:attrName>ppt_y</p:attrName>
                                        </p:attrNameLst>
                                      </p:cBhvr>
                                      <p:tavLst>
                                        <p:tav tm="0">
                                          <p:val>
                                            <p:strVal val="ppt_y"/>
                                          </p:val>
                                        </p:tav>
                                        <p:tav tm="100000">
                                          <p:val>
                                            <p:strVal val="1+ppt_h/2"/>
                                          </p:val>
                                        </p:tav>
                                      </p:tavLst>
                                    </p:anim>
                                    <p:set>
                                      <p:cBhvr>
                                        <p:cTn id="75" dur="1" fill="hold">
                                          <p:stCondLst>
                                            <p:cond delay="1999"/>
                                          </p:stCondLst>
                                        </p:cTn>
                                        <p:tgtEl>
                                          <p:spTgt spid="4"/>
                                        </p:tgtEl>
                                        <p:attrNameLst>
                                          <p:attrName>style.visibility</p:attrName>
                                        </p:attrNameLst>
                                      </p:cBhvr>
                                      <p:to>
                                        <p:strVal val="hidden"/>
                                      </p:to>
                                    </p:set>
                                  </p:childTnLst>
                                </p:cTn>
                              </p:par>
                              <p:par>
                                <p:cTn id="76" presetID="2" presetClass="exit" presetSubtype="12" fill="hold" nodeType="withEffect">
                                  <p:stCondLst>
                                    <p:cond delay="0"/>
                                  </p:stCondLst>
                                  <p:childTnLst>
                                    <p:anim calcmode="lin" valueType="num">
                                      <p:cBhvr additive="base">
                                        <p:cTn id="77" dur="2000"/>
                                        <p:tgtEl>
                                          <p:spTgt spid="5"/>
                                        </p:tgtEl>
                                        <p:attrNameLst>
                                          <p:attrName>ppt_x</p:attrName>
                                        </p:attrNameLst>
                                      </p:cBhvr>
                                      <p:tavLst>
                                        <p:tav tm="0">
                                          <p:val>
                                            <p:strVal val="ppt_x"/>
                                          </p:val>
                                        </p:tav>
                                        <p:tav tm="100000">
                                          <p:val>
                                            <p:strVal val="0-ppt_w/2"/>
                                          </p:val>
                                        </p:tav>
                                      </p:tavLst>
                                    </p:anim>
                                    <p:anim calcmode="lin" valueType="num">
                                      <p:cBhvr additive="base">
                                        <p:cTn id="78" dur="2000"/>
                                        <p:tgtEl>
                                          <p:spTgt spid="5"/>
                                        </p:tgtEl>
                                        <p:attrNameLst>
                                          <p:attrName>ppt_y</p:attrName>
                                        </p:attrNameLst>
                                      </p:cBhvr>
                                      <p:tavLst>
                                        <p:tav tm="0">
                                          <p:val>
                                            <p:strVal val="ppt_y"/>
                                          </p:val>
                                        </p:tav>
                                        <p:tav tm="100000">
                                          <p:val>
                                            <p:strVal val="1+ppt_h/2"/>
                                          </p:val>
                                        </p:tav>
                                      </p:tavLst>
                                    </p:anim>
                                    <p:set>
                                      <p:cBhvr>
                                        <p:cTn id="79" dur="1" fill="hold">
                                          <p:stCondLst>
                                            <p:cond delay="1999"/>
                                          </p:stCondLst>
                                        </p:cTn>
                                        <p:tgtEl>
                                          <p:spTgt spid="5"/>
                                        </p:tgtEl>
                                        <p:attrNameLst>
                                          <p:attrName>style.visibility</p:attrName>
                                        </p:attrNameLst>
                                      </p:cBhvr>
                                      <p:to>
                                        <p:strVal val="hidden"/>
                                      </p:to>
                                    </p:set>
                                  </p:childTnLst>
                                </p:cTn>
                              </p:par>
                              <p:par>
                                <p:cTn id="80" presetID="2" presetClass="exit" presetSubtype="12" fill="hold" nodeType="withEffect">
                                  <p:stCondLst>
                                    <p:cond delay="0"/>
                                  </p:stCondLst>
                                  <p:childTnLst>
                                    <p:anim calcmode="lin" valueType="num">
                                      <p:cBhvr additive="base">
                                        <p:cTn id="81" dur="2000"/>
                                        <p:tgtEl>
                                          <p:spTgt spid="6"/>
                                        </p:tgtEl>
                                        <p:attrNameLst>
                                          <p:attrName>ppt_x</p:attrName>
                                        </p:attrNameLst>
                                      </p:cBhvr>
                                      <p:tavLst>
                                        <p:tav tm="0">
                                          <p:val>
                                            <p:strVal val="ppt_x"/>
                                          </p:val>
                                        </p:tav>
                                        <p:tav tm="100000">
                                          <p:val>
                                            <p:strVal val="0-ppt_w/2"/>
                                          </p:val>
                                        </p:tav>
                                      </p:tavLst>
                                    </p:anim>
                                    <p:anim calcmode="lin" valueType="num">
                                      <p:cBhvr additive="base">
                                        <p:cTn id="82" dur="2000"/>
                                        <p:tgtEl>
                                          <p:spTgt spid="6"/>
                                        </p:tgtEl>
                                        <p:attrNameLst>
                                          <p:attrName>ppt_y</p:attrName>
                                        </p:attrNameLst>
                                      </p:cBhvr>
                                      <p:tavLst>
                                        <p:tav tm="0">
                                          <p:val>
                                            <p:strVal val="ppt_y"/>
                                          </p:val>
                                        </p:tav>
                                        <p:tav tm="100000">
                                          <p:val>
                                            <p:strVal val="1+ppt_h/2"/>
                                          </p:val>
                                        </p:tav>
                                      </p:tavLst>
                                    </p:anim>
                                    <p:set>
                                      <p:cBhvr>
                                        <p:cTn id="83" dur="1" fill="hold">
                                          <p:stCondLst>
                                            <p:cond delay="1999"/>
                                          </p:stCondLst>
                                        </p:cTn>
                                        <p:tgtEl>
                                          <p:spTgt spid="6"/>
                                        </p:tgtEl>
                                        <p:attrNameLst>
                                          <p:attrName>style.visibility</p:attrName>
                                        </p:attrNameLst>
                                      </p:cBhvr>
                                      <p:to>
                                        <p:strVal val="hidden"/>
                                      </p:to>
                                    </p:set>
                                  </p:childTnLst>
                                </p:cTn>
                              </p:par>
                              <p:par>
                                <p:cTn id="84" presetID="2" presetClass="exit" presetSubtype="12" fill="hold" nodeType="withEffect">
                                  <p:stCondLst>
                                    <p:cond delay="0"/>
                                  </p:stCondLst>
                                  <p:childTnLst>
                                    <p:anim calcmode="lin" valueType="num">
                                      <p:cBhvr additive="base">
                                        <p:cTn id="85" dur="2000"/>
                                        <p:tgtEl>
                                          <p:spTgt spid="7"/>
                                        </p:tgtEl>
                                        <p:attrNameLst>
                                          <p:attrName>ppt_x</p:attrName>
                                        </p:attrNameLst>
                                      </p:cBhvr>
                                      <p:tavLst>
                                        <p:tav tm="0">
                                          <p:val>
                                            <p:strVal val="ppt_x"/>
                                          </p:val>
                                        </p:tav>
                                        <p:tav tm="100000">
                                          <p:val>
                                            <p:strVal val="0-ppt_w/2"/>
                                          </p:val>
                                        </p:tav>
                                      </p:tavLst>
                                    </p:anim>
                                    <p:anim calcmode="lin" valueType="num">
                                      <p:cBhvr additive="base">
                                        <p:cTn id="86" dur="2000"/>
                                        <p:tgtEl>
                                          <p:spTgt spid="7"/>
                                        </p:tgtEl>
                                        <p:attrNameLst>
                                          <p:attrName>ppt_y</p:attrName>
                                        </p:attrNameLst>
                                      </p:cBhvr>
                                      <p:tavLst>
                                        <p:tav tm="0">
                                          <p:val>
                                            <p:strVal val="ppt_y"/>
                                          </p:val>
                                        </p:tav>
                                        <p:tav tm="100000">
                                          <p:val>
                                            <p:strVal val="1+ppt_h/2"/>
                                          </p:val>
                                        </p:tav>
                                      </p:tavLst>
                                    </p:anim>
                                    <p:set>
                                      <p:cBhvr>
                                        <p:cTn id="87" dur="1" fill="hold">
                                          <p:stCondLst>
                                            <p:cond delay="1999"/>
                                          </p:stCondLst>
                                        </p:cTn>
                                        <p:tgtEl>
                                          <p:spTgt spid="7"/>
                                        </p:tgtEl>
                                        <p:attrNameLst>
                                          <p:attrName>style.visibility</p:attrName>
                                        </p:attrNameLst>
                                      </p:cBhvr>
                                      <p:to>
                                        <p:strVal val="hidden"/>
                                      </p:to>
                                    </p:set>
                                  </p:childTnLst>
                                </p:cTn>
                              </p:par>
                              <p:par>
                                <p:cTn id="88" presetID="2" presetClass="exit" presetSubtype="12" fill="hold" nodeType="withEffect">
                                  <p:stCondLst>
                                    <p:cond delay="0"/>
                                  </p:stCondLst>
                                  <p:childTnLst>
                                    <p:anim calcmode="lin" valueType="num">
                                      <p:cBhvr additive="base">
                                        <p:cTn id="89" dur="2000"/>
                                        <p:tgtEl>
                                          <p:spTgt spid="8"/>
                                        </p:tgtEl>
                                        <p:attrNameLst>
                                          <p:attrName>ppt_x</p:attrName>
                                        </p:attrNameLst>
                                      </p:cBhvr>
                                      <p:tavLst>
                                        <p:tav tm="0">
                                          <p:val>
                                            <p:strVal val="ppt_x"/>
                                          </p:val>
                                        </p:tav>
                                        <p:tav tm="100000">
                                          <p:val>
                                            <p:strVal val="0-ppt_w/2"/>
                                          </p:val>
                                        </p:tav>
                                      </p:tavLst>
                                    </p:anim>
                                    <p:anim calcmode="lin" valueType="num">
                                      <p:cBhvr additive="base">
                                        <p:cTn id="90" dur="2000"/>
                                        <p:tgtEl>
                                          <p:spTgt spid="8"/>
                                        </p:tgtEl>
                                        <p:attrNameLst>
                                          <p:attrName>ppt_y</p:attrName>
                                        </p:attrNameLst>
                                      </p:cBhvr>
                                      <p:tavLst>
                                        <p:tav tm="0">
                                          <p:val>
                                            <p:strVal val="ppt_y"/>
                                          </p:val>
                                        </p:tav>
                                        <p:tav tm="100000">
                                          <p:val>
                                            <p:strVal val="1+ppt_h/2"/>
                                          </p:val>
                                        </p:tav>
                                      </p:tavLst>
                                    </p:anim>
                                    <p:set>
                                      <p:cBhvr>
                                        <p:cTn id="91" dur="1" fill="hold">
                                          <p:stCondLst>
                                            <p:cond delay="1999"/>
                                          </p:stCondLst>
                                        </p:cTn>
                                        <p:tgtEl>
                                          <p:spTgt spid="8"/>
                                        </p:tgtEl>
                                        <p:attrNameLst>
                                          <p:attrName>style.visibility</p:attrName>
                                        </p:attrNameLst>
                                      </p:cBhvr>
                                      <p:to>
                                        <p:strVal val="hidden"/>
                                      </p:to>
                                    </p:set>
                                  </p:childTnLst>
                                </p:cTn>
                              </p:par>
                              <p:par>
                                <p:cTn id="92" presetID="2" presetClass="exit" presetSubtype="12" fill="hold" nodeType="withEffect">
                                  <p:stCondLst>
                                    <p:cond delay="0"/>
                                  </p:stCondLst>
                                  <p:childTnLst>
                                    <p:anim calcmode="lin" valueType="num">
                                      <p:cBhvr additive="base">
                                        <p:cTn id="93" dur="2000"/>
                                        <p:tgtEl>
                                          <p:spTgt spid="9"/>
                                        </p:tgtEl>
                                        <p:attrNameLst>
                                          <p:attrName>ppt_x</p:attrName>
                                        </p:attrNameLst>
                                      </p:cBhvr>
                                      <p:tavLst>
                                        <p:tav tm="0">
                                          <p:val>
                                            <p:strVal val="ppt_x"/>
                                          </p:val>
                                        </p:tav>
                                        <p:tav tm="100000">
                                          <p:val>
                                            <p:strVal val="0-ppt_w/2"/>
                                          </p:val>
                                        </p:tav>
                                      </p:tavLst>
                                    </p:anim>
                                    <p:anim calcmode="lin" valueType="num">
                                      <p:cBhvr additive="base">
                                        <p:cTn id="94" dur="2000"/>
                                        <p:tgtEl>
                                          <p:spTgt spid="9"/>
                                        </p:tgtEl>
                                        <p:attrNameLst>
                                          <p:attrName>ppt_y</p:attrName>
                                        </p:attrNameLst>
                                      </p:cBhvr>
                                      <p:tavLst>
                                        <p:tav tm="0">
                                          <p:val>
                                            <p:strVal val="ppt_y"/>
                                          </p:val>
                                        </p:tav>
                                        <p:tav tm="100000">
                                          <p:val>
                                            <p:strVal val="1+ppt_h/2"/>
                                          </p:val>
                                        </p:tav>
                                      </p:tavLst>
                                    </p:anim>
                                    <p:set>
                                      <p:cBhvr>
                                        <p:cTn id="95" dur="1" fill="hold">
                                          <p:stCondLst>
                                            <p:cond delay="1999"/>
                                          </p:stCondLst>
                                        </p:cTn>
                                        <p:tgtEl>
                                          <p:spTgt spid="9"/>
                                        </p:tgtEl>
                                        <p:attrNameLst>
                                          <p:attrName>style.visibility</p:attrName>
                                        </p:attrNameLst>
                                      </p:cBhvr>
                                      <p:to>
                                        <p:strVal val="hidden"/>
                                      </p:to>
                                    </p:set>
                                  </p:childTnLst>
                                </p:cTn>
                              </p:par>
                              <p:par>
                                <p:cTn id="96" presetID="2" presetClass="exit" presetSubtype="12" fill="hold" nodeType="withEffect">
                                  <p:stCondLst>
                                    <p:cond delay="0"/>
                                  </p:stCondLst>
                                  <p:childTnLst>
                                    <p:anim calcmode="lin" valueType="num">
                                      <p:cBhvr additive="base">
                                        <p:cTn id="97" dur="2000"/>
                                        <p:tgtEl>
                                          <p:spTgt spid="10"/>
                                        </p:tgtEl>
                                        <p:attrNameLst>
                                          <p:attrName>ppt_x</p:attrName>
                                        </p:attrNameLst>
                                      </p:cBhvr>
                                      <p:tavLst>
                                        <p:tav tm="0">
                                          <p:val>
                                            <p:strVal val="ppt_x"/>
                                          </p:val>
                                        </p:tav>
                                        <p:tav tm="100000">
                                          <p:val>
                                            <p:strVal val="0-ppt_w/2"/>
                                          </p:val>
                                        </p:tav>
                                      </p:tavLst>
                                    </p:anim>
                                    <p:anim calcmode="lin" valueType="num">
                                      <p:cBhvr additive="base">
                                        <p:cTn id="98" dur="2000"/>
                                        <p:tgtEl>
                                          <p:spTgt spid="10"/>
                                        </p:tgtEl>
                                        <p:attrNameLst>
                                          <p:attrName>ppt_y</p:attrName>
                                        </p:attrNameLst>
                                      </p:cBhvr>
                                      <p:tavLst>
                                        <p:tav tm="0">
                                          <p:val>
                                            <p:strVal val="ppt_y"/>
                                          </p:val>
                                        </p:tav>
                                        <p:tav tm="100000">
                                          <p:val>
                                            <p:strVal val="1+ppt_h/2"/>
                                          </p:val>
                                        </p:tav>
                                      </p:tavLst>
                                    </p:anim>
                                    <p:set>
                                      <p:cBhvr>
                                        <p:cTn id="99" dur="1" fill="hold">
                                          <p:stCondLst>
                                            <p:cond delay="1999"/>
                                          </p:stCondLst>
                                        </p:cTn>
                                        <p:tgtEl>
                                          <p:spTgt spid="10"/>
                                        </p:tgtEl>
                                        <p:attrNameLst>
                                          <p:attrName>style.visibility</p:attrName>
                                        </p:attrNameLst>
                                      </p:cBhvr>
                                      <p:to>
                                        <p:strVal val="hidden"/>
                                      </p:to>
                                    </p:set>
                                  </p:childTnLst>
                                </p:cTn>
                              </p:par>
                              <p:par>
                                <p:cTn id="100" presetID="2" presetClass="exit" presetSubtype="12" fill="hold" nodeType="withEffect">
                                  <p:stCondLst>
                                    <p:cond delay="0"/>
                                  </p:stCondLst>
                                  <p:childTnLst>
                                    <p:anim calcmode="lin" valueType="num">
                                      <p:cBhvr additive="base">
                                        <p:cTn id="101" dur="2000"/>
                                        <p:tgtEl>
                                          <p:spTgt spid="11"/>
                                        </p:tgtEl>
                                        <p:attrNameLst>
                                          <p:attrName>ppt_x</p:attrName>
                                        </p:attrNameLst>
                                      </p:cBhvr>
                                      <p:tavLst>
                                        <p:tav tm="0">
                                          <p:val>
                                            <p:strVal val="ppt_x"/>
                                          </p:val>
                                        </p:tav>
                                        <p:tav tm="100000">
                                          <p:val>
                                            <p:strVal val="0-ppt_w/2"/>
                                          </p:val>
                                        </p:tav>
                                      </p:tavLst>
                                    </p:anim>
                                    <p:anim calcmode="lin" valueType="num">
                                      <p:cBhvr additive="base">
                                        <p:cTn id="102" dur="2000"/>
                                        <p:tgtEl>
                                          <p:spTgt spid="11"/>
                                        </p:tgtEl>
                                        <p:attrNameLst>
                                          <p:attrName>ppt_y</p:attrName>
                                        </p:attrNameLst>
                                      </p:cBhvr>
                                      <p:tavLst>
                                        <p:tav tm="0">
                                          <p:val>
                                            <p:strVal val="ppt_y"/>
                                          </p:val>
                                        </p:tav>
                                        <p:tav tm="100000">
                                          <p:val>
                                            <p:strVal val="1+ppt_h/2"/>
                                          </p:val>
                                        </p:tav>
                                      </p:tavLst>
                                    </p:anim>
                                    <p:set>
                                      <p:cBhvr>
                                        <p:cTn id="103" dur="1" fill="hold">
                                          <p:stCondLst>
                                            <p:cond delay="1999"/>
                                          </p:stCondLst>
                                        </p:cTn>
                                        <p:tgtEl>
                                          <p:spTgt spid="11"/>
                                        </p:tgtEl>
                                        <p:attrNameLst>
                                          <p:attrName>style.visibility</p:attrName>
                                        </p:attrNameLst>
                                      </p:cBhvr>
                                      <p:to>
                                        <p:strVal val="hidden"/>
                                      </p:to>
                                    </p:set>
                                  </p:childTnLst>
                                </p:cTn>
                              </p:par>
                              <p:par>
                                <p:cTn id="104" presetID="2" presetClass="exit" presetSubtype="12" fill="hold" nodeType="withEffect">
                                  <p:stCondLst>
                                    <p:cond delay="0"/>
                                  </p:stCondLst>
                                  <p:childTnLst>
                                    <p:anim calcmode="lin" valueType="num">
                                      <p:cBhvr additive="base">
                                        <p:cTn id="105" dur="2000"/>
                                        <p:tgtEl>
                                          <p:spTgt spid="12"/>
                                        </p:tgtEl>
                                        <p:attrNameLst>
                                          <p:attrName>ppt_x</p:attrName>
                                        </p:attrNameLst>
                                      </p:cBhvr>
                                      <p:tavLst>
                                        <p:tav tm="0">
                                          <p:val>
                                            <p:strVal val="ppt_x"/>
                                          </p:val>
                                        </p:tav>
                                        <p:tav tm="100000">
                                          <p:val>
                                            <p:strVal val="0-ppt_w/2"/>
                                          </p:val>
                                        </p:tav>
                                      </p:tavLst>
                                    </p:anim>
                                    <p:anim calcmode="lin" valueType="num">
                                      <p:cBhvr additive="base">
                                        <p:cTn id="106" dur="2000"/>
                                        <p:tgtEl>
                                          <p:spTgt spid="12"/>
                                        </p:tgtEl>
                                        <p:attrNameLst>
                                          <p:attrName>ppt_y</p:attrName>
                                        </p:attrNameLst>
                                      </p:cBhvr>
                                      <p:tavLst>
                                        <p:tav tm="0">
                                          <p:val>
                                            <p:strVal val="ppt_y"/>
                                          </p:val>
                                        </p:tav>
                                        <p:tav tm="100000">
                                          <p:val>
                                            <p:strVal val="1+ppt_h/2"/>
                                          </p:val>
                                        </p:tav>
                                      </p:tavLst>
                                    </p:anim>
                                    <p:set>
                                      <p:cBhvr>
                                        <p:cTn id="107" dur="1" fill="hold">
                                          <p:stCondLst>
                                            <p:cond delay="1999"/>
                                          </p:stCondLst>
                                        </p:cTn>
                                        <p:tgtEl>
                                          <p:spTgt spid="12"/>
                                        </p:tgtEl>
                                        <p:attrNameLst>
                                          <p:attrName>style.visibility</p:attrName>
                                        </p:attrNameLst>
                                      </p:cBhvr>
                                      <p:to>
                                        <p:strVal val="hidden"/>
                                      </p:to>
                                    </p:set>
                                  </p:childTnLst>
                                </p:cTn>
                              </p:par>
                              <p:par>
                                <p:cTn id="108" presetID="8" presetClass="emph" presetSubtype="0" autoRev="1" fill="hold" nodeType="withEffect">
                                  <p:stCondLst>
                                    <p:cond delay="0"/>
                                  </p:stCondLst>
                                  <p:childTnLst>
                                    <p:animRot by="-21600000">
                                      <p:cBhvr>
                                        <p:cTn id="109" dur="2000" fill="hold"/>
                                        <p:tgtEl>
                                          <p:spTgt spid="3"/>
                                        </p:tgtEl>
                                        <p:attrNameLst>
                                          <p:attrName>r</p:attrName>
                                        </p:attrNameLst>
                                      </p:cBhvr>
                                    </p:animRot>
                                  </p:childTnLst>
                                </p:cTn>
                              </p:par>
                              <p:par>
                                <p:cTn id="110" presetID="8" presetClass="emph" presetSubtype="0" autoRev="1" fill="hold" nodeType="withEffect">
                                  <p:stCondLst>
                                    <p:cond delay="0"/>
                                  </p:stCondLst>
                                  <p:childTnLst>
                                    <p:animRot by="-21600000">
                                      <p:cBhvr>
                                        <p:cTn id="111" dur="2000" fill="hold"/>
                                        <p:tgtEl>
                                          <p:spTgt spid="4"/>
                                        </p:tgtEl>
                                        <p:attrNameLst>
                                          <p:attrName>r</p:attrName>
                                        </p:attrNameLst>
                                      </p:cBhvr>
                                    </p:animRot>
                                  </p:childTnLst>
                                </p:cTn>
                              </p:par>
                              <p:par>
                                <p:cTn id="112" presetID="8" presetClass="emph" presetSubtype="0" autoRev="1" fill="hold" nodeType="withEffect">
                                  <p:stCondLst>
                                    <p:cond delay="0"/>
                                  </p:stCondLst>
                                  <p:childTnLst>
                                    <p:animRot by="-21600000">
                                      <p:cBhvr>
                                        <p:cTn id="113" dur="2000" fill="hold"/>
                                        <p:tgtEl>
                                          <p:spTgt spid="5"/>
                                        </p:tgtEl>
                                        <p:attrNameLst>
                                          <p:attrName>r</p:attrName>
                                        </p:attrNameLst>
                                      </p:cBhvr>
                                    </p:animRot>
                                  </p:childTnLst>
                                </p:cTn>
                              </p:par>
                              <p:par>
                                <p:cTn id="114" presetID="8" presetClass="emph" presetSubtype="0" autoRev="1" fill="hold" nodeType="withEffect">
                                  <p:stCondLst>
                                    <p:cond delay="0"/>
                                  </p:stCondLst>
                                  <p:childTnLst>
                                    <p:animRot by="-21600000">
                                      <p:cBhvr>
                                        <p:cTn id="115" dur="2000" fill="hold"/>
                                        <p:tgtEl>
                                          <p:spTgt spid="6"/>
                                        </p:tgtEl>
                                        <p:attrNameLst>
                                          <p:attrName>r</p:attrName>
                                        </p:attrNameLst>
                                      </p:cBhvr>
                                    </p:animRot>
                                  </p:childTnLst>
                                </p:cTn>
                              </p:par>
                              <p:par>
                                <p:cTn id="116" presetID="8" presetClass="emph" presetSubtype="0" autoRev="1" fill="hold" nodeType="withEffect">
                                  <p:stCondLst>
                                    <p:cond delay="0"/>
                                  </p:stCondLst>
                                  <p:childTnLst>
                                    <p:animRot by="-21600000">
                                      <p:cBhvr>
                                        <p:cTn id="117" dur="2000" fill="hold"/>
                                        <p:tgtEl>
                                          <p:spTgt spid="7"/>
                                        </p:tgtEl>
                                        <p:attrNameLst>
                                          <p:attrName>r</p:attrName>
                                        </p:attrNameLst>
                                      </p:cBhvr>
                                    </p:animRot>
                                  </p:childTnLst>
                                </p:cTn>
                              </p:par>
                              <p:par>
                                <p:cTn id="118" presetID="8" presetClass="emph" presetSubtype="0" autoRev="1" fill="hold" nodeType="withEffect">
                                  <p:stCondLst>
                                    <p:cond delay="0"/>
                                  </p:stCondLst>
                                  <p:childTnLst>
                                    <p:animRot by="-21600000">
                                      <p:cBhvr>
                                        <p:cTn id="119" dur="2000" fill="hold"/>
                                        <p:tgtEl>
                                          <p:spTgt spid="8"/>
                                        </p:tgtEl>
                                        <p:attrNameLst>
                                          <p:attrName>r</p:attrName>
                                        </p:attrNameLst>
                                      </p:cBhvr>
                                    </p:animRot>
                                  </p:childTnLst>
                                </p:cTn>
                              </p:par>
                              <p:par>
                                <p:cTn id="120" presetID="8" presetClass="emph" presetSubtype="0" autoRev="1" fill="hold" nodeType="withEffect">
                                  <p:stCondLst>
                                    <p:cond delay="0"/>
                                  </p:stCondLst>
                                  <p:childTnLst>
                                    <p:animRot by="-21600000">
                                      <p:cBhvr>
                                        <p:cTn id="121" dur="2000" fill="hold"/>
                                        <p:tgtEl>
                                          <p:spTgt spid="9"/>
                                        </p:tgtEl>
                                        <p:attrNameLst>
                                          <p:attrName>r</p:attrName>
                                        </p:attrNameLst>
                                      </p:cBhvr>
                                    </p:animRot>
                                  </p:childTnLst>
                                </p:cTn>
                              </p:par>
                              <p:par>
                                <p:cTn id="122" presetID="8" presetClass="emph" presetSubtype="0" autoRev="1" fill="hold" nodeType="withEffect">
                                  <p:stCondLst>
                                    <p:cond delay="0"/>
                                  </p:stCondLst>
                                  <p:childTnLst>
                                    <p:animRot by="-21600000">
                                      <p:cBhvr>
                                        <p:cTn id="123" dur="2000" fill="hold"/>
                                        <p:tgtEl>
                                          <p:spTgt spid="10"/>
                                        </p:tgtEl>
                                        <p:attrNameLst>
                                          <p:attrName>r</p:attrName>
                                        </p:attrNameLst>
                                      </p:cBhvr>
                                    </p:animRot>
                                  </p:childTnLst>
                                </p:cTn>
                              </p:par>
                              <p:par>
                                <p:cTn id="124" presetID="8" presetClass="emph" presetSubtype="0" autoRev="1" fill="hold" nodeType="withEffect">
                                  <p:stCondLst>
                                    <p:cond delay="0"/>
                                  </p:stCondLst>
                                  <p:childTnLst>
                                    <p:animRot by="-21600000">
                                      <p:cBhvr>
                                        <p:cTn id="125" dur="2000" fill="hold"/>
                                        <p:tgtEl>
                                          <p:spTgt spid="11"/>
                                        </p:tgtEl>
                                        <p:attrNameLst>
                                          <p:attrName>r</p:attrName>
                                        </p:attrNameLst>
                                      </p:cBhvr>
                                    </p:animRot>
                                  </p:childTnLst>
                                </p:cTn>
                              </p:par>
                              <p:par>
                                <p:cTn id="126" presetID="8" presetClass="emph" presetSubtype="0" autoRev="1" fill="hold" nodeType="withEffect">
                                  <p:stCondLst>
                                    <p:cond delay="0"/>
                                  </p:stCondLst>
                                  <p:childTnLst>
                                    <p:animRot by="-21600000">
                                      <p:cBhvr>
                                        <p:cTn id="127" dur="2000" fill="hold"/>
                                        <p:tgtEl>
                                          <p:spTgt spid="12"/>
                                        </p:tgtEl>
                                        <p:attrNameLst>
                                          <p:attrName>r</p:attrName>
                                        </p:attrNameLst>
                                      </p:cBhvr>
                                    </p:animRot>
                                  </p:childTnLst>
                                </p:cTn>
                              </p:par>
                              <p:par>
                                <p:cTn id="128" presetID="2" presetClass="entr" presetSubtype="3" fill="hold" nodeType="withEffect">
                                  <p:stCondLst>
                                    <p:cond delay="0"/>
                                  </p:stCondLst>
                                  <p:childTnLst>
                                    <p:set>
                                      <p:cBhvr>
                                        <p:cTn id="129" dur="1" fill="hold">
                                          <p:stCondLst>
                                            <p:cond delay="0"/>
                                          </p:stCondLst>
                                        </p:cTn>
                                        <p:tgtEl>
                                          <p:spTgt spid="2"/>
                                        </p:tgtEl>
                                        <p:attrNameLst>
                                          <p:attrName>style.visibility</p:attrName>
                                        </p:attrNameLst>
                                      </p:cBhvr>
                                      <p:to>
                                        <p:strVal val="visible"/>
                                      </p:to>
                                    </p:set>
                                    <p:anim calcmode="lin" valueType="num">
                                      <p:cBhvr additive="base">
                                        <p:cTn id="130" dur="2000" fill="hold"/>
                                        <p:tgtEl>
                                          <p:spTgt spid="2"/>
                                        </p:tgtEl>
                                        <p:attrNameLst>
                                          <p:attrName>ppt_x</p:attrName>
                                        </p:attrNameLst>
                                      </p:cBhvr>
                                      <p:tavLst>
                                        <p:tav tm="0">
                                          <p:val>
                                            <p:strVal val="1+#ppt_w/2"/>
                                          </p:val>
                                        </p:tav>
                                        <p:tav tm="100000">
                                          <p:val>
                                            <p:strVal val="#ppt_x"/>
                                          </p:val>
                                        </p:tav>
                                      </p:tavLst>
                                    </p:anim>
                                    <p:anim calcmode="lin" valueType="num">
                                      <p:cBhvr additive="base">
                                        <p:cTn id="131" dur="2000" fill="hold"/>
                                        <p:tgtEl>
                                          <p:spTgt spid="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A14D07"/>
        </a:solidFill>
        <a:effectLst/>
      </p:bgPr>
    </p:bg>
    <p:spTree>
      <p:nvGrpSpPr>
        <p:cNvPr id="1" name=""/>
        <p:cNvGrpSpPr/>
        <p:nvPr/>
      </p:nvGrpSpPr>
      <p:grpSpPr>
        <a:xfrm>
          <a:off x="0" y="0"/>
          <a:ext cx="0" cy="0"/>
          <a:chOff x="0" y="0"/>
          <a:chExt cx="0" cy="0"/>
        </a:xfrm>
      </p:grpSpPr>
      <p:pic>
        <p:nvPicPr>
          <p:cNvPr id="7" name="6 Imagen" descr="7c0e86ef190f53b2b58a1209248bb986.jpg"/>
          <p:cNvPicPr>
            <a:picLocks noChangeAspect="1"/>
          </p:cNvPicPr>
          <p:nvPr/>
        </p:nvPicPr>
        <p:blipFill>
          <a:blip r:embed="rId2"/>
          <a:stretch>
            <a:fillRect/>
          </a:stretch>
        </p:blipFill>
        <p:spPr>
          <a:xfrm>
            <a:off x="0" y="0"/>
            <a:ext cx="9144000" cy="5143500"/>
          </a:xfrm>
          <a:prstGeom prst="rect">
            <a:avLst/>
          </a:prstGeom>
        </p:spPr>
      </p:pic>
      <p:sp>
        <p:nvSpPr>
          <p:cNvPr id="8" name="7 CuadroTexto"/>
          <p:cNvSpPr txBox="1"/>
          <p:nvPr/>
        </p:nvSpPr>
        <p:spPr>
          <a:xfrm rot="20900878">
            <a:off x="3191587" y="1540043"/>
            <a:ext cx="4143404" cy="1477328"/>
          </a:xfrm>
          <a:prstGeom prst="rect">
            <a:avLst/>
          </a:prstGeom>
          <a:noFill/>
        </p:spPr>
        <p:txBody>
          <a:bodyPr wrap="square" rtlCol="0">
            <a:spAutoFit/>
          </a:bodyPr>
          <a:lstStyle/>
          <a:p>
            <a:pPr algn="ctr"/>
            <a:r>
              <a:rPr lang="es-PE" dirty="0" smtClean="0"/>
              <a:t>Aquí estoy, contemplando el atardecer desde mi ventana, y reflexionando sobre que es la felicidad. Yo lo tengo claro: la felicidad está en tener la capacidad y la actitud de disfrutar de esos pequeños momentos que nos regala la vida.</a:t>
            </a:r>
            <a:endParaRPr lang="es-PE" dirty="0"/>
          </a:p>
        </p:txBody>
      </p:sp>
      <p:sp>
        <p:nvSpPr>
          <p:cNvPr id="4" name="3 Rectángulo"/>
          <p:cNvSpPr/>
          <p:nvPr/>
        </p:nvSpPr>
        <p:spPr>
          <a:xfrm>
            <a:off x="-642974" y="-500084"/>
            <a:ext cx="10215634" cy="6072230"/>
          </a:xfrm>
          <a:prstGeom prst="rect">
            <a:avLst/>
          </a:prstGeom>
          <a:gradFill flip="none" rotWithShape="1">
            <a:gsLst>
              <a:gs pos="47000">
                <a:srgbClr val="FFF200"/>
              </a:gs>
              <a:gs pos="45000">
                <a:srgbClr val="FF7A00"/>
              </a:gs>
              <a:gs pos="70000">
                <a:srgbClr val="FF0300"/>
              </a:gs>
              <a:gs pos="100000">
                <a:srgbClr val="4D0808"/>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a:gsLst>
            <a:gs pos="9000">
              <a:srgbClr val="341902"/>
            </a:gs>
            <a:gs pos="50000">
              <a:schemeClr val="accent6">
                <a:lumMod val="60000"/>
                <a:lumOff val="40000"/>
                <a:shade val="67500"/>
                <a:satMod val="115000"/>
              </a:schemeClr>
            </a:gs>
            <a:gs pos="100000">
              <a:schemeClr val="accent6">
                <a:lumMod val="60000"/>
                <a:lumOff val="40000"/>
                <a:shade val="100000"/>
                <a:satMod val="115000"/>
              </a:schemeClr>
            </a:gs>
          </a:gsLst>
          <a:lin ang="5400000" scaled="1"/>
        </a:gradFill>
        <a:effectLst/>
      </p:bgPr>
    </p:bg>
    <p:spTree>
      <p:nvGrpSpPr>
        <p:cNvPr id="1" name=""/>
        <p:cNvGrpSpPr/>
        <p:nvPr/>
      </p:nvGrpSpPr>
      <p:grpSpPr>
        <a:xfrm>
          <a:off x="0" y="0"/>
          <a:ext cx="0" cy="0"/>
          <a:chOff x="0" y="0"/>
          <a:chExt cx="0" cy="0"/>
        </a:xfrm>
      </p:grpSpPr>
      <p:pic>
        <p:nvPicPr>
          <p:cNvPr id="2" name="1 Imagen" descr="av666826c8bb09443b0a1.jpe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363461.png"/>
          <p:cNvPicPr>
            <a:picLocks noChangeAspect="1"/>
          </p:cNvPicPr>
          <p:nvPr/>
        </p:nvPicPr>
        <p:blipFill>
          <a:blip r:embed="rId3" cstate="print">
            <a:lum contrast="40000"/>
          </a:blip>
          <a:stretch>
            <a:fillRect/>
          </a:stretch>
        </p:blipFill>
        <p:spPr>
          <a:xfrm>
            <a:off x="0" y="0"/>
            <a:ext cx="685324" cy="671672"/>
          </a:xfrm>
          <a:prstGeom prst="rect">
            <a:avLst/>
          </a:prstGeom>
        </p:spPr>
      </p:pic>
      <p:pic>
        <p:nvPicPr>
          <p:cNvPr id="5" name="4 Imagen" descr="363461.png"/>
          <p:cNvPicPr>
            <a:picLocks noChangeAspect="1"/>
          </p:cNvPicPr>
          <p:nvPr/>
        </p:nvPicPr>
        <p:blipFill>
          <a:blip r:embed="rId3" cstate="print">
            <a:lum contrast="40000"/>
          </a:blip>
          <a:stretch>
            <a:fillRect/>
          </a:stretch>
        </p:blipFill>
        <p:spPr>
          <a:xfrm>
            <a:off x="0" y="4471828"/>
            <a:ext cx="685324" cy="671672"/>
          </a:xfrm>
          <a:prstGeom prst="rect">
            <a:avLst/>
          </a:prstGeom>
        </p:spPr>
      </p:pic>
      <p:pic>
        <p:nvPicPr>
          <p:cNvPr id="6" name="5 Imagen" descr="363461.png"/>
          <p:cNvPicPr>
            <a:picLocks noChangeAspect="1"/>
          </p:cNvPicPr>
          <p:nvPr/>
        </p:nvPicPr>
        <p:blipFill>
          <a:blip r:embed="rId3" cstate="print">
            <a:lum bright="-30000" contrast="40000"/>
          </a:blip>
          <a:stretch>
            <a:fillRect/>
          </a:stretch>
        </p:blipFill>
        <p:spPr>
          <a:xfrm>
            <a:off x="8458676" y="1857370"/>
            <a:ext cx="685324" cy="671672"/>
          </a:xfrm>
          <a:prstGeom prst="rect">
            <a:avLst/>
          </a:prstGeom>
        </p:spPr>
      </p:pic>
      <p:pic>
        <p:nvPicPr>
          <p:cNvPr id="7" name="6 Imagen" descr="363461.png"/>
          <p:cNvPicPr>
            <a:picLocks noChangeAspect="1"/>
          </p:cNvPicPr>
          <p:nvPr/>
        </p:nvPicPr>
        <p:blipFill>
          <a:blip r:embed="rId3" cstate="print">
            <a:lum bright="-30000" contrast="40000"/>
          </a:blip>
          <a:stretch>
            <a:fillRect/>
          </a:stretch>
        </p:blipFill>
        <p:spPr>
          <a:xfrm>
            <a:off x="8458676" y="2571750"/>
            <a:ext cx="685324" cy="671672"/>
          </a:xfrm>
          <a:prstGeom prst="rect">
            <a:avLst/>
          </a:prstGeom>
        </p:spPr>
      </p:pic>
      <p:pic>
        <p:nvPicPr>
          <p:cNvPr id="8" name="7 Imagen" descr="363461.png"/>
          <p:cNvPicPr>
            <a:picLocks noChangeAspect="1"/>
          </p:cNvPicPr>
          <p:nvPr/>
        </p:nvPicPr>
        <p:blipFill>
          <a:blip r:embed="rId3" cstate="print">
            <a:lum bright="-30000" contrast="40000"/>
          </a:blip>
          <a:stretch>
            <a:fillRect/>
          </a:stretch>
        </p:blipFill>
        <p:spPr>
          <a:xfrm>
            <a:off x="785786" y="500048"/>
            <a:ext cx="685324" cy="671672"/>
          </a:xfrm>
          <a:prstGeom prst="rect">
            <a:avLst/>
          </a:prstGeom>
        </p:spPr>
      </p:pic>
      <p:pic>
        <p:nvPicPr>
          <p:cNvPr id="9" name="8 Imagen" descr="363461.png"/>
          <p:cNvPicPr>
            <a:picLocks noChangeAspect="1"/>
          </p:cNvPicPr>
          <p:nvPr/>
        </p:nvPicPr>
        <p:blipFill>
          <a:blip r:embed="rId3" cstate="print">
            <a:lum bright="-30000" contrast="40000"/>
          </a:blip>
          <a:stretch>
            <a:fillRect/>
          </a:stretch>
        </p:blipFill>
        <p:spPr>
          <a:xfrm>
            <a:off x="785786" y="3929072"/>
            <a:ext cx="685324" cy="671672"/>
          </a:xfrm>
          <a:prstGeom prst="rect">
            <a:avLst/>
          </a:prstGeom>
        </p:spPr>
      </p:pic>
      <p:pic>
        <p:nvPicPr>
          <p:cNvPr id="10" name="9 Imagen" descr="363461.png"/>
          <p:cNvPicPr>
            <a:picLocks noChangeAspect="1"/>
          </p:cNvPicPr>
          <p:nvPr/>
        </p:nvPicPr>
        <p:blipFill>
          <a:blip r:embed="rId3" cstate="print">
            <a:lum contrast="40000"/>
          </a:blip>
          <a:stretch>
            <a:fillRect/>
          </a:stretch>
        </p:blipFill>
        <p:spPr>
          <a:xfrm>
            <a:off x="1714480" y="857238"/>
            <a:ext cx="685324" cy="671672"/>
          </a:xfrm>
          <a:prstGeom prst="rect">
            <a:avLst/>
          </a:prstGeom>
        </p:spPr>
      </p:pic>
      <p:pic>
        <p:nvPicPr>
          <p:cNvPr id="11" name="10 Imagen" descr="363461.png"/>
          <p:cNvPicPr>
            <a:picLocks noChangeAspect="1"/>
          </p:cNvPicPr>
          <p:nvPr/>
        </p:nvPicPr>
        <p:blipFill>
          <a:blip r:embed="rId3" cstate="print">
            <a:lum contrast="40000"/>
          </a:blip>
          <a:stretch>
            <a:fillRect/>
          </a:stretch>
        </p:blipFill>
        <p:spPr>
          <a:xfrm>
            <a:off x="1643042" y="3500444"/>
            <a:ext cx="685324" cy="671672"/>
          </a:xfrm>
          <a:prstGeom prst="rect">
            <a:avLst/>
          </a:prstGeom>
        </p:spPr>
      </p:pic>
      <p:pic>
        <p:nvPicPr>
          <p:cNvPr id="12" name="11 Imagen" descr="363461.png"/>
          <p:cNvPicPr>
            <a:picLocks noChangeAspect="1"/>
          </p:cNvPicPr>
          <p:nvPr/>
        </p:nvPicPr>
        <p:blipFill>
          <a:blip r:embed="rId3" cstate="print">
            <a:lum bright="-30000" contrast="40000"/>
          </a:blip>
          <a:stretch>
            <a:fillRect/>
          </a:stretch>
        </p:blipFill>
        <p:spPr>
          <a:xfrm>
            <a:off x="2500298" y="1142990"/>
            <a:ext cx="685324" cy="671672"/>
          </a:xfrm>
          <a:prstGeom prst="rect">
            <a:avLst/>
          </a:prstGeom>
        </p:spPr>
      </p:pic>
      <p:pic>
        <p:nvPicPr>
          <p:cNvPr id="13" name="12 Imagen" descr="363461.png"/>
          <p:cNvPicPr>
            <a:picLocks noChangeAspect="1"/>
          </p:cNvPicPr>
          <p:nvPr/>
        </p:nvPicPr>
        <p:blipFill>
          <a:blip r:embed="rId3" cstate="print">
            <a:lum bright="-30000" contrast="40000"/>
          </a:blip>
          <a:stretch>
            <a:fillRect/>
          </a:stretch>
        </p:blipFill>
        <p:spPr>
          <a:xfrm>
            <a:off x="2500298" y="3143254"/>
            <a:ext cx="685324" cy="671672"/>
          </a:xfrm>
          <a:prstGeom prst="rect">
            <a:avLst/>
          </a:prstGeom>
        </p:spPr>
      </p:pic>
      <p:pic>
        <p:nvPicPr>
          <p:cNvPr id="14" name="13 Imagen" descr="363461.png"/>
          <p:cNvPicPr>
            <a:picLocks noChangeAspect="1"/>
          </p:cNvPicPr>
          <p:nvPr/>
        </p:nvPicPr>
        <p:blipFill>
          <a:blip r:embed="rId3" cstate="print">
            <a:lum contrast="40000"/>
          </a:blip>
          <a:stretch>
            <a:fillRect/>
          </a:stretch>
        </p:blipFill>
        <p:spPr>
          <a:xfrm>
            <a:off x="3286116" y="1428742"/>
            <a:ext cx="685324" cy="671672"/>
          </a:xfrm>
          <a:prstGeom prst="rect">
            <a:avLst/>
          </a:prstGeom>
        </p:spPr>
      </p:pic>
      <p:pic>
        <p:nvPicPr>
          <p:cNvPr id="15" name="14 Imagen" descr="363461.png"/>
          <p:cNvPicPr>
            <a:picLocks noChangeAspect="1"/>
          </p:cNvPicPr>
          <p:nvPr/>
        </p:nvPicPr>
        <p:blipFill>
          <a:blip r:embed="rId3" cstate="print">
            <a:lum contrast="40000"/>
          </a:blip>
          <a:stretch>
            <a:fillRect/>
          </a:stretch>
        </p:blipFill>
        <p:spPr>
          <a:xfrm>
            <a:off x="3286116" y="2857502"/>
            <a:ext cx="685324" cy="671672"/>
          </a:xfrm>
          <a:prstGeom prst="rect">
            <a:avLst/>
          </a:prstGeom>
        </p:spPr>
      </p:pic>
      <p:pic>
        <p:nvPicPr>
          <p:cNvPr id="16" name="15 Imagen" descr="363461.png"/>
          <p:cNvPicPr>
            <a:picLocks noChangeAspect="1"/>
          </p:cNvPicPr>
          <p:nvPr/>
        </p:nvPicPr>
        <p:blipFill>
          <a:blip r:embed="rId3" cstate="print">
            <a:lum bright="-30000" contrast="40000"/>
          </a:blip>
          <a:stretch>
            <a:fillRect/>
          </a:stretch>
        </p:blipFill>
        <p:spPr>
          <a:xfrm>
            <a:off x="4071934" y="1643056"/>
            <a:ext cx="685324" cy="671672"/>
          </a:xfrm>
          <a:prstGeom prst="rect">
            <a:avLst/>
          </a:prstGeom>
        </p:spPr>
      </p:pic>
      <p:pic>
        <p:nvPicPr>
          <p:cNvPr id="17" name="16 Imagen" descr="363461.png"/>
          <p:cNvPicPr>
            <a:picLocks noChangeAspect="1"/>
          </p:cNvPicPr>
          <p:nvPr/>
        </p:nvPicPr>
        <p:blipFill>
          <a:blip r:embed="rId3" cstate="print">
            <a:lum bright="-30000" contrast="40000"/>
          </a:blip>
          <a:stretch>
            <a:fillRect/>
          </a:stretch>
        </p:blipFill>
        <p:spPr>
          <a:xfrm>
            <a:off x="4071934" y="2500312"/>
            <a:ext cx="685324" cy="671672"/>
          </a:xfrm>
          <a:prstGeom prst="rect">
            <a:avLst/>
          </a:prstGeom>
        </p:spPr>
      </p:pic>
      <p:pic>
        <p:nvPicPr>
          <p:cNvPr id="18" name="17 Imagen" descr="363461.png"/>
          <p:cNvPicPr>
            <a:picLocks noChangeAspect="1"/>
          </p:cNvPicPr>
          <p:nvPr/>
        </p:nvPicPr>
        <p:blipFill>
          <a:blip r:embed="rId3" cstate="print">
            <a:lum contrast="40000"/>
          </a:blip>
          <a:stretch>
            <a:fillRect/>
          </a:stretch>
        </p:blipFill>
        <p:spPr>
          <a:xfrm>
            <a:off x="4929190" y="1785932"/>
            <a:ext cx="685324" cy="671672"/>
          </a:xfrm>
          <a:prstGeom prst="rect">
            <a:avLst/>
          </a:prstGeom>
        </p:spPr>
      </p:pic>
      <p:pic>
        <p:nvPicPr>
          <p:cNvPr id="19" name="18 Imagen" descr="363461.png"/>
          <p:cNvPicPr>
            <a:picLocks noChangeAspect="1"/>
          </p:cNvPicPr>
          <p:nvPr/>
        </p:nvPicPr>
        <p:blipFill>
          <a:blip r:embed="rId3" cstate="print">
            <a:lum contrast="40000"/>
          </a:blip>
          <a:stretch>
            <a:fillRect/>
          </a:stretch>
        </p:blipFill>
        <p:spPr>
          <a:xfrm>
            <a:off x="4929190" y="2428874"/>
            <a:ext cx="685324" cy="671672"/>
          </a:xfrm>
          <a:prstGeom prst="rect">
            <a:avLst/>
          </a:prstGeom>
        </p:spPr>
      </p:pic>
      <p:pic>
        <p:nvPicPr>
          <p:cNvPr id="20" name="19 Imagen" descr="363461.png"/>
          <p:cNvPicPr>
            <a:picLocks noChangeAspect="1"/>
          </p:cNvPicPr>
          <p:nvPr/>
        </p:nvPicPr>
        <p:blipFill>
          <a:blip r:embed="rId3" cstate="print">
            <a:lum bright="-30000" contrast="40000"/>
          </a:blip>
          <a:stretch>
            <a:fillRect/>
          </a:stretch>
        </p:blipFill>
        <p:spPr>
          <a:xfrm>
            <a:off x="5715008" y="1785932"/>
            <a:ext cx="685324" cy="671672"/>
          </a:xfrm>
          <a:prstGeom prst="rect">
            <a:avLst/>
          </a:prstGeom>
        </p:spPr>
      </p:pic>
      <p:pic>
        <p:nvPicPr>
          <p:cNvPr id="21" name="20 Imagen" descr="363461.png"/>
          <p:cNvPicPr>
            <a:picLocks noChangeAspect="1"/>
          </p:cNvPicPr>
          <p:nvPr/>
        </p:nvPicPr>
        <p:blipFill>
          <a:blip r:embed="rId3" cstate="print">
            <a:lum bright="-30000" contrast="40000"/>
          </a:blip>
          <a:stretch>
            <a:fillRect/>
          </a:stretch>
        </p:blipFill>
        <p:spPr>
          <a:xfrm>
            <a:off x="5715008" y="2428874"/>
            <a:ext cx="685324" cy="671672"/>
          </a:xfrm>
          <a:prstGeom prst="rect">
            <a:avLst/>
          </a:prstGeom>
        </p:spPr>
      </p:pic>
      <p:pic>
        <p:nvPicPr>
          <p:cNvPr id="22" name="21 Imagen" descr="363461.png"/>
          <p:cNvPicPr>
            <a:picLocks noChangeAspect="1"/>
          </p:cNvPicPr>
          <p:nvPr/>
        </p:nvPicPr>
        <p:blipFill>
          <a:blip r:embed="rId3" cstate="print">
            <a:lum contrast="40000"/>
          </a:blip>
          <a:stretch>
            <a:fillRect/>
          </a:stretch>
        </p:blipFill>
        <p:spPr>
          <a:xfrm>
            <a:off x="6500826" y="1785932"/>
            <a:ext cx="685324" cy="671672"/>
          </a:xfrm>
          <a:prstGeom prst="rect">
            <a:avLst/>
          </a:prstGeom>
        </p:spPr>
      </p:pic>
      <p:pic>
        <p:nvPicPr>
          <p:cNvPr id="23" name="22 Imagen" descr="363461.png"/>
          <p:cNvPicPr>
            <a:picLocks noChangeAspect="1"/>
          </p:cNvPicPr>
          <p:nvPr/>
        </p:nvPicPr>
        <p:blipFill>
          <a:blip r:embed="rId3" cstate="print">
            <a:lum contrast="40000"/>
          </a:blip>
          <a:stretch>
            <a:fillRect/>
          </a:stretch>
        </p:blipFill>
        <p:spPr>
          <a:xfrm>
            <a:off x="6500826" y="2500312"/>
            <a:ext cx="685324" cy="671672"/>
          </a:xfrm>
          <a:prstGeom prst="rect">
            <a:avLst/>
          </a:prstGeom>
        </p:spPr>
      </p:pic>
      <p:pic>
        <p:nvPicPr>
          <p:cNvPr id="24" name="23 Imagen" descr="363461.png"/>
          <p:cNvPicPr>
            <a:picLocks noChangeAspect="1"/>
          </p:cNvPicPr>
          <p:nvPr/>
        </p:nvPicPr>
        <p:blipFill>
          <a:blip r:embed="rId3" cstate="print">
            <a:lum bright="-30000" contrast="40000"/>
          </a:blip>
          <a:stretch>
            <a:fillRect/>
          </a:stretch>
        </p:blipFill>
        <p:spPr>
          <a:xfrm>
            <a:off x="7143768" y="1857370"/>
            <a:ext cx="685324" cy="671672"/>
          </a:xfrm>
          <a:prstGeom prst="rect">
            <a:avLst/>
          </a:prstGeom>
        </p:spPr>
      </p:pic>
      <p:pic>
        <p:nvPicPr>
          <p:cNvPr id="25" name="24 Imagen" descr="363461.png"/>
          <p:cNvPicPr>
            <a:picLocks noChangeAspect="1"/>
          </p:cNvPicPr>
          <p:nvPr/>
        </p:nvPicPr>
        <p:blipFill>
          <a:blip r:embed="rId3" cstate="print">
            <a:lum bright="-30000" contrast="40000"/>
          </a:blip>
          <a:stretch>
            <a:fillRect/>
          </a:stretch>
        </p:blipFill>
        <p:spPr>
          <a:xfrm>
            <a:off x="7143768" y="2500312"/>
            <a:ext cx="685324" cy="671672"/>
          </a:xfrm>
          <a:prstGeom prst="rect">
            <a:avLst/>
          </a:prstGeom>
        </p:spPr>
      </p:pic>
      <p:pic>
        <p:nvPicPr>
          <p:cNvPr id="26" name="25 Imagen" descr="363461.png"/>
          <p:cNvPicPr>
            <a:picLocks noChangeAspect="1"/>
          </p:cNvPicPr>
          <p:nvPr/>
        </p:nvPicPr>
        <p:blipFill>
          <a:blip r:embed="rId3" cstate="print">
            <a:lum contrast="40000"/>
          </a:blip>
          <a:stretch>
            <a:fillRect/>
          </a:stretch>
        </p:blipFill>
        <p:spPr>
          <a:xfrm>
            <a:off x="7786710" y="1857370"/>
            <a:ext cx="685324" cy="671672"/>
          </a:xfrm>
          <a:prstGeom prst="rect">
            <a:avLst/>
          </a:prstGeom>
        </p:spPr>
      </p:pic>
      <p:pic>
        <p:nvPicPr>
          <p:cNvPr id="27" name="26 Imagen" descr="363461.png"/>
          <p:cNvPicPr>
            <a:picLocks noChangeAspect="1"/>
          </p:cNvPicPr>
          <p:nvPr/>
        </p:nvPicPr>
        <p:blipFill>
          <a:blip r:embed="rId3" cstate="print">
            <a:lum contrast="40000"/>
          </a:blip>
          <a:stretch>
            <a:fillRect/>
          </a:stretch>
        </p:blipFill>
        <p:spPr>
          <a:xfrm>
            <a:off x="7786710" y="2500312"/>
            <a:ext cx="685324" cy="671672"/>
          </a:xfrm>
          <a:prstGeom prst="rect">
            <a:avLst/>
          </a:prstGeom>
        </p:spPr>
      </p:pic>
      <p:sp>
        <p:nvSpPr>
          <p:cNvPr id="28" name="27 Rectángulo"/>
          <p:cNvSpPr/>
          <p:nvPr/>
        </p:nvSpPr>
        <p:spPr>
          <a:xfrm>
            <a:off x="-642974" y="-500084"/>
            <a:ext cx="10215634" cy="6072230"/>
          </a:xfrm>
          <a:prstGeom prst="rect">
            <a:avLst/>
          </a:prstGeom>
          <a:gradFill flip="none" rotWithShape="1">
            <a:gsLst>
              <a:gs pos="47000">
                <a:srgbClr val="FFF200"/>
              </a:gs>
              <a:gs pos="45000">
                <a:srgbClr val="FF7A00"/>
              </a:gs>
              <a:gs pos="70000">
                <a:srgbClr val="FF0300"/>
              </a:gs>
              <a:gs pos="100000">
                <a:srgbClr val="4D0808"/>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8"/>
                                        </p:tgtEl>
                                        <p:attrNameLst>
                                          <p:attrName>style.visibility</p:attrName>
                                        </p:attrNameLst>
                                      </p:cBhvr>
                                      <p:to>
                                        <p:strVal val="hidden"/>
                                      </p:to>
                                    </p:set>
                                  </p:childTnLst>
                                </p:cTn>
                              </p:par>
                              <p:par>
                                <p:cTn id="7" presetID="2" presetClass="entr" presetSubtype="12"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0-#ppt_w/2"/>
                                          </p:val>
                                        </p:tav>
                                        <p:tav tm="100000">
                                          <p:val>
                                            <p:strVal val="#ppt_x"/>
                                          </p:val>
                                        </p:tav>
                                      </p:tavLst>
                                    </p:anim>
                                    <p:anim calcmode="lin" valueType="num">
                                      <p:cBhvr additive="base">
                                        <p:cTn id="10" dur="2000" fill="hold"/>
                                        <p:tgtEl>
                                          <p:spTgt spid="5"/>
                                        </p:tgtEl>
                                        <p:attrNameLst>
                                          <p:attrName>ppt_y</p:attrName>
                                        </p:attrNameLst>
                                      </p:cBhvr>
                                      <p:tavLst>
                                        <p:tav tm="0">
                                          <p:val>
                                            <p:strVal val="1+#ppt_h/2"/>
                                          </p:val>
                                        </p:tav>
                                        <p:tav tm="100000">
                                          <p:val>
                                            <p:strVal val="#ppt_y"/>
                                          </p:val>
                                        </p:tav>
                                      </p:tavLst>
                                    </p:anim>
                                  </p:childTnLst>
                                </p:cTn>
                              </p:par>
                              <p:par>
                                <p:cTn id="11" presetID="2" presetClass="entr" presetSubtype="12"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2000" fill="hold"/>
                                        <p:tgtEl>
                                          <p:spTgt spid="7"/>
                                        </p:tgtEl>
                                        <p:attrNameLst>
                                          <p:attrName>ppt_x</p:attrName>
                                        </p:attrNameLst>
                                      </p:cBhvr>
                                      <p:tavLst>
                                        <p:tav tm="0">
                                          <p:val>
                                            <p:strVal val="0-#ppt_w/2"/>
                                          </p:val>
                                        </p:tav>
                                        <p:tav tm="100000">
                                          <p:val>
                                            <p:strVal val="#ppt_x"/>
                                          </p:val>
                                        </p:tav>
                                      </p:tavLst>
                                    </p:anim>
                                    <p:anim calcmode="lin" valueType="num">
                                      <p:cBhvr additive="base">
                                        <p:cTn id="14" dur="2000" fill="hold"/>
                                        <p:tgtEl>
                                          <p:spTgt spid="7"/>
                                        </p:tgtEl>
                                        <p:attrNameLst>
                                          <p:attrName>ppt_y</p:attrName>
                                        </p:attrNameLst>
                                      </p:cBhvr>
                                      <p:tavLst>
                                        <p:tav tm="0">
                                          <p:val>
                                            <p:strVal val="1+#ppt_h/2"/>
                                          </p:val>
                                        </p:tav>
                                        <p:tav tm="100000">
                                          <p:val>
                                            <p:strVal val="#ppt_y"/>
                                          </p:val>
                                        </p:tav>
                                      </p:tavLst>
                                    </p:anim>
                                  </p:childTnLst>
                                </p:cTn>
                              </p:par>
                              <p:par>
                                <p:cTn id="15" presetID="2" presetClass="entr" presetSubtype="12" fill="hold"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2000" fill="hold"/>
                                        <p:tgtEl>
                                          <p:spTgt spid="9"/>
                                        </p:tgtEl>
                                        <p:attrNameLst>
                                          <p:attrName>ppt_x</p:attrName>
                                        </p:attrNameLst>
                                      </p:cBhvr>
                                      <p:tavLst>
                                        <p:tav tm="0">
                                          <p:val>
                                            <p:strVal val="0-#ppt_w/2"/>
                                          </p:val>
                                        </p:tav>
                                        <p:tav tm="100000">
                                          <p:val>
                                            <p:strVal val="#ppt_x"/>
                                          </p:val>
                                        </p:tav>
                                      </p:tavLst>
                                    </p:anim>
                                    <p:anim calcmode="lin" valueType="num">
                                      <p:cBhvr additive="base">
                                        <p:cTn id="18" dur="2000" fill="hold"/>
                                        <p:tgtEl>
                                          <p:spTgt spid="9"/>
                                        </p:tgtEl>
                                        <p:attrNameLst>
                                          <p:attrName>ppt_y</p:attrName>
                                        </p:attrNameLst>
                                      </p:cBhvr>
                                      <p:tavLst>
                                        <p:tav tm="0">
                                          <p:val>
                                            <p:strVal val="1+#ppt_h/2"/>
                                          </p:val>
                                        </p:tav>
                                        <p:tav tm="100000">
                                          <p:val>
                                            <p:strVal val="#ppt_y"/>
                                          </p:val>
                                        </p:tav>
                                      </p:tavLst>
                                    </p:anim>
                                  </p:childTnLst>
                                </p:cTn>
                              </p:par>
                              <p:par>
                                <p:cTn id="19" presetID="2" presetClass="entr" presetSubtype="12" fill="hold" nodeType="with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additive="base">
                                        <p:cTn id="21" dur="2000" fill="hold"/>
                                        <p:tgtEl>
                                          <p:spTgt spid="11"/>
                                        </p:tgtEl>
                                        <p:attrNameLst>
                                          <p:attrName>ppt_x</p:attrName>
                                        </p:attrNameLst>
                                      </p:cBhvr>
                                      <p:tavLst>
                                        <p:tav tm="0">
                                          <p:val>
                                            <p:strVal val="0-#ppt_w/2"/>
                                          </p:val>
                                        </p:tav>
                                        <p:tav tm="100000">
                                          <p:val>
                                            <p:strVal val="#ppt_x"/>
                                          </p:val>
                                        </p:tav>
                                      </p:tavLst>
                                    </p:anim>
                                    <p:anim calcmode="lin" valueType="num">
                                      <p:cBhvr additive="base">
                                        <p:cTn id="22" dur="2000" fill="hold"/>
                                        <p:tgtEl>
                                          <p:spTgt spid="11"/>
                                        </p:tgtEl>
                                        <p:attrNameLst>
                                          <p:attrName>ppt_y</p:attrName>
                                        </p:attrNameLst>
                                      </p:cBhvr>
                                      <p:tavLst>
                                        <p:tav tm="0">
                                          <p:val>
                                            <p:strVal val="1+#ppt_h/2"/>
                                          </p:val>
                                        </p:tav>
                                        <p:tav tm="100000">
                                          <p:val>
                                            <p:strVal val="#ppt_y"/>
                                          </p:val>
                                        </p:tav>
                                      </p:tavLst>
                                    </p:anim>
                                  </p:childTnLst>
                                </p:cTn>
                              </p:par>
                              <p:par>
                                <p:cTn id="23" presetID="2" presetClass="entr" presetSubtype="12" fill="hold" nodeType="with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additive="base">
                                        <p:cTn id="25" dur="2000" fill="hold"/>
                                        <p:tgtEl>
                                          <p:spTgt spid="13"/>
                                        </p:tgtEl>
                                        <p:attrNameLst>
                                          <p:attrName>ppt_x</p:attrName>
                                        </p:attrNameLst>
                                      </p:cBhvr>
                                      <p:tavLst>
                                        <p:tav tm="0">
                                          <p:val>
                                            <p:strVal val="0-#ppt_w/2"/>
                                          </p:val>
                                        </p:tav>
                                        <p:tav tm="100000">
                                          <p:val>
                                            <p:strVal val="#ppt_x"/>
                                          </p:val>
                                        </p:tav>
                                      </p:tavLst>
                                    </p:anim>
                                    <p:anim calcmode="lin" valueType="num">
                                      <p:cBhvr additive="base">
                                        <p:cTn id="26" dur="2000" fill="hold"/>
                                        <p:tgtEl>
                                          <p:spTgt spid="13"/>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15"/>
                                        </p:tgtEl>
                                        <p:attrNameLst>
                                          <p:attrName>style.visibility</p:attrName>
                                        </p:attrNameLst>
                                      </p:cBhvr>
                                      <p:to>
                                        <p:strVal val="visible"/>
                                      </p:to>
                                    </p:set>
                                    <p:anim calcmode="lin" valueType="num">
                                      <p:cBhvr additive="base">
                                        <p:cTn id="29" dur="2000" fill="hold"/>
                                        <p:tgtEl>
                                          <p:spTgt spid="15"/>
                                        </p:tgtEl>
                                        <p:attrNameLst>
                                          <p:attrName>ppt_x</p:attrName>
                                        </p:attrNameLst>
                                      </p:cBhvr>
                                      <p:tavLst>
                                        <p:tav tm="0">
                                          <p:val>
                                            <p:strVal val="0-#ppt_w/2"/>
                                          </p:val>
                                        </p:tav>
                                        <p:tav tm="100000">
                                          <p:val>
                                            <p:strVal val="#ppt_x"/>
                                          </p:val>
                                        </p:tav>
                                      </p:tavLst>
                                    </p:anim>
                                    <p:anim calcmode="lin" valueType="num">
                                      <p:cBhvr additive="base">
                                        <p:cTn id="30" dur="2000" fill="hold"/>
                                        <p:tgtEl>
                                          <p:spTgt spid="15"/>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17"/>
                                        </p:tgtEl>
                                        <p:attrNameLst>
                                          <p:attrName>style.visibility</p:attrName>
                                        </p:attrNameLst>
                                      </p:cBhvr>
                                      <p:to>
                                        <p:strVal val="visible"/>
                                      </p:to>
                                    </p:set>
                                    <p:anim calcmode="lin" valueType="num">
                                      <p:cBhvr additive="base">
                                        <p:cTn id="33" dur="2000" fill="hold"/>
                                        <p:tgtEl>
                                          <p:spTgt spid="17"/>
                                        </p:tgtEl>
                                        <p:attrNameLst>
                                          <p:attrName>ppt_x</p:attrName>
                                        </p:attrNameLst>
                                      </p:cBhvr>
                                      <p:tavLst>
                                        <p:tav tm="0">
                                          <p:val>
                                            <p:strVal val="0-#ppt_w/2"/>
                                          </p:val>
                                        </p:tav>
                                        <p:tav tm="100000">
                                          <p:val>
                                            <p:strVal val="#ppt_x"/>
                                          </p:val>
                                        </p:tav>
                                      </p:tavLst>
                                    </p:anim>
                                    <p:anim calcmode="lin" valueType="num">
                                      <p:cBhvr additive="base">
                                        <p:cTn id="34" dur="2000" fill="hold"/>
                                        <p:tgtEl>
                                          <p:spTgt spid="17"/>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19"/>
                                        </p:tgtEl>
                                        <p:attrNameLst>
                                          <p:attrName>style.visibility</p:attrName>
                                        </p:attrNameLst>
                                      </p:cBhvr>
                                      <p:to>
                                        <p:strVal val="visible"/>
                                      </p:to>
                                    </p:set>
                                    <p:anim calcmode="lin" valueType="num">
                                      <p:cBhvr additive="base">
                                        <p:cTn id="37" dur="2000" fill="hold"/>
                                        <p:tgtEl>
                                          <p:spTgt spid="19"/>
                                        </p:tgtEl>
                                        <p:attrNameLst>
                                          <p:attrName>ppt_x</p:attrName>
                                        </p:attrNameLst>
                                      </p:cBhvr>
                                      <p:tavLst>
                                        <p:tav tm="0">
                                          <p:val>
                                            <p:strVal val="0-#ppt_w/2"/>
                                          </p:val>
                                        </p:tav>
                                        <p:tav tm="100000">
                                          <p:val>
                                            <p:strVal val="#ppt_x"/>
                                          </p:val>
                                        </p:tav>
                                      </p:tavLst>
                                    </p:anim>
                                    <p:anim calcmode="lin" valueType="num">
                                      <p:cBhvr additive="base">
                                        <p:cTn id="38" dur="2000" fill="hold"/>
                                        <p:tgtEl>
                                          <p:spTgt spid="19"/>
                                        </p:tgtEl>
                                        <p:attrNameLst>
                                          <p:attrName>ppt_y</p:attrName>
                                        </p:attrNameLst>
                                      </p:cBhvr>
                                      <p:tavLst>
                                        <p:tav tm="0">
                                          <p:val>
                                            <p:strVal val="1+#ppt_h/2"/>
                                          </p:val>
                                        </p:tav>
                                        <p:tav tm="100000">
                                          <p:val>
                                            <p:strVal val="#ppt_y"/>
                                          </p:val>
                                        </p:tav>
                                      </p:tavLst>
                                    </p:anim>
                                  </p:childTnLst>
                                </p:cTn>
                              </p:par>
                              <p:par>
                                <p:cTn id="39" presetID="2" presetClass="entr" presetSubtype="12" fill="hold" nodeType="withEffect">
                                  <p:stCondLst>
                                    <p:cond delay="0"/>
                                  </p:stCondLst>
                                  <p:childTnLst>
                                    <p:set>
                                      <p:cBhvr>
                                        <p:cTn id="40" dur="1" fill="hold">
                                          <p:stCondLst>
                                            <p:cond delay="0"/>
                                          </p:stCondLst>
                                        </p:cTn>
                                        <p:tgtEl>
                                          <p:spTgt spid="21"/>
                                        </p:tgtEl>
                                        <p:attrNameLst>
                                          <p:attrName>style.visibility</p:attrName>
                                        </p:attrNameLst>
                                      </p:cBhvr>
                                      <p:to>
                                        <p:strVal val="visible"/>
                                      </p:to>
                                    </p:set>
                                    <p:anim calcmode="lin" valueType="num">
                                      <p:cBhvr additive="base">
                                        <p:cTn id="41" dur="2000" fill="hold"/>
                                        <p:tgtEl>
                                          <p:spTgt spid="21"/>
                                        </p:tgtEl>
                                        <p:attrNameLst>
                                          <p:attrName>ppt_x</p:attrName>
                                        </p:attrNameLst>
                                      </p:cBhvr>
                                      <p:tavLst>
                                        <p:tav tm="0">
                                          <p:val>
                                            <p:strVal val="0-#ppt_w/2"/>
                                          </p:val>
                                        </p:tav>
                                        <p:tav tm="100000">
                                          <p:val>
                                            <p:strVal val="#ppt_x"/>
                                          </p:val>
                                        </p:tav>
                                      </p:tavLst>
                                    </p:anim>
                                    <p:anim calcmode="lin" valueType="num">
                                      <p:cBhvr additive="base">
                                        <p:cTn id="42" dur="2000" fill="hold"/>
                                        <p:tgtEl>
                                          <p:spTgt spid="21"/>
                                        </p:tgtEl>
                                        <p:attrNameLst>
                                          <p:attrName>ppt_y</p:attrName>
                                        </p:attrNameLst>
                                      </p:cBhvr>
                                      <p:tavLst>
                                        <p:tav tm="0">
                                          <p:val>
                                            <p:strVal val="1+#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23"/>
                                        </p:tgtEl>
                                        <p:attrNameLst>
                                          <p:attrName>style.visibility</p:attrName>
                                        </p:attrNameLst>
                                      </p:cBhvr>
                                      <p:to>
                                        <p:strVal val="visible"/>
                                      </p:to>
                                    </p:set>
                                    <p:anim calcmode="lin" valueType="num">
                                      <p:cBhvr additive="base">
                                        <p:cTn id="45" dur="2000" fill="hold"/>
                                        <p:tgtEl>
                                          <p:spTgt spid="23"/>
                                        </p:tgtEl>
                                        <p:attrNameLst>
                                          <p:attrName>ppt_x</p:attrName>
                                        </p:attrNameLst>
                                      </p:cBhvr>
                                      <p:tavLst>
                                        <p:tav tm="0">
                                          <p:val>
                                            <p:strVal val="0-#ppt_w/2"/>
                                          </p:val>
                                        </p:tav>
                                        <p:tav tm="100000">
                                          <p:val>
                                            <p:strVal val="#ppt_x"/>
                                          </p:val>
                                        </p:tav>
                                      </p:tavLst>
                                    </p:anim>
                                    <p:anim calcmode="lin" valueType="num">
                                      <p:cBhvr additive="base">
                                        <p:cTn id="46" dur="2000" fill="hold"/>
                                        <p:tgtEl>
                                          <p:spTgt spid="23"/>
                                        </p:tgtEl>
                                        <p:attrNameLst>
                                          <p:attrName>ppt_y</p:attrName>
                                        </p:attrNameLst>
                                      </p:cBhvr>
                                      <p:tavLst>
                                        <p:tav tm="0">
                                          <p:val>
                                            <p:strVal val="1+#ppt_h/2"/>
                                          </p:val>
                                        </p:tav>
                                        <p:tav tm="100000">
                                          <p:val>
                                            <p:strVal val="#ppt_y"/>
                                          </p:val>
                                        </p:tav>
                                      </p:tavLst>
                                    </p:anim>
                                  </p:childTnLst>
                                </p:cTn>
                              </p:par>
                              <p:par>
                                <p:cTn id="47" presetID="2" presetClass="entr" presetSubtype="12" fill="hold" nodeType="withEffect">
                                  <p:stCondLst>
                                    <p:cond delay="0"/>
                                  </p:stCondLst>
                                  <p:childTnLst>
                                    <p:set>
                                      <p:cBhvr>
                                        <p:cTn id="48" dur="1" fill="hold">
                                          <p:stCondLst>
                                            <p:cond delay="0"/>
                                          </p:stCondLst>
                                        </p:cTn>
                                        <p:tgtEl>
                                          <p:spTgt spid="25"/>
                                        </p:tgtEl>
                                        <p:attrNameLst>
                                          <p:attrName>style.visibility</p:attrName>
                                        </p:attrNameLst>
                                      </p:cBhvr>
                                      <p:to>
                                        <p:strVal val="visible"/>
                                      </p:to>
                                    </p:set>
                                    <p:anim calcmode="lin" valueType="num">
                                      <p:cBhvr additive="base">
                                        <p:cTn id="49" dur="2000" fill="hold"/>
                                        <p:tgtEl>
                                          <p:spTgt spid="25"/>
                                        </p:tgtEl>
                                        <p:attrNameLst>
                                          <p:attrName>ppt_x</p:attrName>
                                        </p:attrNameLst>
                                      </p:cBhvr>
                                      <p:tavLst>
                                        <p:tav tm="0">
                                          <p:val>
                                            <p:strVal val="0-#ppt_w/2"/>
                                          </p:val>
                                        </p:tav>
                                        <p:tav tm="100000">
                                          <p:val>
                                            <p:strVal val="#ppt_x"/>
                                          </p:val>
                                        </p:tav>
                                      </p:tavLst>
                                    </p:anim>
                                    <p:anim calcmode="lin" valueType="num">
                                      <p:cBhvr additive="base">
                                        <p:cTn id="50" dur="2000" fill="hold"/>
                                        <p:tgtEl>
                                          <p:spTgt spid="25"/>
                                        </p:tgtEl>
                                        <p:attrNameLst>
                                          <p:attrName>ppt_y</p:attrName>
                                        </p:attrNameLst>
                                      </p:cBhvr>
                                      <p:tavLst>
                                        <p:tav tm="0">
                                          <p:val>
                                            <p:strVal val="1+#ppt_h/2"/>
                                          </p:val>
                                        </p:tav>
                                        <p:tav tm="100000">
                                          <p:val>
                                            <p:strVal val="#ppt_y"/>
                                          </p:val>
                                        </p:tav>
                                      </p:tavLst>
                                    </p:anim>
                                  </p:childTnLst>
                                </p:cTn>
                              </p:par>
                              <p:par>
                                <p:cTn id="51" presetID="2" presetClass="entr" presetSubtype="12" fill="hold" nodeType="withEffect">
                                  <p:stCondLst>
                                    <p:cond delay="0"/>
                                  </p:stCondLst>
                                  <p:childTnLst>
                                    <p:set>
                                      <p:cBhvr>
                                        <p:cTn id="52" dur="1" fill="hold">
                                          <p:stCondLst>
                                            <p:cond delay="0"/>
                                          </p:stCondLst>
                                        </p:cTn>
                                        <p:tgtEl>
                                          <p:spTgt spid="27"/>
                                        </p:tgtEl>
                                        <p:attrNameLst>
                                          <p:attrName>style.visibility</p:attrName>
                                        </p:attrNameLst>
                                      </p:cBhvr>
                                      <p:to>
                                        <p:strVal val="visible"/>
                                      </p:to>
                                    </p:set>
                                    <p:anim calcmode="lin" valueType="num">
                                      <p:cBhvr additive="base">
                                        <p:cTn id="53" dur="2000" fill="hold"/>
                                        <p:tgtEl>
                                          <p:spTgt spid="27"/>
                                        </p:tgtEl>
                                        <p:attrNameLst>
                                          <p:attrName>ppt_x</p:attrName>
                                        </p:attrNameLst>
                                      </p:cBhvr>
                                      <p:tavLst>
                                        <p:tav tm="0">
                                          <p:val>
                                            <p:strVal val="0-#ppt_w/2"/>
                                          </p:val>
                                        </p:tav>
                                        <p:tav tm="100000">
                                          <p:val>
                                            <p:strVal val="#ppt_x"/>
                                          </p:val>
                                        </p:tav>
                                      </p:tavLst>
                                    </p:anim>
                                    <p:anim calcmode="lin" valueType="num">
                                      <p:cBhvr additive="base">
                                        <p:cTn id="54" dur="2000" fill="hold"/>
                                        <p:tgtEl>
                                          <p:spTgt spid="27"/>
                                        </p:tgtEl>
                                        <p:attrNameLst>
                                          <p:attrName>ppt_y</p:attrName>
                                        </p:attrNameLst>
                                      </p:cBhvr>
                                      <p:tavLst>
                                        <p:tav tm="0">
                                          <p:val>
                                            <p:strVal val="1+#ppt_h/2"/>
                                          </p:val>
                                        </p:tav>
                                        <p:tav tm="100000">
                                          <p:val>
                                            <p:strVal val="#ppt_y"/>
                                          </p:val>
                                        </p:tav>
                                      </p:tavLst>
                                    </p:anim>
                                  </p:childTnLst>
                                </p:cTn>
                              </p:par>
                              <p:par>
                                <p:cTn id="55" presetID="2" presetClass="entr" presetSubtype="9" fill="hold" nodeType="withEffect">
                                  <p:stCondLst>
                                    <p:cond delay="0"/>
                                  </p:stCondLst>
                                  <p:childTnLst>
                                    <p:set>
                                      <p:cBhvr>
                                        <p:cTn id="56" dur="1" fill="hold">
                                          <p:stCondLst>
                                            <p:cond delay="0"/>
                                          </p:stCondLst>
                                        </p:cTn>
                                        <p:tgtEl>
                                          <p:spTgt spid="4"/>
                                        </p:tgtEl>
                                        <p:attrNameLst>
                                          <p:attrName>style.visibility</p:attrName>
                                        </p:attrNameLst>
                                      </p:cBhvr>
                                      <p:to>
                                        <p:strVal val="visible"/>
                                      </p:to>
                                    </p:set>
                                    <p:anim calcmode="lin" valueType="num">
                                      <p:cBhvr additive="base">
                                        <p:cTn id="57" dur="2000" fill="hold"/>
                                        <p:tgtEl>
                                          <p:spTgt spid="4"/>
                                        </p:tgtEl>
                                        <p:attrNameLst>
                                          <p:attrName>ppt_x</p:attrName>
                                        </p:attrNameLst>
                                      </p:cBhvr>
                                      <p:tavLst>
                                        <p:tav tm="0">
                                          <p:val>
                                            <p:strVal val="0-#ppt_w/2"/>
                                          </p:val>
                                        </p:tav>
                                        <p:tav tm="100000">
                                          <p:val>
                                            <p:strVal val="#ppt_x"/>
                                          </p:val>
                                        </p:tav>
                                      </p:tavLst>
                                    </p:anim>
                                    <p:anim calcmode="lin" valueType="num">
                                      <p:cBhvr additive="base">
                                        <p:cTn id="58" dur="2000" fill="hold"/>
                                        <p:tgtEl>
                                          <p:spTgt spid="4"/>
                                        </p:tgtEl>
                                        <p:attrNameLst>
                                          <p:attrName>ppt_y</p:attrName>
                                        </p:attrNameLst>
                                      </p:cBhvr>
                                      <p:tavLst>
                                        <p:tav tm="0">
                                          <p:val>
                                            <p:strVal val="0-#ppt_h/2"/>
                                          </p:val>
                                        </p:tav>
                                        <p:tav tm="100000">
                                          <p:val>
                                            <p:strVal val="#ppt_y"/>
                                          </p:val>
                                        </p:tav>
                                      </p:tavLst>
                                    </p:anim>
                                  </p:childTnLst>
                                </p:cTn>
                              </p:par>
                              <p:par>
                                <p:cTn id="59" presetID="2" presetClass="entr" presetSubtype="9" fill="hold" nodeType="withEffect">
                                  <p:stCondLst>
                                    <p:cond delay="0"/>
                                  </p:stCondLst>
                                  <p:childTnLst>
                                    <p:set>
                                      <p:cBhvr>
                                        <p:cTn id="60" dur="1" fill="hold">
                                          <p:stCondLst>
                                            <p:cond delay="0"/>
                                          </p:stCondLst>
                                        </p:cTn>
                                        <p:tgtEl>
                                          <p:spTgt spid="6"/>
                                        </p:tgtEl>
                                        <p:attrNameLst>
                                          <p:attrName>style.visibility</p:attrName>
                                        </p:attrNameLst>
                                      </p:cBhvr>
                                      <p:to>
                                        <p:strVal val="visible"/>
                                      </p:to>
                                    </p:set>
                                    <p:anim calcmode="lin" valueType="num">
                                      <p:cBhvr additive="base">
                                        <p:cTn id="61" dur="2000" fill="hold"/>
                                        <p:tgtEl>
                                          <p:spTgt spid="6"/>
                                        </p:tgtEl>
                                        <p:attrNameLst>
                                          <p:attrName>ppt_x</p:attrName>
                                        </p:attrNameLst>
                                      </p:cBhvr>
                                      <p:tavLst>
                                        <p:tav tm="0">
                                          <p:val>
                                            <p:strVal val="0-#ppt_w/2"/>
                                          </p:val>
                                        </p:tav>
                                        <p:tav tm="100000">
                                          <p:val>
                                            <p:strVal val="#ppt_x"/>
                                          </p:val>
                                        </p:tav>
                                      </p:tavLst>
                                    </p:anim>
                                    <p:anim calcmode="lin" valueType="num">
                                      <p:cBhvr additive="base">
                                        <p:cTn id="62" dur="2000" fill="hold"/>
                                        <p:tgtEl>
                                          <p:spTgt spid="6"/>
                                        </p:tgtEl>
                                        <p:attrNameLst>
                                          <p:attrName>ppt_y</p:attrName>
                                        </p:attrNameLst>
                                      </p:cBhvr>
                                      <p:tavLst>
                                        <p:tav tm="0">
                                          <p:val>
                                            <p:strVal val="0-#ppt_h/2"/>
                                          </p:val>
                                        </p:tav>
                                        <p:tav tm="100000">
                                          <p:val>
                                            <p:strVal val="#ppt_y"/>
                                          </p:val>
                                        </p:tav>
                                      </p:tavLst>
                                    </p:anim>
                                  </p:childTnLst>
                                </p:cTn>
                              </p:par>
                              <p:par>
                                <p:cTn id="63" presetID="2" presetClass="entr" presetSubtype="9" fill="hold" nodeType="withEffect">
                                  <p:stCondLst>
                                    <p:cond delay="0"/>
                                  </p:stCondLst>
                                  <p:childTnLst>
                                    <p:set>
                                      <p:cBhvr>
                                        <p:cTn id="64" dur="1" fill="hold">
                                          <p:stCondLst>
                                            <p:cond delay="0"/>
                                          </p:stCondLst>
                                        </p:cTn>
                                        <p:tgtEl>
                                          <p:spTgt spid="8"/>
                                        </p:tgtEl>
                                        <p:attrNameLst>
                                          <p:attrName>style.visibility</p:attrName>
                                        </p:attrNameLst>
                                      </p:cBhvr>
                                      <p:to>
                                        <p:strVal val="visible"/>
                                      </p:to>
                                    </p:set>
                                    <p:anim calcmode="lin" valueType="num">
                                      <p:cBhvr additive="base">
                                        <p:cTn id="65" dur="2000" fill="hold"/>
                                        <p:tgtEl>
                                          <p:spTgt spid="8"/>
                                        </p:tgtEl>
                                        <p:attrNameLst>
                                          <p:attrName>ppt_x</p:attrName>
                                        </p:attrNameLst>
                                      </p:cBhvr>
                                      <p:tavLst>
                                        <p:tav tm="0">
                                          <p:val>
                                            <p:strVal val="0-#ppt_w/2"/>
                                          </p:val>
                                        </p:tav>
                                        <p:tav tm="100000">
                                          <p:val>
                                            <p:strVal val="#ppt_x"/>
                                          </p:val>
                                        </p:tav>
                                      </p:tavLst>
                                    </p:anim>
                                    <p:anim calcmode="lin" valueType="num">
                                      <p:cBhvr additive="base">
                                        <p:cTn id="66" dur="2000" fill="hold"/>
                                        <p:tgtEl>
                                          <p:spTgt spid="8"/>
                                        </p:tgtEl>
                                        <p:attrNameLst>
                                          <p:attrName>ppt_y</p:attrName>
                                        </p:attrNameLst>
                                      </p:cBhvr>
                                      <p:tavLst>
                                        <p:tav tm="0">
                                          <p:val>
                                            <p:strVal val="0-#ppt_h/2"/>
                                          </p:val>
                                        </p:tav>
                                        <p:tav tm="100000">
                                          <p:val>
                                            <p:strVal val="#ppt_y"/>
                                          </p:val>
                                        </p:tav>
                                      </p:tavLst>
                                    </p:anim>
                                  </p:childTnLst>
                                </p:cTn>
                              </p:par>
                              <p:par>
                                <p:cTn id="67" presetID="2" presetClass="entr" presetSubtype="9" fill="hold" nodeType="withEffect">
                                  <p:stCondLst>
                                    <p:cond delay="0"/>
                                  </p:stCondLst>
                                  <p:childTnLst>
                                    <p:set>
                                      <p:cBhvr>
                                        <p:cTn id="68" dur="1" fill="hold">
                                          <p:stCondLst>
                                            <p:cond delay="0"/>
                                          </p:stCondLst>
                                        </p:cTn>
                                        <p:tgtEl>
                                          <p:spTgt spid="10"/>
                                        </p:tgtEl>
                                        <p:attrNameLst>
                                          <p:attrName>style.visibility</p:attrName>
                                        </p:attrNameLst>
                                      </p:cBhvr>
                                      <p:to>
                                        <p:strVal val="visible"/>
                                      </p:to>
                                    </p:set>
                                    <p:anim calcmode="lin" valueType="num">
                                      <p:cBhvr additive="base">
                                        <p:cTn id="69" dur="2000" fill="hold"/>
                                        <p:tgtEl>
                                          <p:spTgt spid="10"/>
                                        </p:tgtEl>
                                        <p:attrNameLst>
                                          <p:attrName>ppt_x</p:attrName>
                                        </p:attrNameLst>
                                      </p:cBhvr>
                                      <p:tavLst>
                                        <p:tav tm="0">
                                          <p:val>
                                            <p:strVal val="0-#ppt_w/2"/>
                                          </p:val>
                                        </p:tav>
                                        <p:tav tm="100000">
                                          <p:val>
                                            <p:strVal val="#ppt_x"/>
                                          </p:val>
                                        </p:tav>
                                      </p:tavLst>
                                    </p:anim>
                                    <p:anim calcmode="lin" valueType="num">
                                      <p:cBhvr additive="base">
                                        <p:cTn id="70" dur="2000" fill="hold"/>
                                        <p:tgtEl>
                                          <p:spTgt spid="10"/>
                                        </p:tgtEl>
                                        <p:attrNameLst>
                                          <p:attrName>ppt_y</p:attrName>
                                        </p:attrNameLst>
                                      </p:cBhvr>
                                      <p:tavLst>
                                        <p:tav tm="0">
                                          <p:val>
                                            <p:strVal val="0-#ppt_h/2"/>
                                          </p:val>
                                        </p:tav>
                                        <p:tav tm="100000">
                                          <p:val>
                                            <p:strVal val="#ppt_y"/>
                                          </p:val>
                                        </p:tav>
                                      </p:tavLst>
                                    </p:anim>
                                  </p:childTnLst>
                                </p:cTn>
                              </p:par>
                              <p:par>
                                <p:cTn id="71" presetID="2" presetClass="entr" presetSubtype="9" fill="hold" nodeType="withEffect">
                                  <p:stCondLst>
                                    <p:cond delay="0"/>
                                  </p:stCondLst>
                                  <p:childTnLst>
                                    <p:set>
                                      <p:cBhvr>
                                        <p:cTn id="72" dur="1" fill="hold">
                                          <p:stCondLst>
                                            <p:cond delay="0"/>
                                          </p:stCondLst>
                                        </p:cTn>
                                        <p:tgtEl>
                                          <p:spTgt spid="12"/>
                                        </p:tgtEl>
                                        <p:attrNameLst>
                                          <p:attrName>style.visibility</p:attrName>
                                        </p:attrNameLst>
                                      </p:cBhvr>
                                      <p:to>
                                        <p:strVal val="visible"/>
                                      </p:to>
                                    </p:set>
                                    <p:anim calcmode="lin" valueType="num">
                                      <p:cBhvr additive="base">
                                        <p:cTn id="73" dur="2000" fill="hold"/>
                                        <p:tgtEl>
                                          <p:spTgt spid="12"/>
                                        </p:tgtEl>
                                        <p:attrNameLst>
                                          <p:attrName>ppt_x</p:attrName>
                                        </p:attrNameLst>
                                      </p:cBhvr>
                                      <p:tavLst>
                                        <p:tav tm="0">
                                          <p:val>
                                            <p:strVal val="0-#ppt_w/2"/>
                                          </p:val>
                                        </p:tav>
                                        <p:tav tm="100000">
                                          <p:val>
                                            <p:strVal val="#ppt_x"/>
                                          </p:val>
                                        </p:tav>
                                      </p:tavLst>
                                    </p:anim>
                                    <p:anim calcmode="lin" valueType="num">
                                      <p:cBhvr additive="base">
                                        <p:cTn id="74" dur="2000" fill="hold"/>
                                        <p:tgtEl>
                                          <p:spTgt spid="12"/>
                                        </p:tgtEl>
                                        <p:attrNameLst>
                                          <p:attrName>ppt_y</p:attrName>
                                        </p:attrNameLst>
                                      </p:cBhvr>
                                      <p:tavLst>
                                        <p:tav tm="0">
                                          <p:val>
                                            <p:strVal val="0-#ppt_h/2"/>
                                          </p:val>
                                        </p:tav>
                                        <p:tav tm="100000">
                                          <p:val>
                                            <p:strVal val="#ppt_y"/>
                                          </p:val>
                                        </p:tav>
                                      </p:tavLst>
                                    </p:anim>
                                  </p:childTnLst>
                                </p:cTn>
                              </p:par>
                              <p:par>
                                <p:cTn id="75" presetID="2" presetClass="entr" presetSubtype="9" fill="hold" nodeType="withEffect">
                                  <p:stCondLst>
                                    <p:cond delay="0"/>
                                  </p:stCondLst>
                                  <p:childTnLst>
                                    <p:set>
                                      <p:cBhvr>
                                        <p:cTn id="76" dur="1" fill="hold">
                                          <p:stCondLst>
                                            <p:cond delay="0"/>
                                          </p:stCondLst>
                                        </p:cTn>
                                        <p:tgtEl>
                                          <p:spTgt spid="14"/>
                                        </p:tgtEl>
                                        <p:attrNameLst>
                                          <p:attrName>style.visibility</p:attrName>
                                        </p:attrNameLst>
                                      </p:cBhvr>
                                      <p:to>
                                        <p:strVal val="visible"/>
                                      </p:to>
                                    </p:set>
                                    <p:anim calcmode="lin" valueType="num">
                                      <p:cBhvr additive="base">
                                        <p:cTn id="77" dur="2000" fill="hold"/>
                                        <p:tgtEl>
                                          <p:spTgt spid="14"/>
                                        </p:tgtEl>
                                        <p:attrNameLst>
                                          <p:attrName>ppt_x</p:attrName>
                                        </p:attrNameLst>
                                      </p:cBhvr>
                                      <p:tavLst>
                                        <p:tav tm="0">
                                          <p:val>
                                            <p:strVal val="0-#ppt_w/2"/>
                                          </p:val>
                                        </p:tav>
                                        <p:tav tm="100000">
                                          <p:val>
                                            <p:strVal val="#ppt_x"/>
                                          </p:val>
                                        </p:tav>
                                      </p:tavLst>
                                    </p:anim>
                                    <p:anim calcmode="lin" valueType="num">
                                      <p:cBhvr additive="base">
                                        <p:cTn id="78" dur="2000" fill="hold"/>
                                        <p:tgtEl>
                                          <p:spTgt spid="14"/>
                                        </p:tgtEl>
                                        <p:attrNameLst>
                                          <p:attrName>ppt_y</p:attrName>
                                        </p:attrNameLst>
                                      </p:cBhvr>
                                      <p:tavLst>
                                        <p:tav tm="0">
                                          <p:val>
                                            <p:strVal val="0-#ppt_h/2"/>
                                          </p:val>
                                        </p:tav>
                                        <p:tav tm="100000">
                                          <p:val>
                                            <p:strVal val="#ppt_y"/>
                                          </p:val>
                                        </p:tav>
                                      </p:tavLst>
                                    </p:anim>
                                  </p:childTnLst>
                                </p:cTn>
                              </p:par>
                              <p:par>
                                <p:cTn id="79" presetID="2" presetClass="entr" presetSubtype="9" fill="hold" nodeType="withEffect">
                                  <p:stCondLst>
                                    <p:cond delay="0"/>
                                  </p:stCondLst>
                                  <p:childTnLst>
                                    <p:set>
                                      <p:cBhvr>
                                        <p:cTn id="80" dur="1" fill="hold">
                                          <p:stCondLst>
                                            <p:cond delay="0"/>
                                          </p:stCondLst>
                                        </p:cTn>
                                        <p:tgtEl>
                                          <p:spTgt spid="16"/>
                                        </p:tgtEl>
                                        <p:attrNameLst>
                                          <p:attrName>style.visibility</p:attrName>
                                        </p:attrNameLst>
                                      </p:cBhvr>
                                      <p:to>
                                        <p:strVal val="visible"/>
                                      </p:to>
                                    </p:set>
                                    <p:anim calcmode="lin" valueType="num">
                                      <p:cBhvr additive="base">
                                        <p:cTn id="81" dur="2000" fill="hold"/>
                                        <p:tgtEl>
                                          <p:spTgt spid="16"/>
                                        </p:tgtEl>
                                        <p:attrNameLst>
                                          <p:attrName>ppt_x</p:attrName>
                                        </p:attrNameLst>
                                      </p:cBhvr>
                                      <p:tavLst>
                                        <p:tav tm="0">
                                          <p:val>
                                            <p:strVal val="0-#ppt_w/2"/>
                                          </p:val>
                                        </p:tav>
                                        <p:tav tm="100000">
                                          <p:val>
                                            <p:strVal val="#ppt_x"/>
                                          </p:val>
                                        </p:tav>
                                      </p:tavLst>
                                    </p:anim>
                                    <p:anim calcmode="lin" valueType="num">
                                      <p:cBhvr additive="base">
                                        <p:cTn id="82" dur="2000" fill="hold"/>
                                        <p:tgtEl>
                                          <p:spTgt spid="16"/>
                                        </p:tgtEl>
                                        <p:attrNameLst>
                                          <p:attrName>ppt_y</p:attrName>
                                        </p:attrNameLst>
                                      </p:cBhvr>
                                      <p:tavLst>
                                        <p:tav tm="0">
                                          <p:val>
                                            <p:strVal val="0-#ppt_h/2"/>
                                          </p:val>
                                        </p:tav>
                                        <p:tav tm="100000">
                                          <p:val>
                                            <p:strVal val="#ppt_y"/>
                                          </p:val>
                                        </p:tav>
                                      </p:tavLst>
                                    </p:anim>
                                  </p:childTnLst>
                                </p:cTn>
                              </p:par>
                              <p:par>
                                <p:cTn id="83" presetID="2" presetClass="entr" presetSubtype="9" fill="hold" nodeType="withEffect">
                                  <p:stCondLst>
                                    <p:cond delay="0"/>
                                  </p:stCondLst>
                                  <p:childTnLst>
                                    <p:set>
                                      <p:cBhvr>
                                        <p:cTn id="84" dur="1" fill="hold">
                                          <p:stCondLst>
                                            <p:cond delay="0"/>
                                          </p:stCondLst>
                                        </p:cTn>
                                        <p:tgtEl>
                                          <p:spTgt spid="18"/>
                                        </p:tgtEl>
                                        <p:attrNameLst>
                                          <p:attrName>style.visibility</p:attrName>
                                        </p:attrNameLst>
                                      </p:cBhvr>
                                      <p:to>
                                        <p:strVal val="visible"/>
                                      </p:to>
                                    </p:set>
                                    <p:anim calcmode="lin" valueType="num">
                                      <p:cBhvr additive="base">
                                        <p:cTn id="85" dur="2000" fill="hold"/>
                                        <p:tgtEl>
                                          <p:spTgt spid="18"/>
                                        </p:tgtEl>
                                        <p:attrNameLst>
                                          <p:attrName>ppt_x</p:attrName>
                                        </p:attrNameLst>
                                      </p:cBhvr>
                                      <p:tavLst>
                                        <p:tav tm="0">
                                          <p:val>
                                            <p:strVal val="0-#ppt_w/2"/>
                                          </p:val>
                                        </p:tav>
                                        <p:tav tm="100000">
                                          <p:val>
                                            <p:strVal val="#ppt_x"/>
                                          </p:val>
                                        </p:tav>
                                      </p:tavLst>
                                    </p:anim>
                                    <p:anim calcmode="lin" valueType="num">
                                      <p:cBhvr additive="base">
                                        <p:cTn id="86" dur="2000" fill="hold"/>
                                        <p:tgtEl>
                                          <p:spTgt spid="18"/>
                                        </p:tgtEl>
                                        <p:attrNameLst>
                                          <p:attrName>ppt_y</p:attrName>
                                        </p:attrNameLst>
                                      </p:cBhvr>
                                      <p:tavLst>
                                        <p:tav tm="0">
                                          <p:val>
                                            <p:strVal val="0-#ppt_h/2"/>
                                          </p:val>
                                        </p:tav>
                                        <p:tav tm="100000">
                                          <p:val>
                                            <p:strVal val="#ppt_y"/>
                                          </p:val>
                                        </p:tav>
                                      </p:tavLst>
                                    </p:anim>
                                  </p:childTnLst>
                                </p:cTn>
                              </p:par>
                              <p:par>
                                <p:cTn id="87" presetID="2" presetClass="entr" presetSubtype="9" fill="hold" nodeType="withEffect">
                                  <p:stCondLst>
                                    <p:cond delay="0"/>
                                  </p:stCondLst>
                                  <p:childTnLst>
                                    <p:set>
                                      <p:cBhvr>
                                        <p:cTn id="88" dur="1" fill="hold">
                                          <p:stCondLst>
                                            <p:cond delay="0"/>
                                          </p:stCondLst>
                                        </p:cTn>
                                        <p:tgtEl>
                                          <p:spTgt spid="20"/>
                                        </p:tgtEl>
                                        <p:attrNameLst>
                                          <p:attrName>style.visibility</p:attrName>
                                        </p:attrNameLst>
                                      </p:cBhvr>
                                      <p:to>
                                        <p:strVal val="visible"/>
                                      </p:to>
                                    </p:set>
                                    <p:anim calcmode="lin" valueType="num">
                                      <p:cBhvr additive="base">
                                        <p:cTn id="89" dur="2000" fill="hold"/>
                                        <p:tgtEl>
                                          <p:spTgt spid="20"/>
                                        </p:tgtEl>
                                        <p:attrNameLst>
                                          <p:attrName>ppt_x</p:attrName>
                                        </p:attrNameLst>
                                      </p:cBhvr>
                                      <p:tavLst>
                                        <p:tav tm="0">
                                          <p:val>
                                            <p:strVal val="0-#ppt_w/2"/>
                                          </p:val>
                                        </p:tav>
                                        <p:tav tm="100000">
                                          <p:val>
                                            <p:strVal val="#ppt_x"/>
                                          </p:val>
                                        </p:tav>
                                      </p:tavLst>
                                    </p:anim>
                                    <p:anim calcmode="lin" valueType="num">
                                      <p:cBhvr additive="base">
                                        <p:cTn id="90" dur="2000" fill="hold"/>
                                        <p:tgtEl>
                                          <p:spTgt spid="20"/>
                                        </p:tgtEl>
                                        <p:attrNameLst>
                                          <p:attrName>ppt_y</p:attrName>
                                        </p:attrNameLst>
                                      </p:cBhvr>
                                      <p:tavLst>
                                        <p:tav tm="0">
                                          <p:val>
                                            <p:strVal val="0-#ppt_h/2"/>
                                          </p:val>
                                        </p:tav>
                                        <p:tav tm="100000">
                                          <p:val>
                                            <p:strVal val="#ppt_y"/>
                                          </p:val>
                                        </p:tav>
                                      </p:tavLst>
                                    </p:anim>
                                  </p:childTnLst>
                                </p:cTn>
                              </p:par>
                              <p:par>
                                <p:cTn id="91" presetID="2" presetClass="entr" presetSubtype="9" fill="hold" nodeType="withEffect">
                                  <p:stCondLst>
                                    <p:cond delay="0"/>
                                  </p:stCondLst>
                                  <p:childTnLst>
                                    <p:set>
                                      <p:cBhvr>
                                        <p:cTn id="92" dur="1" fill="hold">
                                          <p:stCondLst>
                                            <p:cond delay="0"/>
                                          </p:stCondLst>
                                        </p:cTn>
                                        <p:tgtEl>
                                          <p:spTgt spid="22"/>
                                        </p:tgtEl>
                                        <p:attrNameLst>
                                          <p:attrName>style.visibility</p:attrName>
                                        </p:attrNameLst>
                                      </p:cBhvr>
                                      <p:to>
                                        <p:strVal val="visible"/>
                                      </p:to>
                                    </p:set>
                                    <p:anim calcmode="lin" valueType="num">
                                      <p:cBhvr additive="base">
                                        <p:cTn id="93" dur="2000" fill="hold"/>
                                        <p:tgtEl>
                                          <p:spTgt spid="22"/>
                                        </p:tgtEl>
                                        <p:attrNameLst>
                                          <p:attrName>ppt_x</p:attrName>
                                        </p:attrNameLst>
                                      </p:cBhvr>
                                      <p:tavLst>
                                        <p:tav tm="0">
                                          <p:val>
                                            <p:strVal val="0-#ppt_w/2"/>
                                          </p:val>
                                        </p:tav>
                                        <p:tav tm="100000">
                                          <p:val>
                                            <p:strVal val="#ppt_x"/>
                                          </p:val>
                                        </p:tav>
                                      </p:tavLst>
                                    </p:anim>
                                    <p:anim calcmode="lin" valueType="num">
                                      <p:cBhvr additive="base">
                                        <p:cTn id="94" dur="2000" fill="hold"/>
                                        <p:tgtEl>
                                          <p:spTgt spid="22"/>
                                        </p:tgtEl>
                                        <p:attrNameLst>
                                          <p:attrName>ppt_y</p:attrName>
                                        </p:attrNameLst>
                                      </p:cBhvr>
                                      <p:tavLst>
                                        <p:tav tm="0">
                                          <p:val>
                                            <p:strVal val="0-#ppt_h/2"/>
                                          </p:val>
                                        </p:tav>
                                        <p:tav tm="100000">
                                          <p:val>
                                            <p:strVal val="#ppt_y"/>
                                          </p:val>
                                        </p:tav>
                                      </p:tavLst>
                                    </p:anim>
                                  </p:childTnLst>
                                </p:cTn>
                              </p:par>
                              <p:par>
                                <p:cTn id="95" presetID="2" presetClass="entr" presetSubtype="9" fill="hold" nodeType="withEffect">
                                  <p:stCondLst>
                                    <p:cond delay="0"/>
                                  </p:stCondLst>
                                  <p:childTnLst>
                                    <p:set>
                                      <p:cBhvr>
                                        <p:cTn id="96" dur="1" fill="hold">
                                          <p:stCondLst>
                                            <p:cond delay="0"/>
                                          </p:stCondLst>
                                        </p:cTn>
                                        <p:tgtEl>
                                          <p:spTgt spid="24"/>
                                        </p:tgtEl>
                                        <p:attrNameLst>
                                          <p:attrName>style.visibility</p:attrName>
                                        </p:attrNameLst>
                                      </p:cBhvr>
                                      <p:to>
                                        <p:strVal val="visible"/>
                                      </p:to>
                                    </p:set>
                                    <p:anim calcmode="lin" valueType="num">
                                      <p:cBhvr additive="base">
                                        <p:cTn id="97" dur="2000" fill="hold"/>
                                        <p:tgtEl>
                                          <p:spTgt spid="24"/>
                                        </p:tgtEl>
                                        <p:attrNameLst>
                                          <p:attrName>ppt_x</p:attrName>
                                        </p:attrNameLst>
                                      </p:cBhvr>
                                      <p:tavLst>
                                        <p:tav tm="0">
                                          <p:val>
                                            <p:strVal val="0-#ppt_w/2"/>
                                          </p:val>
                                        </p:tav>
                                        <p:tav tm="100000">
                                          <p:val>
                                            <p:strVal val="#ppt_x"/>
                                          </p:val>
                                        </p:tav>
                                      </p:tavLst>
                                    </p:anim>
                                    <p:anim calcmode="lin" valueType="num">
                                      <p:cBhvr additive="base">
                                        <p:cTn id="98" dur="2000" fill="hold"/>
                                        <p:tgtEl>
                                          <p:spTgt spid="24"/>
                                        </p:tgtEl>
                                        <p:attrNameLst>
                                          <p:attrName>ppt_y</p:attrName>
                                        </p:attrNameLst>
                                      </p:cBhvr>
                                      <p:tavLst>
                                        <p:tav tm="0">
                                          <p:val>
                                            <p:strVal val="0-#ppt_h/2"/>
                                          </p:val>
                                        </p:tav>
                                        <p:tav tm="100000">
                                          <p:val>
                                            <p:strVal val="#ppt_y"/>
                                          </p:val>
                                        </p:tav>
                                      </p:tavLst>
                                    </p:anim>
                                  </p:childTnLst>
                                </p:cTn>
                              </p:par>
                              <p:par>
                                <p:cTn id="99" presetID="2" presetClass="entr" presetSubtype="9" fill="hold" nodeType="withEffect">
                                  <p:stCondLst>
                                    <p:cond delay="0"/>
                                  </p:stCondLst>
                                  <p:childTnLst>
                                    <p:set>
                                      <p:cBhvr>
                                        <p:cTn id="100" dur="1" fill="hold">
                                          <p:stCondLst>
                                            <p:cond delay="0"/>
                                          </p:stCondLst>
                                        </p:cTn>
                                        <p:tgtEl>
                                          <p:spTgt spid="26"/>
                                        </p:tgtEl>
                                        <p:attrNameLst>
                                          <p:attrName>style.visibility</p:attrName>
                                        </p:attrNameLst>
                                      </p:cBhvr>
                                      <p:to>
                                        <p:strVal val="visible"/>
                                      </p:to>
                                    </p:set>
                                    <p:anim calcmode="lin" valueType="num">
                                      <p:cBhvr additive="base">
                                        <p:cTn id="101" dur="2000" fill="hold"/>
                                        <p:tgtEl>
                                          <p:spTgt spid="26"/>
                                        </p:tgtEl>
                                        <p:attrNameLst>
                                          <p:attrName>ppt_x</p:attrName>
                                        </p:attrNameLst>
                                      </p:cBhvr>
                                      <p:tavLst>
                                        <p:tav tm="0">
                                          <p:val>
                                            <p:strVal val="0-#ppt_w/2"/>
                                          </p:val>
                                        </p:tav>
                                        <p:tav tm="100000">
                                          <p:val>
                                            <p:strVal val="#ppt_x"/>
                                          </p:val>
                                        </p:tav>
                                      </p:tavLst>
                                    </p:anim>
                                    <p:anim calcmode="lin" valueType="num">
                                      <p:cBhvr additive="base">
                                        <p:cTn id="102" dur="2000" fill="hold"/>
                                        <p:tgtEl>
                                          <p:spTgt spid="26"/>
                                        </p:tgtEl>
                                        <p:attrNameLst>
                                          <p:attrName>ppt_y</p:attrName>
                                        </p:attrNameLst>
                                      </p:cBhvr>
                                      <p:tavLst>
                                        <p:tav tm="0">
                                          <p:val>
                                            <p:strVal val="0-#ppt_h/2"/>
                                          </p:val>
                                        </p:tav>
                                        <p:tav tm="100000">
                                          <p:val>
                                            <p:strVal val="#ppt_y"/>
                                          </p:val>
                                        </p:tav>
                                      </p:tavLst>
                                    </p:anim>
                                  </p:childTnLst>
                                </p:cTn>
                              </p:par>
                              <p:par>
                                <p:cTn id="103" presetID="8" presetClass="emph" presetSubtype="0" autoRev="1" fill="hold" nodeType="withEffect">
                                  <p:stCondLst>
                                    <p:cond delay="0"/>
                                  </p:stCondLst>
                                  <p:childTnLst>
                                    <p:animRot by="21600000">
                                      <p:cBhvr>
                                        <p:cTn id="104" dur="2000" fill="hold"/>
                                        <p:tgtEl>
                                          <p:spTgt spid="4"/>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6"/>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8"/>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10"/>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12"/>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14"/>
                                        </p:tgtEl>
                                        <p:attrNameLst>
                                          <p:attrName>r</p:attrName>
                                        </p:attrNameLst>
                                      </p:cBhvr>
                                    </p:animRot>
                                  </p:childTnLst>
                                </p:cTn>
                              </p:par>
                              <p:par>
                                <p:cTn id="115" presetID="8" presetClass="emph" presetSubtype="0" autoRev="1" fill="hold" nodeType="withEffect">
                                  <p:stCondLst>
                                    <p:cond delay="0"/>
                                  </p:stCondLst>
                                  <p:childTnLst>
                                    <p:animRot by="21600000">
                                      <p:cBhvr>
                                        <p:cTn id="116" dur="2000" fill="hold"/>
                                        <p:tgtEl>
                                          <p:spTgt spid="16"/>
                                        </p:tgtEl>
                                        <p:attrNameLst>
                                          <p:attrName>r</p:attrName>
                                        </p:attrNameLst>
                                      </p:cBhvr>
                                    </p:animRot>
                                  </p:childTnLst>
                                </p:cTn>
                              </p:par>
                              <p:par>
                                <p:cTn id="117" presetID="8" presetClass="emph" presetSubtype="0" autoRev="1" fill="hold" nodeType="withEffect">
                                  <p:stCondLst>
                                    <p:cond delay="0"/>
                                  </p:stCondLst>
                                  <p:childTnLst>
                                    <p:animRot by="21600000">
                                      <p:cBhvr>
                                        <p:cTn id="118" dur="2000" fill="hold"/>
                                        <p:tgtEl>
                                          <p:spTgt spid="18"/>
                                        </p:tgtEl>
                                        <p:attrNameLst>
                                          <p:attrName>r</p:attrName>
                                        </p:attrNameLst>
                                      </p:cBhvr>
                                    </p:animRot>
                                  </p:childTnLst>
                                </p:cTn>
                              </p:par>
                              <p:par>
                                <p:cTn id="119" presetID="8" presetClass="emph" presetSubtype="0" autoRev="1" fill="hold" nodeType="withEffect">
                                  <p:stCondLst>
                                    <p:cond delay="0"/>
                                  </p:stCondLst>
                                  <p:childTnLst>
                                    <p:animRot by="21600000">
                                      <p:cBhvr>
                                        <p:cTn id="120" dur="2000" fill="hold"/>
                                        <p:tgtEl>
                                          <p:spTgt spid="20"/>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22"/>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24"/>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26"/>
                                        </p:tgtEl>
                                        <p:attrNameLst>
                                          <p:attrName>r</p:attrName>
                                        </p:attrNameLst>
                                      </p:cBhvr>
                                    </p:animRot>
                                  </p:childTnLst>
                                </p:cTn>
                              </p:par>
                              <p:par>
                                <p:cTn id="127" presetID="8" presetClass="emph" presetSubtype="0" autoRev="1" fill="hold" nodeType="withEffect">
                                  <p:stCondLst>
                                    <p:cond delay="0"/>
                                  </p:stCondLst>
                                  <p:childTnLst>
                                    <p:animRot by="-21600000">
                                      <p:cBhvr>
                                        <p:cTn id="128" dur="2000" fill="hold"/>
                                        <p:tgtEl>
                                          <p:spTgt spid="5"/>
                                        </p:tgtEl>
                                        <p:attrNameLst>
                                          <p:attrName>r</p:attrName>
                                        </p:attrNameLst>
                                      </p:cBhvr>
                                    </p:animRot>
                                  </p:childTnLst>
                                </p:cTn>
                              </p:par>
                              <p:par>
                                <p:cTn id="129" presetID="8" presetClass="emph" presetSubtype="0" autoRev="1" fill="hold" nodeType="withEffect">
                                  <p:stCondLst>
                                    <p:cond delay="0"/>
                                  </p:stCondLst>
                                  <p:childTnLst>
                                    <p:animRot by="-21600000">
                                      <p:cBhvr>
                                        <p:cTn id="130" dur="2000" fill="hold"/>
                                        <p:tgtEl>
                                          <p:spTgt spid="7"/>
                                        </p:tgtEl>
                                        <p:attrNameLst>
                                          <p:attrName>r</p:attrName>
                                        </p:attrNameLst>
                                      </p:cBhvr>
                                    </p:animRot>
                                  </p:childTnLst>
                                </p:cTn>
                              </p:par>
                              <p:par>
                                <p:cTn id="131" presetID="8" presetClass="emph" presetSubtype="0" autoRev="1" fill="hold" nodeType="withEffect">
                                  <p:stCondLst>
                                    <p:cond delay="0"/>
                                  </p:stCondLst>
                                  <p:childTnLst>
                                    <p:animRot by="-21600000">
                                      <p:cBhvr>
                                        <p:cTn id="132" dur="2000" fill="hold"/>
                                        <p:tgtEl>
                                          <p:spTgt spid="9"/>
                                        </p:tgtEl>
                                        <p:attrNameLst>
                                          <p:attrName>r</p:attrName>
                                        </p:attrNameLst>
                                      </p:cBhvr>
                                    </p:animRot>
                                  </p:childTnLst>
                                </p:cTn>
                              </p:par>
                              <p:par>
                                <p:cTn id="133" presetID="8" presetClass="emph" presetSubtype="0" autoRev="1" fill="hold" nodeType="withEffect">
                                  <p:stCondLst>
                                    <p:cond delay="0"/>
                                  </p:stCondLst>
                                  <p:childTnLst>
                                    <p:animRot by="-21600000">
                                      <p:cBhvr>
                                        <p:cTn id="134" dur="2000" fill="hold"/>
                                        <p:tgtEl>
                                          <p:spTgt spid="11"/>
                                        </p:tgtEl>
                                        <p:attrNameLst>
                                          <p:attrName>r</p:attrName>
                                        </p:attrNameLst>
                                      </p:cBhvr>
                                    </p:animRot>
                                  </p:childTnLst>
                                </p:cTn>
                              </p:par>
                              <p:par>
                                <p:cTn id="135" presetID="8" presetClass="emph" presetSubtype="0" autoRev="1" fill="hold" nodeType="withEffect">
                                  <p:stCondLst>
                                    <p:cond delay="0"/>
                                  </p:stCondLst>
                                  <p:childTnLst>
                                    <p:animRot by="-21600000">
                                      <p:cBhvr>
                                        <p:cTn id="136" dur="2000" fill="hold"/>
                                        <p:tgtEl>
                                          <p:spTgt spid="13"/>
                                        </p:tgtEl>
                                        <p:attrNameLst>
                                          <p:attrName>r</p:attrName>
                                        </p:attrNameLst>
                                      </p:cBhvr>
                                    </p:animRot>
                                  </p:childTnLst>
                                </p:cTn>
                              </p:par>
                              <p:par>
                                <p:cTn id="137" presetID="8" presetClass="emph" presetSubtype="0" autoRev="1" fill="hold" nodeType="withEffect">
                                  <p:stCondLst>
                                    <p:cond delay="0"/>
                                  </p:stCondLst>
                                  <p:childTnLst>
                                    <p:animRot by="-21600000">
                                      <p:cBhvr>
                                        <p:cTn id="138" dur="2000" fill="hold"/>
                                        <p:tgtEl>
                                          <p:spTgt spid="15"/>
                                        </p:tgtEl>
                                        <p:attrNameLst>
                                          <p:attrName>r</p:attrName>
                                        </p:attrNameLst>
                                      </p:cBhvr>
                                    </p:animRot>
                                  </p:childTnLst>
                                </p:cTn>
                              </p:par>
                              <p:par>
                                <p:cTn id="139" presetID="8" presetClass="emph" presetSubtype="0" autoRev="1" fill="hold" nodeType="withEffect">
                                  <p:stCondLst>
                                    <p:cond delay="0"/>
                                  </p:stCondLst>
                                  <p:childTnLst>
                                    <p:animRot by="-21600000">
                                      <p:cBhvr>
                                        <p:cTn id="140" dur="2000" fill="hold"/>
                                        <p:tgtEl>
                                          <p:spTgt spid="17"/>
                                        </p:tgtEl>
                                        <p:attrNameLst>
                                          <p:attrName>r</p:attrName>
                                        </p:attrNameLst>
                                      </p:cBhvr>
                                    </p:animRot>
                                  </p:childTnLst>
                                </p:cTn>
                              </p:par>
                              <p:par>
                                <p:cTn id="141" presetID="8" presetClass="emph" presetSubtype="0" autoRev="1" fill="hold" nodeType="withEffect">
                                  <p:stCondLst>
                                    <p:cond delay="0"/>
                                  </p:stCondLst>
                                  <p:childTnLst>
                                    <p:animRot by="-21600000">
                                      <p:cBhvr>
                                        <p:cTn id="142" dur="2000" fill="hold"/>
                                        <p:tgtEl>
                                          <p:spTgt spid="19"/>
                                        </p:tgtEl>
                                        <p:attrNameLst>
                                          <p:attrName>r</p:attrName>
                                        </p:attrNameLst>
                                      </p:cBhvr>
                                    </p:animRot>
                                  </p:childTnLst>
                                </p:cTn>
                              </p:par>
                              <p:par>
                                <p:cTn id="143" presetID="8" presetClass="emph" presetSubtype="0" autoRev="1" fill="hold" nodeType="withEffect">
                                  <p:stCondLst>
                                    <p:cond delay="0"/>
                                  </p:stCondLst>
                                  <p:childTnLst>
                                    <p:animRot by="-21600000">
                                      <p:cBhvr>
                                        <p:cTn id="144" dur="2000" fill="hold"/>
                                        <p:tgtEl>
                                          <p:spTgt spid="21"/>
                                        </p:tgtEl>
                                        <p:attrNameLst>
                                          <p:attrName>r</p:attrName>
                                        </p:attrNameLst>
                                      </p:cBhvr>
                                    </p:animRot>
                                  </p:childTnLst>
                                </p:cTn>
                              </p:par>
                              <p:par>
                                <p:cTn id="145" presetID="8" presetClass="emph" presetSubtype="0" autoRev="1" fill="hold" nodeType="withEffect">
                                  <p:stCondLst>
                                    <p:cond delay="0"/>
                                  </p:stCondLst>
                                  <p:childTnLst>
                                    <p:animRot by="-21600000">
                                      <p:cBhvr>
                                        <p:cTn id="146" dur="2000" fill="hold"/>
                                        <p:tgtEl>
                                          <p:spTgt spid="23"/>
                                        </p:tgtEl>
                                        <p:attrNameLst>
                                          <p:attrName>r</p:attrName>
                                        </p:attrNameLst>
                                      </p:cBhvr>
                                    </p:animRot>
                                  </p:childTnLst>
                                </p:cTn>
                              </p:par>
                              <p:par>
                                <p:cTn id="147" presetID="8" presetClass="emph" presetSubtype="0" autoRev="1" fill="hold" nodeType="withEffect">
                                  <p:stCondLst>
                                    <p:cond delay="0"/>
                                  </p:stCondLst>
                                  <p:childTnLst>
                                    <p:animRot by="-21600000">
                                      <p:cBhvr>
                                        <p:cTn id="148" dur="2000" fill="hold"/>
                                        <p:tgtEl>
                                          <p:spTgt spid="25"/>
                                        </p:tgtEl>
                                        <p:attrNameLst>
                                          <p:attrName>r</p:attrName>
                                        </p:attrNameLst>
                                      </p:cBhvr>
                                    </p:animRot>
                                  </p:childTnLst>
                                </p:cTn>
                              </p:par>
                              <p:par>
                                <p:cTn id="149" presetID="8" presetClass="emph" presetSubtype="0" autoRev="1" fill="hold" nodeType="withEffect">
                                  <p:stCondLst>
                                    <p:cond delay="0"/>
                                  </p:stCondLst>
                                  <p:childTnLst>
                                    <p:animRot by="-21600000">
                                      <p:cBhvr>
                                        <p:cTn id="150" dur="2000" fill="hold"/>
                                        <p:tgtEl>
                                          <p:spTgt spid="27"/>
                                        </p:tgtEl>
                                        <p:attrNameLst>
                                          <p:attrName>r</p:attrName>
                                        </p:attrNameLst>
                                      </p:cBhvr>
                                    </p:animRot>
                                  </p:childTnLst>
                                </p:cTn>
                              </p:par>
                            </p:childTnLst>
                          </p:cTn>
                        </p:par>
                        <p:par>
                          <p:cTn id="151" fill="hold">
                            <p:stCondLst>
                              <p:cond delay="4000"/>
                            </p:stCondLst>
                            <p:childTnLst>
                              <p:par>
                                <p:cTn id="152" presetID="2" presetClass="exit" presetSubtype="12" fill="hold" nodeType="afterEffect">
                                  <p:stCondLst>
                                    <p:cond delay="0"/>
                                  </p:stCondLst>
                                  <p:childTnLst>
                                    <p:anim calcmode="lin" valueType="num">
                                      <p:cBhvr additive="base">
                                        <p:cTn id="153" dur="2000"/>
                                        <p:tgtEl>
                                          <p:spTgt spid="4"/>
                                        </p:tgtEl>
                                        <p:attrNameLst>
                                          <p:attrName>ppt_x</p:attrName>
                                        </p:attrNameLst>
                                      </p:cBhvr>
                                      <p:tavLst>
                                        <p:tav tm="0">
                                          <p:val>
                                            <p:strVal val="ppt_x"/>
                                          </p:val>
                                        </p:tav>
                                        <p:tav tm="100000">
                                          <p:val>
                                            <p:strVal val="0-ppt_w/2"/>
                                          </p:val>
                                        </p:tav>
                                      </p:tavLst>
                                    </p:anim>
                                    <p:anim calcmode="lin" valueType="num">
                                      <p:cBhvr additive="base">
                                        <p:cTn id="154" dur="2000"/>
                                        <p:tgtEl>
                                          <p:spTgt spid="4"/>
                                        </p:tgtEl>
                                        <p:attrNameLst>
                                          <p:attrName>ppt_y</p:attrName>
                                        </p:attrNameLst>
                                      </p:cBhvr>
                                      <p:tavLst>
                                        <p:tav tm="0">
                                          <p:val>
                                            <p:strVal val="ppt_y"/>
                                          </p:val>
                                        </p:tav>
                                        <p:tav tm="100000">
                                          <p:val>
                                            <p:strVal val="1+ppt_h/2"/>
                                          </p:val>
                                        </p:tav>
                                      </p:tavLst>
                                    </p:anim>
                                    <p:set>
                                      <p:cBhvr>
                                        <p:cTn id="155" dur="1" fill="hold">
                                          <p:stCondLst>
                                            <p:cond delay="1999"/>
                                          </p:stCondLst>
                                        </p:cTn>
                                        <p:tgtEl>
                                          <p:spTgt spid="4"/>
                                        </p:tgtEl>
                                        <p:attrNameLst>
                                          <p:attrName>style.visibility</p:attrName>
                                        </p:attrNameLst>
                                      </p:cBhvr>
                                      <p:to>
                                        <p:strVal val="hidden"/>
                                      </p:to>
                                    </p:set>
                                  </p:childTnLst>
                                </p:cTn>
                              </p:par>
                              <p:par>
                                <p:cTn id="156" presetID="2" presetClass="exit" presetSubtype="12" fill="hold" nodeType="withEffect">
                                  <p:stCondLst>
                                    <p:cond delay="0"/>
                                  </p:stCondLst>
                                  <p:childTnLst>
                                    <p:anim calcmode="lin" valueType="num">
                                      <p:cBhvr additive="base">
                                        <p:cTn id="157" dur="2000"/>
                                        <p:tgtEl>
                                          <p:spTgt spid="6"/>
                                        </p:tgtEl>
                                        <p:attrNameLst>
                                          <p:attrName>ppt_x</p:attrName>
                                        </p:attrNameLst>
                                      </p:cBhvr>
                                      <p:tavLst>
                                        <p:tav tm="0">
                                          <p:val>
                                            <p:strVal val="ppt_x"/>
                                          </p:val>
                                        </p:tav>
                                        <p:tav tm="100000">
                                          <p:val>
                                            <p:strVal val="0-ppt_w/2"/>
                                          </p:val>
                                        </p:tav>
                                      </p:tavLst>
                                    </p:anim>
                                    <p:anim calcmode="lin" valueType="num">
                                      <p:cBhvr additive="base">
                                        <p:cTn id="158" dur="2000"/>
                                        <p:tgtEl>
                                          <p:spTgt spid="6"/>
                                        </p:tgtEl>
                                        <p:attrNameLst>
                                          <p:attrName>ppt_y</p:attrName>
                                        </p:attrNameLst>
                                      </p:cBhvr>
                                      <p:tavLst>
                                        <p:tav tm="0">
                                          <p:val>
                                            <p:strVal val="ppt_y"/>
                                          </p:val>
                                        </p:tav>
                                        <p:tav tm="100000">
                                          <p:val>
                                            <p:strVal val="1+ppt_h/2"/>
                                          </p:val>
                                        </p:tav>
                                      </p:tavLst>
                                    </p:anim>
                                    <p:set>
                                      <p:cBhvr>
                                        <p:cTn id="159" dur="1" fill="hold">
                                          <p:stCondLst>
                                            <p:cond delay="1999"/>
                                          </p:stCondLst>
                                        </p:cTn>
                                        <p:tgtEl>
                                          <p:spTgt spid="6"/>
                                        </p:tgtEl>
                                        <p:attrNameLst>
                                          <p:attrName>style.visibility</p:attrName>
                                        </p:attrNameLst>
                                      </p:cBhvr>
                                      <p:to>
                                        <p:strVal val="hidden"/>
                                      </p:to>
                                    </p:set>
                                  </p:childTnLst>
                                </p:cTn>
                              </p:par>
                              <p:par>
                                <p:cTn id="160" presetID="2" presetClass="exit" presetSubtype="12" fill="hold" nodeType="withEffect">
                                  <p:stCondLst>
                                    <p:cond delay="0"/>
                                  </p:stCondLst>
                                  <p:childTnLst>
                                    <p:anim calcmode="lin" valueType="num">
                                      <p:cBhvr additive="base">
                                        <p:cTn id="161" dur="2000"/>
                                        <p:tgtEl>
                                          <p:spTgt spid="8"/>
                                        </p:tgtEl>
                                        <p:attrNameLst>
                                          <p:attrName>ppt_x</p:attrName>
                                        </p:attrNameLst>
                                      </p:cBhvr>
                                      <p:tavLst>
                                        <p:tav tm="0">
                                          <p:val>
                                            <p:strVal val="ppt_x"/>
                                          </p:val>
                                        </p:tav>
                                        <p:tav tm="100000">
                                          <p:val>
                                            <p:strVal val="0-ppt_w/2"/>
                                          </p:val>
                                        </p:tav>
                                      </p:tavLst>
                                    </p:anim>
                                    <p:anim calcmode="lin" valueType="num">
                                      <p:cBhvr additive="base">
                                        <p:cTn id="162" dur="2000"/>
                                        <p:tgtEl>
                                          <p:spTgt spid="8"/>
                                        </p:tgtEl>
                                        <p:attrNameLst>
                                          <p:attrName>ppt_y</p:attrName>
                                        </p:attrNameLst>
                                      </p:cBhvr>
                                      <p:tavLst>
                                        <p:tav tm="0">
                                          <p:val>
                                            <p:strVal val="ppt_y"/>
                                          </p:val>
                                        </p:tav>
                                        <p:tav tm="100000">
                                          <p:val>
                                            <p:strVal val="1+ppt_h/2"/>
                                          </p:val>
                                        </p:tav>
                                      </p:tavLst>
                                    </p:anim>
                                    <p:set>
                                      <p:cBhvr>
                                        <p:cTn id="163" dur="1" fill="hold">
                                          <p:stCondLst>
                                            <p:cond delay="1999"/>
                                          </p:stCondLst>
                                        </p:cTn>
                                        <p:tgtEl>
                                          <p:spTgt spid="8"/>
                                        </p:tgtEl>
                                        <p:attrNameLst>
                                          <p:attrName>style.visibility</p:attrName>
                                        </p:attrNameLst>
                                      </p:cBhvr>
                                      <p:to>
                                        <p:strVal val="hidden"/>
                                      </p:to>
                                    </p:set>
                                  </p:childTnLst>
                                </p:cTn>
                              </p:par>
                              <p:par>
                                <p:cTn id="164" presetID="2" presetClass="exit" presetSubtype="12" fill="hold" nodeType="withEffect">
                                  <p:stCondLst>
                                    <p:cond delay="0"/>
                                  </p:stCondLst>
                                  <p:childTnLst>
                                    <p:anim calcmode="lin" valueType="num">
                                      <p:cBhvr additive="base">
                                        <p:cTn id="165" dur="2000"/>
                                        <p:tgtEl>
                                          <p:spTgt spid="10"/>
                                        </p:tgtEl>
                                        <p:attrNameLst>
                                          <p:attrName>ppt_x</p:attrName>
                                        </p:attrNameLst>
                                      </p:cBhvr>
                                      <p:tavLst>
                                        <p:tav tm="0">
                                          <p:val>
                                            <p:strVal val="ppt_x"/>
                                          </p:val>
                                        </p:tav>
                                        <p:tav tm="100000">
                                          <p:val>
                                            <p:strVal val="0-ppt_w/2"/>
                                          </p:val>
                                        </p:tav>
                                      </p:tavLst>
                                    </p:anim>
                                    <p:anim calcmode="lin" valueType="num">
                                      <p:cBhvr additive="base">
                                        <p:cTn id="166" dur="2000"/>
                                        <p:tgtEl>
                                          <p:spTgt spid="10"/>
                                        </p:tgtEl>
                                        <p:attrNameLst>
                                          <p:attrName>ppt_y</p:attrName>
                                        </p:attrNameLst>
                                      </p:cBhvr>
                                      <p:tavLst>
                                        <p:tav tm="0">
                                          <p:val>
                                            <p:strVal val="ppt_y"/>
                                          </p:val>
                                        </p:tav>
                                        <p:tav tm="100000">
                                          <p:val>
                                            <p:strVal val="1+ppt_h/2"/>
                                          </p:val>
                                        </p:tav>
                                      </p:tavLst>
                                    </p:anim>
                                    <p:set>
                                      <p:cBhvr>
                                        <p:cTn id="167" dur="1" fill="hold">
                                          <p:stCondLst>
                                            <p:cond delay="1999"/>
                                          </p:stCondLst>
                                        </p:cTn>
                                        <p:tgtEl>
                                          <p:spTgt spid="10"/>
                                        </p:tgtEl>
                                        <p:attrNameLst>
                                          <p:attrName>style.visibility</p:attrName>
                                        </p:attrNameLst>
                                      </p:cBhvr>
                                      <p:to>
                                        <p:strVal val="hidden"/>
                                      </p:to>
                                    </p:set>
                                  </p:childTnLst>
                                </p:cTn>
                              </p:par>
                              <p:par>
                                <p:cTn id="168" presetID="2" presetClass="exit" presetSubtype="12" fill="hold" nodeType="withEffect">
                                  <p:stCondLst>
                                    <p:cond delay="0"/>
                                  </p:stCondLst>
                                  <p:childTnLst>
                                    <p:anim calcmode="lin" valueType="num">
                                      <p:cBhvr additive="base">
                                        <p:cTn id="169" dur="2000"/>
                                        <p:tgtEl>
                                          <p:spTgt spid="12"/>
                                        </p:tgtEl>
                                        <p:attrNameLst>
                                          <p:attrName>ppt_x</p:attrName>
                                        </p:attrNameLst>
                                      </p:cBhvr>
                                      <p:tavLst>
                                        <p:tav tm="0">
                                          <p:val>
                                            <p:strVal val="ppt_x"/>
                                          </p:val>
                                        </p:tav>
                                        <p:tav tm="100000">
                                          <p:val>
                                            <p:strVal val="0-ppt_w/2"/>
                                          </p:val>
                                        </p:tav>
                                      </p:tavLst>
                                    </p:anim>
                                    <p:anim calcmode="lin" valueType="num">
                                      <p:cBhvr additive="base">
                                        <p:cTn id="170" dur="2000"/>
                                        <p:tgtEl>
                                          <p:spTgt spid="12"/>
                                        </p:tgtEl>
                                        <p:attrNameLst>
                                          <p:attrName>ppt_y</p:attrName>
                                        </p:attrNameLst>
                                      </p:cBhvr>
                                      <p:tavLst>
                                        <p:tav tm="0">
                                          <p:val>
                                            <p:strVal val="ppt_y"/>
                                          </p:val>
                                        </p:tav>
                                        <p:tav tm="100000">
                                          <p:val>
                                            <p:strVal val="1+ppt_h/2"/>
                                          </p:val>
                                        </p:tav>
                                      </p:tavLst>
                                    </p:anim>
                                    <p:set>
                                      <p:cBhvr>
                                        <p:cTn id="171" dur="1" fill="hold">
                                          <p:stCondLst>
                                            <p:cond delay="1999"/>
                                          </p:stCondLst>
                                        </p:cTn>
                                        <p:tgtEl>
                                          <p:spTgt spid="12"/>
                                        </p:tgtEl>
                                        <p:attrNameLst>
                                          <p:attrName>style.visibility</p:attrName>
                                        </p:attrNameLst>
                                      </p:cBhvr>
                                      <p:to>
                                        <p:strVal val="hidden"/>
                                      </p:to>
                                    </p:set>
                                  </p:childTnLst>
                                </p:cTn>
                              </p:par>
                              <p:par>
                                <p:cTn id="172" presetID="2" presetClass="exit" presetSubtype="12" fill="hold" nodeType="withEffect">
                                  <p:stCondLst>
                                    <p:cond delay="0"/>
                                  </p:stCondLst>
                                  <p:childTnLst>
                                    <p:anim calcmode="lin" valueType="num">
                                      <p:cBhvr additive="base">
                                        <p:cTn id="173" dur="2000"/>
                                        <p:tgtEl>
                                          <p:spTgt spid="14"/>
                                        </p:tgtEl>
                                        <p:attrNameLst>
                                          <p:attrName>ppt_x</p:attrName>
                                        </p:attrNameLst>
                                      </p:cBhvr>
                                      <p:tavLst>
                                        <p:tav tm="0">
                                          <p:val>
                                            <p:strVal val="ppt_x"/>
                                          </p:val>
                                        </p:tav>
                                        <p:tav tm="100000">
                                          <p:val>
                                            <p:strVal val="0-ppt_w/2"/>
                                          </p:val>
                                        </p:tav>
                                      </p:tavLst>
                                    </p:anim>
                                    <p:anim calcmode="lin" valueType="num">
                                      <p:cBhvr additive="base">
                                        <p:cTn id="174" dur="2000"/>
                                        <p:tgtEl>
                                          <p:spTgt spid="14"/>
                                        </p:tgtEl>
                                        <p:attrNameLst>
                                          <p:attrName>ppt_y</p:attrName>
                                        </p:attrNameLst>
                                      </p:cBhvr>
                                      <p:tavLst>
                                        <p:tav tm="0">
                                          <p:val>
                                            <p:strVal val="ppt_y"/>
                                          </p:val>
                                        </p:tav>
                                        <p:tav tm="100000">
                                          <p:val>
                                            <p:strVal val="1+ppt_h/2"/>
                                          </p:val>
                                        </p:tav>
                                      </p:tavLst>
                                    </p:anim>
                                    <p:set>
                                      <p:cBhvr>
                                        <p:cTn id="175" dur="1" fill="hold">
                                          <p:stCondLst>
                                            <p:cond delay="1999"/>
                                          </p:stCondLst>
                                        </p:cTn>
                                        <p:tgtEl>
                                          <p:spTgt spid="14"/>
                                        </p:tgtEl>
                                        <p:attrNameLst>
                                          <p:attrName>style.visibility</p:attrName>
                                        </p:attrNameLst>
                                      </p:cBhvr>
                                      <p:to>
                                        <p:strVal val="hidden"/>
                                      </p:to>
                                    </p:set>
                                  </p:childTnLst>
                                </p:cTn>
                              </p:par>
                              <p:par>
                                <p:cTn id="176" presetID="2" presetClass="exit" presetSubtype="12" fill="hold" nodeType="withEffect">
                                  <p:stCondLst>
                                    <p:cond delay="0"/>
                                  </p:stCondLst>
                                  <p:childTnLst>
                                    <p:anim calcmode="lin" valueType="num">
                                      <p:cBhvr additive="base">
                                        <p:cTn id="177" dur="2000"/>
                                        <p:tgtEl>
                                          <p:spTgt spid="16"/>
                                        </p:tgtEl>
                                        <p:attrNameLst>
                                          <p:attrName>ppt_x</p:attrName>
                                        </p:attrNameLst>
                                      </p:cBhvr>
                                      <p:tavLst>
                                        <p:tav tm="0">
                                          <p:val>
                                            <p:strVal val="ppt_x"/>
                                          </p:val>
                                        </p:tav>
                                        <p:tav tm="100000">
                                          <p:val>
                                            <p:strVal val="0-ppt_w/2"/>
                                          </p:val>
                                        </p:tav>
                                      </p:tavLst>
                                    </p:anim>
                                    <p:anim calcmode="lin" valueType="num">
                                      <p:cBhvr additive="base">
                                        <p:cTn id="178" dur="2000"/>
                                        <p:tgtEl>
                                          <p:spTgt spid="16"/>
                                        </p:tgtEl>
                                        <p:attrNameLst>
                                          <p:attrName>ppt_y</p:attrName>
                                        </p:attrNameLst>
                                      </p:cBhvr>
                                      <p:tavLst>
                                        <p:tav tm="0">
                                          <p:val>
                                            <p:strVal val="ppt_y"/>
                                          </p:val>
                                        </p:tav>
                                        <p:tav tm="100000">
                                          <p:val>
                                            <p:strVal val="1+ppt_h/2"/>
                                          </p:val>
                                        </p:tav>
                                      </p:tavLst>
                                    </p:anim>
                                    <p:set>
                                      <p:cBhvr>
                                        <p:cTn id="179" dur="1" fill="hold">
                                          <p:stCondLst>
                                            <p:cond delay="1999"/>
                                          </p:stCondLst>
                                        </p:cTn>
                                        <p:tgtEl>
                                          <p:spTgt spid="16"/>
                                        </p:tgtEl>
                                        <p:attrNameLst>
                                          <p:attrName>style.visibility</p:attrName>
                                        </p:attrNameLst>
                                      </p:cBhvr>
                                      <p:to>
                                        <p:strVal val="hidden"/>
                                      </p:to>
                                    </p:set>
                                  </p:childTnLst>
                                </p:cTn>
                              </p:par>
                              <p:par>
                                <p:cTn id="180" presetID="2" presetClass="exit" presetSubtype="12" fill="hold" nodeType="withEffect">
                                  <p:stCondLst>
                                    <p:cond delay="0"/>
                                  </p:stCondLst>
                                  <p:childTnLst>
                                    <p:anim calcmode="lin" valueType="num">
                                      <p:cBhvr additive="base">
                                        <p:cTn id="181" dur="2000"/>
                                        <p:tgtEl>
                                          <p:spTgt spid="18"/>
                                        </p:tgtEl>
                                        <p:attrNameLst>
                                          <p:attrName>ppt_x</p:attrName>
                                        </p:attrNameLst>
                                      </p:cBhvr>
                                      <p:tavLst>
                                        <p:tav tm="0">
                                          <p:val>
                                            <p:strVal val="ppt_x"/>
                                          </p:val>
                                        </p:tav>
                                        <p:tav tm="100000">
                                          <p:val>
                                            <p:strVal val="0-ppt_w/2"/>
                                          </p:val>
                                        </p:tav>
                                      </p:tavLst>
                                    </p:anim>
                                    <p:anim calcmode="lin" valueType="num">
                                      <p:cBhvr additive="base">
                                        <p:cTn id="182" dur="2000"/>
                                        <p:tgtEl>
                                          <p:spTgt spid="18"/>
                                        </p:tgtEl>
                                        <p:attrNameLst>
                                          <p:attrName>ppt_y</p:attrName>
                                        </p:attrNameLst>
                                      </p:cBhvr>
                                      <p:tavLst>
                                        <p:tav tm="0">
                                          <p:val>
                                            <p:strVal val="ppt_y"/>
                                          </p:val>
                                        </p:tav>
                                        <p:tav tm="100000">
                                          <p:val>
                                            <p:strVal val="1+ppt_h/2"/>
                                          </p:val>
                                        </p:tav>
                                      </p:tavLst>
                                    </p:anim>
                                    <p:set>
                                      <p:cBhvr>
                                        <p:cTn id="183" dur="1" fill="hold">
                                          <p:stCondLst>
                                            <p:cond delay="1999"/>
                                          </p:stCondLst>
                                        </p:cTn>
                                        <p:tgtEl>
                                          <p:spTgt spid="18"/>
                                        </p:tgtEl>
                                        <p:attrNameLst>
                                          <p:attrName>style.visibility</p:attrName>
                                        </p:attrNameLst>
                                      </p:cBhvr>
                                      <p:to>
                                        <p:strVal val="hidden"/>
                                      </p:to>
                                    </p:set>
                                  </p:childTnLst>
                                </p:cTn>
                              </p:par>
                              <p:par>
                                <p:cTn id="184" presetID="2" presetClass="exit" presetSubtype="12" fill="hold" nodeType="withEffect">
                                  <p:stCondLst>
                                    <p:cond delay="0"/>
                                  </p:stCondLst>
                                  <p:childTnLst>
                                    <p:anim calcmode="lin" valueType="num">
                                      <p:cBhvr additive="base">
                                        <p:cTn id="185" dur="2000"/>
                                        <p:tgtEl>
                                          <p:spTgt spid="20"/>
                                        </p:tgtEl>
                                        <p:attrNameLst>
                                          <p:attrName>ppt_x</p:attrName>
                                        </p:attrNameLst>
                                      </p:cBhvr>
                                      <p:tavLst>
                                        <p:tav tm="0">
                                          <p:val>
                                            <p:strVal val="ppt_x"/>
                                          </p:val>
                                        </p:tav>
                                        <p:tav tm="100000">
                                          <p:val>
                                            <p:strVal val="0-ppt_w/2"/>
                                          </p:val>
                                        </p:tav>
                                      </p:tavLst>
                                    </p:anim>
                                    <p:anim calcmode="lin" valueType="num">
                                      <p:cBhvr additive="base">
                                        <p:cTn id="186" dur="2000"/>
                                        <p:tgtEl>
                                          <p:spTgt spid="20"/>
                                        </p:tgtEl>
                                        <p:attrNameLst>
                                          <p:attrName>ppt_y</p:attrName>
                                        </p:attrNameLst>
                                      </p:cBhvr>
                                      <p:tavLst>
                                        <p:tav tm="0">
                                          <p:val>
                                            <p:strVal val="ppt_y"/>
                                          </p:val>
                                        </p:tav>
                                        <p:tav tm="100000">
                                          <p:val>
                                            <p:strVal val="1+ppt_h/2"/>
                                          </p:val>
                                        </p:tav>
                                      </p:tavLst>
                                    </p:anim>
                                    <p:set>
                                      <p:cBhvr>
                                        <p:cTn id="187" dur="1" fill="hold">
                                          <p:stCondLst>
                                            <p:cond delay="1999"/>
                                          </p:stCondLst>
                                        </p:cTn>
                                        <p:tgtEl>
                                          <p:spTgt spid="20"/>
                                        </p:tgtEl>
                                        <p:attrNameLst>
                                          <p:attrName>style.visibility</p:attrName>
                                        </p:attrNameLst>
                                      </p:cBhvr>
                                      <p:to>
                                        <p:strVal val="hidden"/>
                                      </p:to>
                                    </p:set>
                                  </p:childTnLst>
                                </p:cTn>
                              </p:par>
                              <p:par>
                                <p:cTn id="188" presetID="2" presetClass="exit" presetSubtype="12" fill="hold" nodeType="withEffect">
                                  <p:stCondLst>
                                    <p:cond delay="0"/>
                                  </p:stCondLst>
                                  <p:childTnLst>
                                    <p:anim calcmode="lin" valueType="num">
                                      <p:cBhvr additive="base">
                                        <p:cTn id="189" dur="2000"/>
                                        <p:tgtEl>
                                          <p:spTgt spid="22"/>
                                        </p:tgtEl>
                                        <p:attrNameLst>
                                          <p:attrName>ppt_x</p:attrName>
                                        </p:attrNameLst>
                                      </p:cBhvr>
                                      <p:tavLst>
                                        <p:tav tm="0">
                                          <p:val>
                                            <p:strVal val="ppt_x"/>
                                          </p:val>
                                        </p:tav>
                                        <p:tav tm="100000">
                                          <p:val>
                                            <p:strVal val="0-ppt_w/2"/>
                                          </p:val>
                                        </p:tav>
                                      </p:tavLst>
                                    </p:anim>
                                    <p:anim calcmode="lin" valueType="num">
                                      <p:cBhvr additive="base">
                                        <p:cTn id="190" dur="2000"/>
                                        <p:tgtEl>
                                          <p:spTgt spid="22"/>
                                        </p:tgtEl>
                                        <p:attrNameLst>
                                          <p:attrName>ppt_y</p:attrName>
                                        </p:attrNameLst>
                                      </p:cBhvr>
                                      <p:tavLst>
                                        <p:tav tm="0">
                                          <p:val>
                                            <p:strVal val="ppt_y"/>
                                          </p:val>
                                        </p:tav>
                                        <p:tav tm="100000">
                                          <p:val>
                                            <p:strVal val="1+ppt_h/2"/>
                                          </p:val>
                                        </p:tav>
                                      </p:tavLst>
                                    </p:anim>
                                    <p:set>
                                      <p:cBhvr>
                                        <p:cTn id="191" dur="1" fill="hold">
                                          <p:stCondLst>
                                            <p:cond delay="1999"/>
                                          </p:stCondLst>
                                        </p:cTn>
                                        <p:tgtEl>
                                          <p:spTgt spid="22"/>
                                        </p:tgtEl>
                                        <p:attrNameLst>
                                          <p:attrName>style.visibility</p:attrName>
                                        </p:attrNameLst>
                                      </p:cBhvr>
                                      <p:to>
                                        <p:strVal val="hidden"/>
                                      </p:to>
                                    </p:set>
                                  </p:childTnLst>
                                </p:cTn>
                              </p:par>
                              <p:par>
                                <p:cTn id="192" presetID="2" presetClass="exit" presetSubtype="12" fill="hold" nodeType="withEffect">
                                  <p:stCondLst>
                                    <p:cond delay="0"/>
                                  </p:stCondLst>
                                  <p:childTnLst>
                                    <p:anim calcmode="lin" valueType="num">
                                      <p:cBhvr additive="base">
                                        <p:cTn id="193" dur="2000"/>
                                        <p:tgtEl>
                                          <p:spTgt spid="24"/>
                                        </p:tgtEl>
                                        <p:attrNameLst>
                                          <p:attrName>ppt_x</p:attrName>
                                        </p:attrNameLst>
                                      </p:cBhvr>
                                      <p:tavLst>
                                        <p:tav tm="0">
                                          <p:val>
                                            <p:strVal val="ppt_x"/>
                                          </p:val>
                                        </p:tav>
                                        <p:tav tm="100000">
                                          <p:val>
                                            <p:strVal val="0-ppt_w/2"/>
                                          </p:val>
                                        </p:tav>
                                      </p:tavLst>
                                    </p:anim>
                                    <p:anim calcmode="lin" valueType="num">
                                      <p:cBhvr additive="base">
                                        <p:cTn id="194" dur="2000"/>
                                        <p:tgtEl>
                                          <p:spTgt spid="24"/>
                                        </p:tgtEl>
                                        <p:attrNameLst>
                                          <p:attrName>ppt_y</p:attrName>
                                        </p:attrNameLst>
                                      </p:cBhvr>
                                      <p:tavLst>
                                        <p:tav tm="0">
                                          <p:val>
                                            <p:strVal val="ppt_y"/>
                                          </p:val>
                                        </p:tav>
                                        <p:tav tm="100000">
                                          <p:val>
                                            <p:strVal val="1+ppt_h/2"/>
                                          </p:val>
                                        </p:tav>
                                      </p:tavLst>
                                    </p:anim>
                                    <p:set>
                                      <p:cBhvr>
                                        <p:cTn id="195" dur="1" fill="hold">
                                          <p:stCondLst>
                                            <p:cond delay="1999"/>
                                          </p:stCondLst>
                                        </p:cTn>
                                        <p:tgtEl>
                                          <p:spTgt spid="24"/>
                                        </p:tgtEl>
                                        <p:attrNameLst>
                                          <p:attrName>style.visibility</p:attrName>
                                        </p:attrNameLst>
                                      </p:cBhvr>
                                      <p:to>
                                        <p:strVal val="hidden"/>
                                      </p:to>
                                    </p:set>
                                  </p:childTnLst>
                                </p:cTn>
                              </p:par>
                              <p:par>
                                <p:cTn id="196" presetID="2" presetClass="exit" presetSubtype="12" fill="hold" nodeType="withEffect">
                                  <p:stCondLst>
                                    <p:cond delay="0"/>
                                  </p:stCondLst>
                                  <p:childTnLst>
                                    <p:anim calcmode="lin" valueType="num">
                                      <p:cBhvr additive="base">
                                        <p:cTn id="197" dur="2000"/>
                                        <p:tgtEl>
                                          <p:spTgt spid="26"/>
                                        </p:tgtEl>
                                        <p:attrNameLst>
                                          <p:attrName>ppt_x</p:attrName>
                                        </p:attrNameLst>
                                      </p:cBhvr>
                                      <p:tavLst>
                                        <p:tav tm="0">
                                          <p:val>
                                            <p:strVal val="ppt_x"/>
                                          </p:val>
                                        </p:tav>
                                        <p:tav tm="100000">
                                          <p:val>
                                            <p:strVal val="0-ppt_w/2"/>
                                          </p:val>
                                        </p:tav>
                                      </p:tavLst>
                                    </p:anim>
                                    <p:anim calcmode="lin" valueType="num">
                                      <p:cBhvr additive="base">
                                        <p:cTn id="198" dur="2000"/>
                                        <p:tgtEl>
                                          <p:spTgt spid="26"/>
                                        </p:tgtEl>
                                        <p:attrNameLst>
                                          <p:attrName>ppt_y</p:attrName>
                                        </p:attrNameLst>
                                      </p:cBhvr>
                                      <p:tavLst>
                                        <p:tav tm="0">
                                          <p:val>
                                            <p:strVal val="ppt_y"/>
                                          </p:val>
                                        </p:tav>
                                        <p:tav tm="100000">
                                          <p:val>
                                            <p:strVal val="1+ppt_h/2"/>
                                          </p:val>
                                        </p:tav>
                                      </p:tavLst>
                                    </p:anim>
                                    <p:set>
                                      <p:cBhvr>
                                        <p:cTn id="199" dur="1" fill="hold">
                                          <p:stCondLst>
                                            <p:cond delay="1999"/>
                                          </p:stCondLst>
                                        </p:cTn>
                                        <p:tgtEl>
                                          <p:spTgt spid="26"/>
                                        </p:tgtEl>
                                        <p:attrNameLst>
                                          <p:attrName>style.visibility</p:attrName>
                                        </p:attrNameLst>
                                      </p:cBhvr>
                                      <p:to>
                                        <p:strVal val="hidden"/>
                                      </p:to>
                                    </p:set>
                                  </p:childTnLst>
                                </p:cTn>
                              </p:par>
                              <p:par>
                                <p:cTn id="200" presetID="2" presetClass="exit" presetSubtype="9" fill="hold" nodeType="withEffect">
                                  <p:stCondLst>
                                    <p:cond delay="0"/>
                                  </p:stCondLst>
                                  <p:childTnLst>
                                    <p:anim calcmode="lin" valueType="num">
                                      <p:cBhvr additive="base">
                                        <p:cTn id="201" dur="2000"/>
                                        <p:tgtEl>
                                          <p:spTgt spid="5"/>
                                        </p:tgtEl>
                                        <p:attrNameLst>
                                          <p:attrName>ppt_x</p:attrName>
                                        </p:attrNameLst>
                                      </p:cBhvr>
                                      <p:tavLst>
                                        <p:tav tm="0">
                                          <p:val>
                                            <p:strVal val="ppt_x"/>
                                          </p:val>
                                        </p:tav>
                                        <p:tav tm="100000">
                                          <p:val>
                                            <p:strVal val="0-ppt_w/2"/>
                                          </p:val>
                                        </p:tav>
                                      </p:tavLst>
                                    </p:anim>
                                    <p:anim calcmode="lin" valueType="num">
                                      <p:cBhvr additive="base">
                                        <p:cTn id="202" dur="2000"/>
                                        <p:tgtEl>
                                          <p:spTgt spid="5"/>
                                        </p:tgtEl>
                                        <p:attrNameLst>
                                          <p:attrName>ppt_y</p:attrName>
                                        </p:attrNameLst>
                                      </p:cBhvr>
                                      <p:tavLst>
                                        <p:tav tm="0">
                                          <p:val>
                                            <p:strVal val="ppt_y"/>
                                          </p:val>
                                        </p:tav>
                                        <p:tav tm="100000">
                                          <p:val>
                                            <p:strVal val="0-ppt_h/2"/>
                                          </p:val>
                                        </p:tav>
                                      </p:tavLst>
                                    </p:anim>
                                    <p:set>
                                      <p:cBhvr>
                                        <p:cTn id="203" dur="1" fill="hold">
                                          <p:stCondLst>
                                            <p:cond delay="1999"/>
                                          </p:stCondLst>
                                        </p:cTn>
                                        <p:tgtEl>
                                          <p:spTgt spid="5"/>
                                        </p:tgtEl>
                                        <p:attrNameLst>
                                          <p:attrName>style.visibility</p:attrName>
                                        </p:attrNameLst>
                                      </p:cBhvr>
                                      <p:to>
                                        <p:strVal val="hidden"/>
                                      </p:to>
                                    </p:set>
                                  </p:childTnLst>
                                </p:cTn>
                              </p:par>
                              <p:par>
                                <p:cTn id="204" presetID="2" presetClass="exit" presetSubtype="9" fill="hold" nodeType="withEffect">
                                  <p:stCondLst>
                                    <p:cond delay="0"/>
                                  </p:stCondLst>
                                  <p:childTnLst>
                                    <p:anim calcmode="lin" valueType="num">
                                      <p:cBhvr additive="base">
                                        <p:cTn id="205" dur="2000"/>
                                        <p:tgtEl>
                                          <p:spTgt spid="7"/>
                                        </p:tgtEl>
                                        <p:attrNameLst>
                                          <p:attrName>ppt_x</p:attrName>
                                        </p:attrNameLst>
                                      </p:cBhvr>
                                      <p:tavLst>
                                        <p:tav tm="0">
                                          <p:val>
                                            <p:strVal val="ppt_x"/>
                                          </p:val>
                                        </p:tav>
                                        <p:tav tm="100000">
                                          <p:val>
                                            <p:strVal val="0-ppt_w/2"/>
                                          </p:val>
                                        </p:tav>
                                      </p:tavLst>
                                    </p:anim>
                                    <p:anim calcmode="lin" valueType="num">
                                      <p:cBhvr additive="base">
                                        <p:cTn id="206" dur="2000"/>
                                        <p:tgtEl>
                                          <p:spTgt spid="7"/>
                                        </p:tgtEl>
                                        <p:attrNameLst>
                                          <p:attrName>ppt_y</p:attrName>
                                        </p:attrNameLst>
                                      </p:cBhvr>
                                      <p:tavLst>
                                        <p:tav tm="0">
                                          <p:val>
                                            <p:strVal val="ppt_y"/>
                                          </p:val>
                                        </p:tav>
                                        <p:tav tm="100000">
                                          <p:val>
                                            <p:strVal val="0-ppt_h/2"/>
                                          </p:val>
                                        </p:tav>
                                      </p:tavLst>
                                    </p:anim>
                                    <p:set>
                                      <p:cBhvr>
                                        <p:cTn id="207" dur="1" fill="hold">
                                          <p:stCondLst>
                                            <p:cond delay="1999"/>
                                          </p:stCondLst>
                                        </p:cTn>
                                        <p:tgtEl>
                                          <p:spTgt spid="7"/>
                                        </p:tgtEl>
                                        <p:attrNameLst>
                                          <p:attrName>style.visibility</p:attrName>
                                        </p:attrNameLst>
                                      </p:cBhvr>
                                      <p:to>
                                        <p:strVal val="hidden"/>
                                      </p:to>
                                    </p:set>
                                  </p:childTnLst>
                                </p:cTn>
                              </p:par>
                              <p:par>
                                <p:cTn id="208" presetID="2" presetClass="exit" presetSubtype="9" fill="hold" nodeType="withEffect">
                                  <p:stCondLst>
                                    <p:cond delay="0"/>
                                  </p:stCondLst>
                                  <p:childTnLst>
                                    <p:anim calcmode="lin" valueType="num">
                                      <p:cBhvr additive="base">
                                        <p:cTn id="209" dur="2000"/>
                                        <p:tgtEl>
                                          <p:spTgt spid="9"/>
                                        </p:tgtEl>
                                        <p:attrNameLst>
                                          <p:attrName>ppt_x</p:attrName>
                                        </p:attrNameLst>
                                      </p:cBhvr>
                                      <p:tavLst>
                                        <p:tav tm="0">
                                          <p:val>
                                            <p:strVal val="ppt_x"/>
                                          </p:val>
                                        </p:tav>
                                        <p:tav tm="100000">
                                          <p:val>
                                            <p:strVal val="0-ppt_w/2"/>
                                          </p:val>
                                        </p:tav>
                                      </p:tavLst>
                                    </p:anim>
                                    <p:anim calcmode="lin" valueType="num">
                                      <p:cBhvr additive="base">
                                        <p:cTn id="210" dur="2000"/>
                                        <p:tgtEl>
                                          <p:spTgt spid="9"/>
                                        </p:tgtEl>
                                        <p:attrNameLst>
                                          <p:attrName>ppt_y</p:attrName>
                                        </p:attrNameLst>
                                      </p:cBhvr>
                                      <p:tavLst>
                                        <p:tav tm="0">
                                          <p:val>
                                            <p:strVal val="ppt_y"/>
                                          </p:val>
                                        </p:tav>
                                        <p:tav tm="100000">
                                          <p:val>
                                            <p:strVal val="0-ppt_h/2"/>
                                          </p:val>
                                        </p:tav>
                                      </p:tavLst>
                                    </p:anim>
                                    <p:set>
                                      <p:cBhvr>
                                        <p:cTn id="211" dur="1" fill="hold">
                                          <p:stCondLst>
                                            <p:cond delay="1999"/>
                                          </p:stCondLst>
                                        </p:cTn>
                                        <p:tgtEl>
                                          <p:spTgt spid="9"/>
                                        </p:tgtEl>
                                        <p:attrNameLst>
                                          <p:attrName>style.visibility</p:attrName>
                                        </p:attrNameLst>
                                      </p:cBhvr>
                                      <p:to>
                                        <p:strVal val="hidden"/>
                                      </p:to>
                                    </p:set>
                                  </p:childTnLst>
                                </p:cTn>
                              </p:par>
                              <p:par>
                                <p:cTn id="212" presetID="2" presetClass="exit" presetSubtype="9" fill="hold" nodeType="withEffect">
                                  <p:stCondLst>
                                    <p:cond delay="0"/>
                                  </p:stCondLst>
                                  <p:childTnLst>
                                    <p:anim calcmode="lin" valueType="num">
                                      <p:cBhvr additive="base">
                                        <p:cTn id="213" dur="2000"/>
                                        <p:tgtEl>
                                          <p:spTgt spid="11"/>
                                        </p:tgtEl>
                                        <p:attrNameLst>
                                          <p:attrName>ppt_x</p:attrName>
                                        </p:attrNameLst>
                                      </p:cBhvr>
                                      <p:tavLst>
                                        <p:tav tm="0">
                                          <p:val>
                                            <p:strVal val="ppt_x"/>
                                          </p:val>
                                        </p:tav>
                                        <p:tav tm="100000">
                                          <p:val>
                                            <p:strVal val="0-ppt_w/2"/>
                                          </p:val>
                                        </p:tav>
                                      </p:tavLst>
                                    </p:anim>
                                    <p:anim calcmode="lin" valueType="num">
                                      <p:cBhvr additive="base">
                                        <p:cTn id="214" dur="2000"/>
                                        <p:tgtEl>
                                          <p:spTgt spid="11"/>
                                        </p:tgtEl>
                                        <p:attrNameLst>
                                          <p:attrName>ppt_y</p:attrName>
                                        </p:attrNameLst>
                                      </p:cBhvr>
                                      <p:tavLst>
                                        <p:tav tm="0">
                                          <p:val>
                                            <p:strVal val="ppt_y"/>
                                          </p:val>
                                        </p:tav>
                                        <p:tav tm="100000">
                                          <p:val>
                                            <p:strVal val="0-ppt_h/2"/>
                                          </p:val>
                                        </p:tav>
                                      </p:tavLst>
                                    </p:anim>
                                    <p:set>
                                      <p:cBhvr>
                                        <p:cTn id="215" dur="1" fill="hold">
                                          <p:stCondLst>
                                            <p:cond delay="1999"/>
                                          </p:stCondLst>
                                        </p:cTn>
                                        <p:tgtEl>
                                          <p:spTgt spid="11"/>
                                        </p:tgtEl>
                                        <p:attrNameLst>
                                          <p:attrName>style.visibility</p:attrName>
                                        </p:attrNameLst>
                                      </p:cBhvr>
                                      <p:to>
                                        <p:strVal val="hidden"/>
                                      </p:to>
                                    </p:set>
                                  </p:childTnLst>
                                </p:cTn>
                              </p:par>
                              <p:par>
                                <p:cTn id="216" presetID="2" presetClass="exit" presetSubtype="9" fill="hold" nodeType="withEffect">
                                  <p:stCondLst>
                                    <p:cond delay="0"/>
                                  </p:stCondLst>
                                  <p:childTnLst>
                                    <p:anim calcmode="lin" valueType="num">
                                      <p:cBhvr additive="base">
                                        <p:cTn id="217" dur="2000"/>
                                        <p:tgtEl>
                                          <p:spTgt spid="13"/>
                                        </p:tgtEl>
                                        <p:attrNameLst>
                                          <p:attrName>ppt_x</p:attrName>
                                        </p:attrNameLst>
                                      </p:cBhvr>
                                      <p:tavLst>
                                        <p:tav tm="0">
                                          <p:val>
                                            <p:strVal val="ppt_x"/>
                                          </p:val>
                                        </p:tav>
                                        <p:tav tm="100000">
                                          <p:val>
                                            <p:strVal val="0-ppt_w/2"/>
                                          </p:val>
                                        </p:tav>
                                      </p:tavLst>
                                    </p:anim>
                                    <p:anim calcmode="lin" valueType="num">
                                      <p:cBhvr additive="base">
                                        <p:cTn id="218" dur="2000"/>
                                        <p:tgtEl>
                                          <p:spTgt spid="13"/>
                                        </p:tgtEl>
                                        <p:attrNameLst>
                                          <p:attrName>ppt_y</p:attrName>
                                        </p:attrNameLst>
                                      </p:cBhvr>
                                      <p:tavLst>
                                        <p:tav tm="0">
                                          <p:val>
                                            <p:strVal val="ppt_y"/>
                                          </p:val>
                                        </p:tav>
                                        <p:tav tm="100000">
                                          <p:val>
                                            <p:strVal val="0-ppt_h/2"/>
                                          </p:val>
                                        </p:tav>
                                      </p:tavLst>
                                    </p:anim>
                                    <p:set>
                                      <p:cBhvr>
                                        <p:cTn id="219" dur="1" fill="hold">
                                          <p:stCondLst>
                                            <p:cond delay="1999"/>
                                          </p:stCondLst>
                                        </p:cTn>
                                        <p:tgtEl>
                                          <p:spTgt spid="13"/>
                                        </p:tgtEl>
                                        <p:attrNameLst>
                                          <p:attrName>style.visibility</p:attrName>
                                        </p:attrNameLst>
                                      </p:cBhvr>
                                      <p:to>
                                        <p:strVal val="hidden"/>
                                      </p:to>
                                    </p:set>
                                  </p:childTnLst>
                                </p:cTn>
                              </p:par>
                              <p:par>
                                <p:cTn id="220" presetID="2" presetClass="exit" presetSubtype="9" fill="hold" nodeType="withEffect">
                                  <p:stCondLst>
                                    <p:cond delay="0"/>
                                  </p:stCondLst>
                                  <p:childTnLst>
                                    <p:anim calcmode="lin" valueType="num">
                                      <p:cBhvr additive="base">
                                        <p:cTn id="221" dur="2000"/>
                                        <p:tgtEl>
                                          <p:spTgt spid="15"/>
                                        </p:tgtEl>
                                        <p:attrNameLst>
                                          <p:attrName>ppt_x</p:attrName>
                                        </p:attrNameLst>
                                      </p:cBhvr>
                                      <p:tavLst>
                                        <p:tav tm="0">
                                          <p:val>
                                            <p:strVal val="ppt_x"/>
                                          </p:val>
                                        </p:tav>
                                        <p:tav tm="100000">
                                          <p:val>
                                            <p:strVal val="0-ppt_w/2"/>
                                          </p:val>
                                        </p:tav>
                                      </p:tavLst>
                                    </p:anim>
                                    <p:anim calcmode="lin" valueType="num">
                                      <p:cBhvr additive="base">
                                        <p:cTn id="222" dur="2000"/>
                                        <p:tgtEl>
                                          <p:spTgt spid="15"/>
                                        </p:tgtEl>
                                        <p:attrNameLst>
                                          <p:attrName>ppt_y</p:attrName>
                                        </p:attrNameLst>
                                      </p:cBhvr>
                                      <p:tavLst>
                                        <p:tav tm="0">
                                          <p:val>
                                            <p:strVal val="ppt_y"/>
                                          </p:val>
                                        </p:tav>
                                        <p:tav tm="100000">
                                          <p:val>
                                            <p:strVal val="0-ppt_h/2"/>
                                          </p:val>
                                        </p:tav>
                                      </p:tavLst>
                                    </p:anim>
                                    <p:set>
                                      <p:cBhvr>
                                        <p:cTn id="223" dur="1" fill="hold">
                                          <p:stCondLst>
                                            <p:cond delay="1999"/>
                                          </p:stCondLst>
                                        </p:cTn>
                                        <p:tgtEl>
                                          <p:spTgt spid="15"/>
                                        </p:tgtEl>
                                        <p:attrNameLst>
                                          <p:attrName>style.visibility</p:attrName>
                                        </p:attrNameLst>
                                      </p:cBhvr>
                                      <p:to>
                                        <p:strVal val="hidden"/>
                                      </p:to>
                                    </p:set>
                                  </p:childTnLst>
                                </p:cTn>
                              </p:par>
                              <p:par>
                                <p:cTn id="224" presetID="2" presetClass="exit" presetSubtype="9" fill="hold" nodeType="withEffect">
                                  <p:stCondLst>
                                    <p:cond delay="0"/>
                                  </p:stCondLst>
                                  <p:childTnLst>
                                    <p:anim calcmode="lin" valueType="num">
                                      <p:cBhvr additive="base">
                                        <p:cTn id="225" dur="2000"/>
                                        <p:tgtEl>
                                          <p:spTgt spid="17"/>
                                        </p:tgtEl>
                                        <p:attrNameLst>
                                          <p:attrName>ppt_x</p:attrName>
                                        </p:attrNameLst>
                                      </p:cBhvr>
                                      <p:tavLst>
                                        <p:tav tm="0">
                                          <p:val>
                                            <p:strVal val="ppt_x"/>
                                          </p:val>
                                        </p:tav>
                                        <p:tav tm="100000">
                                          <p:val>
                                            <p:strVal val="0-ppt_w/2"/>
                                          </p:val>
                                        </p:tav>
                                      </p:tavLst>
                                    </p:anim>
                                    <p:anim calcmode="lin" valueType="num">
                                      <p:cBhvr additive="base">
                                        <p:cTn id="226" dur="2000"/>
                                        <p:tgtEl>
                                          <p:spTgt spid="17"/>
                                        </p:tgtEl>
                                        <p:attrNameLst>
                                          <p:attrName>ppt_y</p:attrName>
                                        </p:attrNameLst>
                                      </p:cBhvr>
                                      <p:tavLst>
                                        <p:tav tm="0">
                                          <p:val>
                                            <p:strVal val="ppt_y"/>
                                          </p:val>
                                        </p:tav>
                                        <p:tav tm="100000">
                                          <p:val>
                                            <p:strVal val="0-ppt_h/2"/>
                                          </p:val>
                                        </p:tav>
                                      </p:tavLst>
                                    </p:anim>
                                    <p:set>
                                      <p:cBhvr>
                                        <p:cTn id="227" dur="1" fill="hold">
                                          <p:stCondLst>
                                            <p:cond delay="1999"/>
                                          </p:stCondLst>
                                        </p:cTn>
                                        <p:tgtEl>
                                          <p:spTgt spid="17"/>
                                        </p:tgtEl>
                                        <p:attrNameLst>
                                          <p:attrName>style.visibility</p:attrName>
                                        </p:attrNameLst>
                                      </p:cBhvr>
                                      <p:to>
                                        <p:strVal val="hidden"/>
                                      </p:to>
                                    </p:set>
                                  </p:childTnLst>
                                </p:cTn>
                              </p:par>
                              <p:par>
                                <p:cTn id="228" presetID="2" presetClass="exit" presetSubtype="9" fill="hold" nodeType="withEffect">
                                  <p:stCondLst>
                                    <p:cond delay="0"/>
                                  </p:stCondLst>
                                  <p:childTnLst>
                                    <p:anim calcmode="lin" valueType="num">
                                      <p:cBhvr additive="base">
                                        <p:cTn id="229" dur="2000"/>
                                        <p:tgtEl>
                                          <p:spTgt spid="19"/>
                                        </p:tgtEl>
                                        <p:attrNameLst>
                                          <p:attrName>ppt_x</p:attrName>
                                        </p:attrNameLst>
                                      </p:cBhvr>
                                      <p:tavLst>
                                        <p:tav tm="0">
                                          <p:val>
                                            <p:strVal val="ppt_x"/>
                                          </p:val>
                                        </p:tav>
                                        <p:tav tm="100000">
                                          <p:val>
                                            <p:strVal val="0-ppt_w/2"/>
                                          </p:val>
                                        </p:tav>
                                      </p:tavLst>
                                    </p:anim>
                                    <p:anim calcmode="lin" valueType="num">
                                      <p:cBhvr additive="base">
                                        <p:cTn id="230" dur="2000"/>
                                        <p:tgtEl>
                                          <p:spTgt spid="19"/>
                                        </p:tgtEl>
                                        <p:attrNameLst>
                                          <p:attrName>ppt_y</p:attrName>
                                        </p:attrNameLst>
                                      </p:cBhvr>
                                      <p:tavLst>
                                        <p:tav tm="0">
                                          <p:val>
                                            <p:strVal val="ppt_y"/>
                                          </p:val>
                                        </p:tav>
                                        <p:tav tm="100000">
                                          <p:val>
                                            <p:strVal val="0-ppt_h/2"/>
                                          </p:val>
                                        </p:tav>
                                      </p:tavLst>
                                    </p:anim>
                                    <p:set>
                                      <p:cBhvr>
                                        <p:cTn id="231" dur="1" fill="hold">
                                          <p:stCondLst>
                                            <p:cond delay="1999"/>
                                          </p:stCondLst>
                                        </p:cTn>
                                        <p:tgtEl>
                                          <p:spTgt spid="19"/>
                                        </p:tgtEl>
                                        <p:attrNameLst>
                                          <p:attrName>style.visibility</p:attrName>
                                        </p:attrNameLst>
                                      </p:cBhvr>
                                      <p:to>
                                        <p:strVal val="hidden"/>
                                      </p:to>
                                    </p:set>
                                  </p:childTnLst>
                                </p:cTn>
                              </p:par>
                              <p:par>
                                <p:cTn id="232" presetID="2" presetClass="exit" presetSubtype="9" fill="hold" nodeType="withEffect">
                                  <p:stCondLst>
                                    <p:cond delay="0"/>
                                  </p:stCondLst>
                                  <p:childTnLst>
                                    <p:anim calcmode="lin" valueType="num">
                                      <p:cBhvr additive="base">
                                        <p:cTn id="233" dur="2000"/>
                                        <p:tgtEl>
                                          <p:spTgt spid="21"/>
                                        </p:tgtEl>
                                        <p:attrNameLst>
                                          <p:attrName>ppt_x</p:attrName>
                                        </p:attrNameLst>
                                      </p:cBhvr>
                                      <p:tavLst>
                                        <p:tav tm="0">
                                          <p:val>
                                            <p:strVal val="ppt_x"/>
                                          </p:val>
                                        </p:tav>
                                        <p:tav tm="100000">
                                          <p:val>
                                            <p:strVal val="0-ppt_w/2"/>
                                          </p:val>
                                        </p:tav>
                                      </p:tavLst>
                                    </p:anim>
                                    <p:anim calcmode="lin" valueType="num">
                                      <p:cBhvr additive="base">
                                        <p:cTn id="234" dur="2000"/>
                                        <p:tgtEl>
                                          <p:spTgt spid="21"/>
                                        </p:tgtEl>
                                        <p:attrNameLst>
                                          <p:attrName>ppt_y</p:attrName>
                                        </p:attrNameLst>
                                      </p:cBhvr>
                                      <p:tavLst>
                                        <p:tav tm="0">
                                          <p:val>
                                            <p:strVal val="ppt_y"/>
                                          </p:val>
                                        </p:tav>
                                        <p:tav tm="100000">
                                          <p:val>
                                            <p:strVal val="0-ppt_h/2"/>
                                          </p:val>
                                        </p:tav>
                                      </p:tavLst>
                                    </p:anim>
                                    <p:set>
                                      <p:cBhvr>
                                        <p:cTn id="235" dur="1" fill="hold">
                                          <p:stCondLst>
                                            <p:cond delay="1999"/>
                                          </p:stCondLst>
                                        </p:cTn>
                                        <p:tgtEl>
                                          <p:spTgt spid="21"/>
                                        </p:tgtEl>
                                        <p:attrNameLst>
                                          <p:attrName>style.visibility</p:attrName>
                                        </p:attrNameLst>
                                      </p:cBhvr>
                                      <p:to>
                                        <p:strVal val="hidden"/>
                                      </p:to>
                                    </p:set>
                                  </p:childTnLst>
                                </p:cTn>
                              </p:par>
                              <p:par>
                                <p:cTn id="236" presetID="2" presetClass="exit" presetSubtype="9" fill="hold" nodeType="withEffect">
                                  <p:stCondLst>
                                    <p:cond delay="0"/>
                                  </p:stCondLst>
                                  <p:childTnLst>
                                    <p:anim calcmode="lin" valueType="num">
                                      <p:cBhvr additive="base">
                                        <p:cTn id="237" dur="2000"/>
                                        <p:tgtEl>
                                          <p:spTgt spid="23"/>
                                        </p:tgtEl>
                                        <p:attrNameLst>
                                          <p:attrName>ppt_x</p:attrName>
                                        </p:attrNameLst>
                                      </p:cBhvr>
                                      <p:tavLst>
                                        <p:tav tm="0">
                                          <p:val>
                                            <p:strVal val="ppt_x"/>
                                          </p:val>
                                        </p:tav>
                                        <p:tav tm="100000">
                                          <p:val>
                                            <p:strVal val="0-ppt_w/2"/>
                                          </p:val>
                                        </p:tav>
                                      </p:tavLst>
                                    </p:anim>
                                    <p:anim calcmode="lin" valueType="num">
                                      <p:cBhvr additive="base">
                                        <p:cTn id="238" dur="2000"/>
                                        <p:tgtEl>
                                          <p:spTgt spid="23"/>
                                        </p:tgtEl>
                                        <p:attrNameLst>
                                          <p:attrName>ppt_y</p:attrName>
                                        </p:attrNameLst>
                                      </p:cBhvr>
                                      <p:tavLst>
                                        <p:tav tm="0">
                                          <p:val>
                                            <p:strVal val="ppt_y"/>
                                          </p:val>
                                        </p:tav>
                                        <p:tav tm="100000">
                                          <p:val>
                                            <p:strVal val="0-ppt_h/2"/>
                                          </p:val>
                                        </p:tav>
                                      </p:tavLst>
                                    </p:anim>
                                    <p:set>
                                      <p:cBhvr>
                                        <p:cTn id="239" dur="1" fill="hold">
                                          <p:stCondLst>
                                            <p:cond delay="1999"/>
                                          </p:stCondLst>
                                        </p:cTn>
                                        <p:tgtEl>
                                          <p:spTgt spid="23"/>
                                        </p:tgtEl>
                                        <p:attrNameLst>
                                          <p:attrName>style.visibility</p:attrName>
                                        </p:attrNameLst>
                                      </p:cBhvr>
                                      <p:to>
                                        <p:strVal val="hidden"/>
                                      </p:to>
                                    </p:set>
                                  </p:childTnLst>
                                </p:cTn>
                              </p:par>
                              <p:par>
                                <p:cTn id="240" presetID="2" presetClass="exit" presetSubtype="9" fill="hold" nodeType="withEffect">
                                  <p:stCondLst>
                                    <p:cond delay="0"/>
                                  </p:stCondLst>
                                  <p:childTnLst>
                                    <p:anim calcmode="lin" valueType="num">
                                      <p:cBhvr additive="base">
                                        <p:cTn id="241" dur="2000"/>
                                        <p:tgtEl>
                                          <p:spTgt spid="25"/>
                                        </p:tgtEl>
                                        <p:attrNameLst>
                                          <p:attrName>ppt_x</p:attrName>
                                        </p:attrNameLst>
                                      </p:cBhvr>
                                      <p:tavLst>
                                        <p:tav tm="0">
                                          <p:val>
                                            <p:strVal val="ppt_x"/>
                                          </p:val>
                                        </p:tav>
                                        <p:tav tm="100000">
                                          <p:val>
                                            <p:strVal val="0-ppt_w/2"/>
                                          </p:val>
                                        </p:tav>
                                      </p:tavLst>
                                    </p:anim>
                                    <p:anim calcmode="lin" valueType="num">
                                      <p:cBhvr additive="base">
                                        <p:cTn id="242" dur="2000"/>
                                        <p:tgtEl>
                                          <p:spTgt spid="25"/>
                                        </p:tgtEl>
                                        <p:attrNameLst>
                                          <p:attrName>ppt_y</p:attrName>
                                        </p:attrNameLst>
                                      </p:cBhvr>
                                      <p:tavLst>
                                        <p:tav tm="0">
                                          <p:val>
                                            <p:strVal val="ppt_y"/>
                                          </p:val>
                                        </p:tav>
                                        <p:tav tm="100000">
                                          <p:val>
                                            <p:strVal val="0-ppt_h/2"/>
                                          </p:val>
                                        </p:tav>
                                      </p:tavLst>
                                    </p:anim>
                                    <p:set>
                                      <p:cBhvr>
                                        <p:cTn id="243" dur="1" fill="hold">
                                          <p:stCondLst>
                                            <p:cond delay="1999"/>
                                          </p:stCondLst>
                                        </p:cTn>
                                        <p:tgtEl>
                                          <p:spTgt spid="25"/>
                                        </p:tgtEl>
                                        <p:attrNameLst>
                                          <p:attrName>style.visibility</p:attrName>
                                        </p:attrNameLst>
                                      </p:cBhvr>
                                      <p:to>
                                        <p:strVal val="hidden"/>
                                      </p:to>
                                    </p:set>
                                  </p:childTnLst>
                                </p:cTn>
                              </p:par>
                              <p:par>
                                <p:cTn id="244" presetID="2" presetClass="exit" presetSubtype="9" fill="hold" nodeType="withEffect">
                                  <p:stCondLst>
                                    <p:cond delay="0"/>
                                  </p:stCondLst>
                                  <p:childTnLst>
                                    <p:anim calcmode="lin" valueType="num">
                                      <p:cBhvr additive="base">
                                        <p:cTn id="245" dur="2000"/>
                                        <p:tgtEl>
                                          <p:spTgt spid="27"/>
                                        </p:tgtEl>
                                        <p:attrNameLst>
                                          <p:attrName>ppt_x</p:attrName>
                                        </p:attrNameLst>
                                      </p:cBhvr>
                                      <p:tavLst>
                                        <p:tav tm="0">
                                          <p:val>
                                            <p:strVal val="ppt_x"/>
                                          </p:val>
                                        </p:tav>
                                        <p:tav tm="100000">
                                          <p:val>
                                            <p:strVal val="0-ppt_w/2"/>
                                          </p:val>
                                        </p:tav>
                                      </p:tavLst>
                                    </p:anim>
                                    <p:anim calcmode="lin" valueType="num">
                                      <p:cBhvr additive="base">
                                        <p:cTn id="246" dur="2000"/>
                                        <p:tgtEl>
                                          <p:spTgt spid="27"/>
                                        </p:tgtEl>
                                        <p:attrNameLst>
                                          <p:attrName>ppt_y</p:attrName>
                                        </p:attrNameLst>
                                      </p:cBhvr>
                                      <p:tavLst>
                                        <p:tav tm="0">
                                          <p:val>
                                            <p:strVal val="ppt_y"/>
                                          </p:val>
                                        </p:tav>
                                        <p:tav tm="100000">
                                          <p:val>
                                            <p:strVal val="0-ppt_h/2"/>
                                          </p:val>
                                        </p:tav>
                                      </p:tavLst>
                                    </p:anim>
                                    <p:set>
                                      <p:cBhvr>
                                        <p:cTn id="247" dur="1" fill="hold">
                                          <p:stCondLst>
                                            <p:cond delay="1999"/>
                                          </p:stCondLst>
                                        </p:cTn>
                                        <p:tgtEl>
                                          <p:spTgt spid="27"/>
                                        </p:tgtEl>
                                        <p:attrNameLst>
                                          <p:attrName>style.visibility</p:attrName>
                                        </p:attrNameLst>
                                      </p:cBhvr>
                                      <p:to>
                                        <p:strVal val="hidden"/>
                                      </p:to>
                                    </p:set>
                                  </p:childTnLst>
                                </p:cTn>
                              </p:par>
                              <p:par>
                                <p:cTn id="248" presetID="8" presetClass="emph" presetSubtype="0" autoRev="1" fill="hold" nodeType="withEffect">
                                  <p:stCondLst>
                                    <p:cond delay="0"/>
                                  </p:stCondLst>
                                  <p:childTnLst>
                                    <p:animRot by="21600000">
                                      <p:cBhvr>
                                        <p:cTn id="249" dur="2000" fill="hold"/>
                                        <p:tgtEl>
                                          <p:spTgt spid="4"/>
                                        </p:tgtEl>
                                        <p:attrNameLst>
                                          <p:attrName>r</p:attrName>
                                        </p:attrNameLst>
                                      </p:cBhvr>
                                    </p:animRot>
                                  </p:childTnLst>
                                </p:cTn>
                              </p:par>
                              <p:par>
                                <p:cTn id="250" presetID="8" presetClass="emph" presetSubtype="0" autoRev="1" fill="hold" nodeType="withEffect">
                                  <p:stCondLst>
                                    <p:cond delay="0"/>
                                  </p:stCondLst>
                                  <p:childTnLst>
                                    <p:animRot by="21600000">
                                      <p:cBhvr>
                                        <p:cTn id="251" dur="2000" fill="hold"/>
                                        <p:tgtEl>
                                          <p:spTgt spid="6"/>
                                        </p:tgtEl>
                                        <p:attrNameLst>
                                          <p:attrName>r</p:attrName>
                                        </p:attrNameLst>
                                      </p:cBhvr>
                                    </p:animRot>
                                  </p:childTnLst>
                                </p:cTn>
                              </p:par>
                              <p:par>
                                <p:cTn id="252" presetID="8" presetClass="emph" presetSubtype="0" autoRev="1" fill="hold" nodeType="withEffect">
                                  <p:stCondLst>
                                    <p:cond delay="0"/>
                                  </p:stCondLst>
                                  <p:childTnLst>
                                    <p:animRot by="21600000">
                                      <p:cBhvr>
                                        <p:cTn id="253" dur="2000" fill="hold"/>
                                        <p:tgtEl>
                                          <p:spTgt spid="8"/>
                                        </p:tgtEl>
                                        <p:attrNameLst>
                                          <p:attrName>r</p:attrName>
                                        </p:attrNameLst>
                                      </p:cBhvr>
                                    </p:animRot>
                                  </p:childTnLst>
                                </p:cTn>
                              </p:par>
                              <p:par>
                                <p:cTn id="254" presetID="8" presetClass="emph" presetSubtype="0" autoRev="1" fill="hold" nodeType="withEffect">
                                  <p:stCondLst>
                                    <p:cond delay="0"/>
                                  </p:stCondLst>
                                  <p:childTnLst>
                                    <p:animRot by="21600000">
                                      <p:cBhvr>
                                        <p:cTn id="255" dur="2000" fill="hold"/>
                                        <p:tgtEl>
                                          <p:spTgt spid="10"/>
                                        </p:tgtEl>
                                        <p:attrNameLst>
                                          <p:attrName>r</p:attrName>
                                        </p:attrNameLst>
                                      </p:cBhvr>
                                    </p:animRot>
                                  </p:childTnLst>
                                </p:cTn>
                              </p:par>
                              <p:par>
                                <p:cTn id="256" presetID="8" presetClass="emph" presetSubtype="0" autoRev="1" fill="hold" nodeType="withEffect">
                                  <p:stCondLst>
                                    <p:cond delay="0"/>
                                  </p:stCondLst>
                                  <p:childTnLst>
                                    <p:animRot by="21600000">
                                      <p:cBhvr>
                                        <p:cTn id="257" dur="2000" fill="hold"/>
                                        <p:tgtEl>
                                          <p:spTgt spid="12"/>
                                        </p:tgtEl>
                                        <p:attrNameLst>
                                          <p:attrName>r</p:attrName>
                                        </p:attrNameLst>
                                      </p:cBhvr>
                                    </p:animRot>
                                  </p:childTnLst>
                                </p:cTn>
                              </p:par>
                              <p:par>
                                <p:cTn id="258" presetID="8" presetClass="emph" presetSubtype="0" autoRev="1" fill="hold" nodeType="withEffect">
                                  <p:stCondLst>
                                    <p:cond delay="0"/>
                                  </p:stCondLst>
                                  <p:childTnLst>
                                    <p:animRot by="21600000">
                                      <p:cBhvr>
                                        <p:cTn id="259" dur="2000" fill="hold"/>
                                        <p:tgtEl>
                                          <p:spTgt spid="14"/>
                                        </p:tgtEl>
                                        <p:attrNameLst>
                                          <p:attrName>r</p:attrName>
                                        </p:attrNameLst>
                                      </p:cBhvr>
                                    </p:animRot>
                                  </p:childTnLst>
                                </p:cTn>
                              </p:par>
                              <p:par>
                                <p:cTn id="260" presetID="8" presetClass="emph" presetSubtype="0" autoRev="1" fill="hold" nodeType="withEffect">
                                  <p:stCondLst>
                                    <p:cond delay="0"/>
                                  </p:stCondLst>
                                  <p:childTnLst>
                                    <p:animRot by="21600000">
                                      <p:cBhvr>
                                        <p:cTn id="261" dur="2000" fill="hold"/>
                                        <p:tgtEl>
                                          <p:spTgt spid="16"/>
                                        </p:tgtEl>
                                        <p:attrNameLst>
                                          <p:attrName>r</p:attrName>
                                        </p:attrNameLst>
                                      </p:cBhvr>
                                    </p:animRot>
                                  </p:childTnLst>
                                </p:cTn>
                              </p:par>
                              <p:par>
                                <p:cTn id="262" presetID="8" presetClass="emph" presetSubtype="0" autoRev="1" fill="hold" nodeType="withEffect">
                                  <p:stCondLst>
                                    <p:cond delay="0"/>
                                  </p:stCondLst>
                                  <p:childTnLst>
                                    <p:animRot by="21600000">
                                      <p:cBhvr>
                                        <p:cTn id="263" dur="2000" fill="hold"/>
                                        <p:tgtEl>
                                          <p:spTgt spid="18"/>
                                        </p:tgtEl>
                                        <p:attrNameLst>
                                          <p:attrName>r</p:attrName>
                                        </p:attrNameLst>
                                      </p:cBhvr>
                                    </p:animRot>
                                  </p:childTnLst>
                                </p:cTn>
                              </p:par>
                              <p:par>
                                <p:cTn id="264" presetID="8" presetClass="emph" presetSubtype="0" autoRev="1" fill="hold" nodeType="withEffect">
                                  <p:stCondLst>
                                    <p:cond delay="0"/>
                                  </p:stCondLst>
                                  <p:childTnLst>
                                    <p:animRot by="21600000">
                                      <p:cBhvr>
                                        <p:cTn id="265" dur="2000" fill="hold"/>
                                        <p:tgtEl>
                                          <p:spTgt spid="20"/>
                                        </p:tgtEl>
                                        <p:attrNameLst>
                                          <p:attrName>r</p:attrName>
                                        </p:attrNameLst>
                                      </p:cBhvr>
                                    </p:animRot>
                                  </p:childTnLst>
                                </p:cTn>
                              </p:par>
                              <p:par>
                                <p:cTn id="266" presetID="8" presetClass="emph" presetSubtype="0" autoRev="1" fill="hold" nodeType="withEffect">
                                  <p:stCondLst>
                                    <p:cond delay="0"/>
                                  </p:stCondLst>
                                  <p:childTnLst>
                                    <p:animRot by="21600000">
                                      <p:cBhvr>
                                        <p:cTn id="267" dur="2000" fill="hold"/>
                                        <p:tgtEl>
                                          <p:spTgt spid="22"/>
                                        </p:tgtEl>
                                        <p:attrNameLst>
                                          <p:attrName>r</p:attrName>
                                        </p:attrNameLst>
                                      </p:cBhvr>
                                    </p:animRot>
                                  </p:childTnLst>
                                </p:cTn>
                              </p:par>
                              <p:par>
                                <p:cTn id="268" presetID="8" presetClass="emph" presetSubtype="0" autoRev="1" fill="hold" nodeType="withEffect">
                                  <p:stCondLst>
                                    <p:cond delay="0"/>
                                  </p:stCondLst>
                                  <p:childTnLst>
                                    <p:animRot by="21600000">
                                      <p:cBhvr>
                                        <p:cTn id="269" dur="2000" fill="hold"/>
                                        <p:tgtEl>
                                          <p:spTgt spid="24"/>
                                        </p:tgtEl>
                                        <p:attrNameLst>
                                          <p:attrName>r</p:attrName>
                                        </p:attrNameLst>
                                      </p:cBhvr>
                                    </p:animRot>
                                  </p:childTnLst>
                                </p:cTn>
                              </p:par>
                              <p:par>
                                <p:cTn id="270" presetID="8" presetClass="emph" presetSubtype="0" autoRev="1" fill="hold" nodeType="withEffect">
                                  <p:stCondLst>
                                    <p:cond delay="0"/>
                                  </p:stCondLst>
                                  <p:childTnLst>
                                    <p:animRot by="21600000">
                                      <p:cBhvr>
                                        <p:cTn id="271" dur="2000" fill="hold"/>
                                        <p:tgtEl>
                                          <p:spTgt spid="26"/>
                                        </p:tgtEl>
                                        <p:attrNameLst>
                                          <p:attrName>r</p:attrName>
                                        </p:attrNameLst>
                                      </p:cBhvr>
                                    </p:animRot>
                                  </p:childTnLst>
                                </p:cTn>
                              </p:par>
                              <p:par>
                                <p:cTn id="272" presetID="8" presetClass="emph" presetSubtype="0" autoRev="1" fill="hold" nodeType="withEffect">
                                  <p:stCondLst>
                                    <p:cond delay="0"/>
                                  </p:stCondLst>
                                  <p:childTnLst>
                                    <p:animRot by="-21600000">
                                      <p:cBhvr>
                                        <p:cTn id="273" dur="2000" fill="hold"/>
                                        <p:tgtEl>
                                          <p:spTgt spid="5"/>
                                        </p:tgtEl>
                                        <p:attrNameLst>
                                          <p:attrName>r</p:attrName>
                                        </p:attrNameLst>
                                      </p:cBhvr>
                                    </p:animRot>
                                  </p:childTnLst>
                                </p:cTn>
                              </p:par>
                              <p:par>
                                <p:cTn id="274" presetID="8" presetClass="emph" presetSubtype="0" autoRev="1" fill="hold" nodeType="withEffect">
                                  <p:stCondLst>
                                    <p:cond delay="0"/>
                                  </p:stCondLst>
                                  <p:childTnLst>
                                    <p:animRot by="-21600000">
                                      <p:cBhvr>
                                        <p:cTn id="275" dur="2000" fill="hold"/>
                                        <p:tgtEl>
                                          <p:spTgt spid="7"/>
                                        </p:tgtEl>
                                        <p:attrNameLst>
                                          <p:attrName>r</p:attrName>
                                        </p:attrNameLst>
                                      </p:cBhvr>
                                    </p:animRot>
                                  </p:childTnLst>
                                </p:cTn>
                              </p:par>
                              <p:par>
                                <p:cTn id="276" presetID="8" presetClass="emph" presetSubtype="0" autoRev="1" fill="hold" nodeType="withEffect">
                                  <p:stCondLst>
                                    <p:cond delay="0"/>
                                  </p:stCondLst>
                                  <p:childTnLst>
                                    <p:animRot by="-21600000">
                                      <p:cBhvr>
                                        <p:cTn id="277" dur="2000" fill="hold"/>
                                        <p:tgtEl>
                                          <p:spTgt spid="9"/>
                                        </p:tgtEl>
                                        <p:attrNameLst>
                                          <p:attrName>r</p:attrName>
                                        </p:attrNameLst>
                                      </p:cBhvr>
                                    </p:animRot>
                                  </p:childTnLst>
                                </p:cTn>
                              </p:par>
                              <p:par>
                                <p:cTn id="278" presetID="8" presetClass="emph" presetSubtype="0" autoRev="1" fill="hold" nodeType="withEffect">
                                  <p:stCondLst>
                                    <p:cond delay="0"/>
                                  </p:stCondLst>
                                  <p:childTnLst>
                                    <p:animRot by="-21600000">
                                      <p:cBhvr>
                                        <p:cTn id="279" dur="2000" fill="hold"/>
                                        <p:tgtEl>
                                          <p:spTgt spid="11"/>
                                        </p:tgtEl>
                                        <p:attrNameLst>
                                          <p:attrName>r</p:attrName>
                                        </p:attrNameLst>
                                      </p:cBhvr>
                                    </p:animRot>
                                  </p:childTnLst>
                                </p:cTn>
                              </p:par>
                              <p:par>
                                <p:cTn id="280" presetID="8" presetClass="emph" presetSubtype="0" autoRev="1" fill="hold" nodeType="withEffect">
                                  <p:stCondLst>
                                    <p:cond delay="0"/>
                                  </p:stCondLst>
                                  <p:childTnLst>
                                    <p:animRot by="-21600000">
                                      <p:cBhvr>
                                        <p:cTn id="281" dur="2000" fill="hold"/>
                                        <p:tgtEl>
                                          <p:spTgt spid="13"/>
                                        </p:tgtEl>
                                        <p:attrNameLst>
                                          <p:attrName>r</p:attrName>
                                        </p:attrNameLst>
                                      </p:cBhvr>
                                    </p:animRot>
                                  </p:childTnLst>
                                </p:cTn>
                              </p:par>
                              <p:par>
                                <p:cTn id="282" presetID="8" presetClass="emph" presetSubtype="0" autoRev="1" fill="hold" nodeType="withEffect">
                                  <p:stCondLst>
                                    <p:cond delay="0"/>
                                  </p:stCondLst>
                                  <p:childTnLst>
                                    <p:animRot by="-21600000">
                                      <p:cBhvr>
                                        <p:cTn id="283" dur="2000" fill="hold"/>
                                        <p:tgtEl>
                                          <p:spTgt spid="15"/>
                                        </p:tgtEl>
                                        <p:attrNameLst>
                                          <p:attrName>r</p:attrName>
                                        </p:attrNameLst>
                                      </p:cBhvr>
                                    </p:animRot>
                                  </p:childTnLst>
                                </p:cTn>
                              </p:par>
                              <p:par>
                                <p:cTn id="284" presetID="8" presetClass="emph" presetSubtype="0" autoRev="1" fill="hold" nodeType="withEffect">
                                  <p:stCondLst>
                                    <p:cond delay="0"/>
                                  </p:stCondLst>
                                  <p:childTnLst>
                                    <p:animRot by="-21600000">
                                      <p:cBhvr>
                                        <p:cTn id="285" dur="2000" fill="hold"/>
                                        <p:tgtEl>
                                          <p:spTgt spid="17"/>
                                        </p:tgtEl>
                                        <p:attrNameLst>
                                          <p:attrName>r</p:attrName>
                                        </p:attrNameLst>
                                      </p:cBhvr>
                                    </p:animRot>
                                  </p:childTnLst>
                                </p:cTn>
                              </p:par>
                              <p:par>
                                <p:cTn id="286" presetID="8" presetClass="emph" presetSubtype="0" autoRev="1" fill="hold" nodeType="withEffect">
                                  <p:stCondLst>
                                    <p:cond delay="0"/>
                                  </p:stCondLst>
                                  <p:childTnLst>
                                    <p:animRot by="-21600000">
                                      <p:cBhvr>
                                        <p:cTn id="287" dur="2000" fill="hold"/>
                                        <p:tgtEl>
                                          <p:spTgt spid="19"/>
                                        </p:tgtEl>
                                        <p:attrNameLst>
                                          <p:attrName>r</p:attrName>
                                        </p:attrNameLst>
                                      </p:cBhvr>
                                    </p:animRot>
                                  </p:childTnLst>
                                </p:cTn>
                              </p:par>
                              <p:par>
                                <p:cTn id="288" presetID="8" presetClass="emph" presetSubtype="0" autoRev="1" fill="hold" nodeType="withEffect">
                                  <p:stCondLst>
                                    <p:cond delay="0"/>
                                  </p:stCondLst>
                                  <p:childTnLst>
                                    <p:animRot by="-21600000">
                                      <p:cBhvr>
                                        <p:cTn id="289" dur="2000" fill="hold"/>
                                        <p:tgtEl>
                                          <p:spTgt spid="21"/>
                                        </p:tgtEl>
                                        <p:attrNameLst>
                                          <p:attrName>r</p:attrName>
                                        </p:attrNameLst>
                                      </p:cBhvr>
                                    </p:animRot>
                                  </p:childTnLst>
                                </p:cTn>
                              </p:par>
                              <p:par>
                                <p:cTn id="290" presetID="8" presetClass="emph" presetSubtype="0" autoRev="1" fill="hold" nodeType="withEffect">
                                  <p:stCondLst>
                                    <p:cond delay="0"/>
                                  </p:stCondLst>
                                  <p:childTnLst>
                                    <p:animRot by="-21600000">
                                      <p:cBhvr>
                                        <p:cTn id="291" dur="2000" fill="hold"/>
                                        <p:tgtEl>
                                          <p:spTgt spid="23"/>
                                        </p:tgtEl>
                                        <p:attrNameLst>
                                          <p:attrName>r</p:attrName>
                                        </p:attrNameLst>
                                      </p:cBhvr>
                                    </p:animRot>
                                  </p:childTnLst>
                                </p:cTn>
                              </p:par>
                              <p:par>
                                <p:cTn id="292" presetID="8" presetClass="emph" presetSubtype="0" autoRev="1" fill="hold" nodeType="withEffect">
                                  <p:stCondLst>
                                    <p:cond delay="0"/>
                                  </p:stCondLst>
                                  <p:childTnLst>
                                    <p:animRot by="-21600000">
                                      <p:cBhvr>
                                        <p:cTn id="293" dur="2000" fill="hold"/>
                                        <p:tgtEl>
                                          <p:spTgt spid="25"/>
                                        </p:tgtEl>
                                        <p:attrNameLst>
                                          <p:attrName>r</p:attrName>
                                        </p:attrNameLst>
                                      </p:cBhvr>
                                    </p:animRot>
                                  </p:childTnLst>
                                </p:cTn>
                              </p:par>
                              <p:par>
                                <p:cTn id="294" presetID="8" presetClass="emph" presetSubtype="0" autoRev="1" fill="hold" nodeType="withEffect">
                                  <p:stCondLst>
                                    <p:cond delay="0"/>
                                  </p:stCondLst>
                                  <p:childTnLst>
                                    <p:animRot by="-21600000">
                                      <p:cBhvr>
                                        <p:cTn id="295" dur="2000" fill="hold"/>
                                        <p:tgtEl>
                                          <p:spTgt spid="27"/>
                                        </p:tgtEl>
                                        <p:attrNameLst>
                                          <p:attrName>r</p:attrName>
                                        </p:attrNameLst>
                                      </p:cBhvr>
                                    </p:animRot>
                                  </p:childTnLst>
                                </p:cTn>
                              </p:par>
                              <p:par>
                                <p:cTn id="296" presetID="17" presetClass="entr" presetSubtype="2" fill="hold" nodeType="withEffect">
                                  <p:stCondLst>
                                    <p:cond delay="0"/>
                                  </p:stCondLst>
                                  <p:childTnLst>
                                    <p:set>
                                      <p:cBhvr>
                                        <p:cTn id="297" dur="1" fill="hold">
                                          <p:stCondLst>
                                            <p:cond delay="0"/>
                                          </p:stCondLst>
                                        </p:cTn>
                                        <p:tgtEl>
                                          <p:spTgt spid="2"/>
                                        </p:tgtEl>
                                        <p:attrNameLst>
                                          <p:attrName>style.visibility</p:attrName>
                                        </p:attrNameLst>
                                      </p:cBhvr>
                                      <p:to>
                                        <p:strVal val="visible"/>
                                      </p:to>
                                    </p:set>
                                    <p:anim calcmode="lin" valueType="num">
                                      <p:cBhvr>
                                        <p:cTn id="298" dur="2000" fill="hold"/>
                                        <p:tgtEl>
                                          <p:spTgt spid="2"/>
                                        </p:tgtEl>
                                        <p:attrNameLst>
                                          <p:attrName>ppt_x</p:attrName>
                                        </p:attrNameLst>
                                      </p:cBhvr>
                                      <p:tavLst>
                                        <p:tav tm="0">
                                          <p:val>
                                            <p:strVal val="#ppt_x+#ppt_w/2"/>
                                          </p:val>
                                        </p:tav>
                                        <p:tav tm="100000">
                                          <p:val>
                                            <p:strVal val="#ppt_x"/>
                                          </p:val>
                                        </p:tav>
                                      </p:tavLst>
                                    </p:anim>
                                    <p:anim calcmode="lin" valueType="num">
                                      <p:cBhvr>
                                        <p:cTn id="299" dur="2000" fill="hold"/>
                                        <p:tgtEl>
                                          <p:spTgt spid="2"/>
                                        </p:tgtEl>
                                        <p:attrNameLst>
                                          <p:attrName>ppt_y</p:attrName>
                                        </p:attrNameLst>
                                      </p:cBhvr>
                                      <p:tavLst>
                                        <p:tav tm="0">
                                          <p:val>
                                            <p:strVal val="#ppt_y"/>
                                          </p:val>
                                        </p:tav>
                                        <p:tav tm="100000">
                                          <p:val>
                                            <p:strVal val="#ppt_y"/>
                                          </p:val>
                                        </p:tav>
                                      </p:tavLst>
                                    </p:anim>
                                    <p:anim calcmode="lin" valueType="num">
                                      <p:cBhvr>
                                        <p:cTn id="300" dur="2000" fill="hold"/>
                                        <p:tgtEl>
                                          <p:spTgt spid="2"/>
                                        </p:tgtEl>
                                        <p:attrNameLst>
                                          <p:attrName>ppt_w</p:attrName>
                                        </p:attrNameLst>
                                      </p:cBhvr>
                                      <p:tavLst>
                                        <p:tav tm="0">
                                          <p:val>
                                            <p:fltVal val="0"/>
                                          </p:val>
                                        </p:tav>
                                        <p:tav tm="100000">
                                          <p:val>
                                            <p:strVal val="#ppt_w"/>
                                          </p:val>
                                        </p:tav>
                                      </p:tavLst>
                                    </p:anim>
                                    <p:anim calcmode="lin" valueType="num">
                                      <p:cBhvr>
                                        <p:cTn id="301"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flip="none" rotWithShape="1">
          <a:gsLst>
            <a:gs pos="5000">
              <a:srgbClr val="341902"/>
            </a:gs>
            <a:gs pos="30000">
              <a:srgbClr val="D49E6C"/>
            </a:gs>
            <a:gs pos="70000">
              <a:srgbClr val="A65528"/>
            </a:gs>
            <a:gs pos="100000">
              <a:srgbClr val="663012"/>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beach-boat-dawn-12716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flower-vector-floral-design_246377.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rot="19742898">
            <a:off x="3786716" y="1042436"/>
            <a:ext cx="1414650" cy="1504947"/>
          </a:xfrm>
          <a:prstGeom prst="rect">
            <a:avLst/>
          </a:prstGeom>
        </p:spPr>
      </p:pic>
      <p:pic>
        <p:nvPicPr>
          <p:cNvPr id="5" name="4 Imagen" descr="flower-vector-floral-design_246377.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rot="8427690">
            <a:off x="3817614" y="2564111"/>
            <a:ext cx="1414650" cy="1504947"/>
          </a:xfrm>
          <a:prstGeom prst="rect">
            <a:avLst/>
          </a:prstGeom>
        </p:spPr>
      </p:pic>
      <p:pic>
        <p:nvPicPr>
          <p:cNvPr id="6" name="5 Imagen" descr="flower-vector-floral-design_246377.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rot="2137464">
            <a:off x="4592168" y="1557039"/>
            <a:ext cx="1414650" cy="1504947"/>
          </a:xfrm>
          <a:prstGeom prst="rect">
            <a:avLst/>
          </a:prstGeom>
        </p:spPr>
      </p:pic>
      <p:pic>
        <p:nvPicPr>
          <p:cNvPr id="7" name="6 Imagen" descr="flower-vector-floral-design_246377.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rot="13359206">
            <a:off x="2823034" y="1637505"/>
            <a:ext cx="1414650" cy="1504947"/>
          </a:xfrm>
          <a:prstGeom prst="rect">
            <a:avLst/>
          </a:prstGeom>
        </p:spPr>
      </p:pic>
      <p:pic>
        <p:nvPicPr>
          <p:cNvPr id="8" name="7 Imagen" descr="flower-vector-floral-design_246377.png"/>
          <p:cNvPicPr>
            <a:picLocks noChangeAspect="1"/>
          </p:cNvPicPr>
          <p:nvPr/>
        </p:nvPicPr>
        <p:blipFill>
          <a:blip r:embed="rId3">
            <a:duotone>
              <a:schemeClr val="accent2">
                <a:shade val="45000"/>
                <a:satMod val="135000"/>
              </a:schemeClr>
              <a:prstClr val="white"/>
            </a:duotone>
            <a:lum bright="-20000" contrast="40000"/>
          </a:blip>
          <a:stretch>
            <a:fillRect/>
          </a:stretch>
        </p:blipFill>
        <p:spPr>
          <a:xfrm rot="21321396">
            <a:off x="4334585" y="1175919"/>
            <a:ext cx="1414650" cy="1504947"/>
          </a:xfrm>
          <a:prstGeom prst="rect">
            <a:avLst/>
          </a:prstGeom>
        </p:spPr>
      </p:pic>
      <p:pic>
        <p:nvPicPr>
          <p:cNvPr id="9" name="8 Imagen" descr="flower-vector-floral-design_246377.png"/>
          <p:cNvPicPr>
            <a:picLocks noChangeAspect="1"/>
          </p:cNvPicPr>
          <p:nvPr/>
        </p:nvPicPr>
        <p:blipFill>
          <a:blip r:embed="rId3">
            <a:duotone>
              <a:schemeClr val="accent2">
                <a:shade val="45000"/>
                <a:satMod val="135000"/>
              </a:schemeClr>
              <a:prstClr val="white"/>
            </a:duotone>
            <a:lum bright="-20000" contrast="40000"/>
          </a:blip>
          <a:stretch>
            <a:fillRect/>
          </a:stretch>
        </p:blipFill>
        <p:spPr>
          <a:xfrm rot="5400000">
            <a:off x="4402834" y="2169412"/>
            <a:ext cx="1414650" cy="1504947"/>
          </a:xfrm>
          <a:prstGeom prst="rect">
            <a:avLst/>
          </a:prstGeom>
        </p:spPr>
      </p:pic>
      <p:pic>
        <p:nvPicPr>
          <p:cNvPr id="10" name="9 Imagen" descr="flower-vector-floral-design_246377.png"/>
          <p:cNvPicPr>
            <a:picLocks noChangeAspect="1"/>
          </p:cNvPicPr>
          <p:nvPr/>
        </p:nvPicPr>
        <p:blipFill>
          <a:blip r:embed="rId3">
            <a:duotone>
              <a:schemeClr val="accent2">
                <a:shade val="45000"/>
                <a:satMod val="135000"/>
              </a:schemeClr>
              <a:prstClr val="white"/>
            </a:duotone>
            <a:lum bright="-20000" contrast="40000"/>
          </a:blip>
          <a:stretch>
            <a:fillRect/>
          </a:stretch>
        </p:blipFill>
        <p:spPr>
          <a:xfrm rot="11065356">
            <a:off x="3127721" y="2338301"/>
            <a:ext cx="1414650" cy="1504947"/>
          </a:xfrm>
          <a:prstGeom prst="rect">
            <a:avLst/>
          </a:prstGeom>
        </p:spPr>
      </p:pic>
      <p:pic>
        <p:nvPicPr>
          <p:cNvPr id="11" name="10 Imagen" descr="flower-vector-floral-design_246377.png"/>
          <p:cNvPicPr>
            <a:picLocks noChangeAspect="1"/>
          </p:cNvPicPr>
          <p:nvPr/>
        </p:nvPicPr>
        <p:blipFill>
          <a:blip r:embed="rId3">
            <a:duotone>
              <a:schemeClr val="accent2">
                <a:shade val="45000"/>
                <a:satMod val="135000"/>
              </a:schemeClr>
              <a:prstClr val="white"/>
            </a:duotone>
            <a:lum bright="-20000" contrast="40000"/>
          </a:blip>
          <a:stretch>
            <a:fillRect/>
          </a:stretch>
        </p:blipFill>
        <p:spPr>
          <a:xfrm rot="15896898">
            <a:off x="3176311" y="1161353"/>
            <a:ext cx="1414650" cy="1504947"/>
          </a:xfrm>
          <a:prstGeom prst="rect">
            <a:avLst/>
          </a:prstGeom>
        </p:spPr>
      </p:pic>
      <p:sp>
        <p:nvSpPr>
          <p:cNvPr id="12" name="11 Rectángulo"/>
          <p:cNvSpPr/>
          <p:nvPr/>
        </p:nvSpPr>
        <p:spPr>
          <a:xfrm>
            <a:off x="-642974" y="-500084"/>
            <a:ext cx="10215634" cy="6072230"/>
          </a:xfrm>
          <a:prstGeom prst="rect">
            <a:avLst/>
          </a:prstGeom>
          <a:gradFill flip="none" rotWithShape="1">
            <a:gsLst>
              <a:gs pos="47000">
                <a:srgbClr val="FFF200"/>
              </a:gs>
              <a:gs pos="45000">
                <a:srgbClr val="FF7A00"/>
              </a:gs>
              <a:gs pos="70000">
                <a:srgbClr val="FF0300"/>
              </a:gs>
              <a:gs pos="100000">
                <a:srgbClr val="4D0808"/>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p:cTn id="9" dur="2000" fill="hold"/>
                                        <p:tgtEl>
                                          <p:spTgt spid="4"/>
                                        </p:tgtEl>
                                        <p:attrNameLst>
                                          <p:attrName>ppt_w</p:attrName>
                                        </p:attrNameLst>
                                      </p:cBhvr>
                                      <p:tavLst>
                                        <p:tav tm="0">
                                          <p:val>
                                            <p:fltVal val="0"/>
                                          </p:val>
                                        </p:tav>
                                        <p:tav tm="100000">
                                          <p:val>
                                            <p:strVal val="#ppt_w"/>
                                          </p:val>
                                        </p:tav>
                                      </p:tavLst>
                                    </p:anim>
                                    <p:anim calcmode="lin" valueType="num">
                                      <p:cBhvr>
                                        <p:cTn id="10" dur="2000" fill="hold"/>
                                        <p:tgtEl>
                                          <p:spTgt spid="4"/>
                                        </p:tgtEl>
                                        <p:attrNameLst>
                                          <p:attrName>ppt_h</p:attrName>
                                        </p:attrNameLst>
                                      </p:cBhvr>
                                      <p:tavLst>
                                        <p:tav tm="0">
                                          <p:val>
                                            <p:fltVal val="0"/>
                                          </p:val>
                                        </p:tav>
                                        <p:tav tm="100000">
                                          <p:val>
                                            <p:strVal val="#ppt_h"/>
                                          </p:val>
                                        </p:tav>
                                      </p:tavLst>
                                    </p:anim>
                                    <p:anim calcmode="lin" valueType="num">
                                      <p:cBhvr>
                                        <p:cTn id="11" dur="2000" fill="hold"/>
                                        <p:tgtEl>
                                          <p:spTgt spid="4"/>
                                        </p:tgtEl>
                                        <p:attrNameLst>
                                          <p:attrName>ppt_x</p:attrName>
                                        </p:attrNameLst>
                                      </p:cBhvr>
                                      <p:tavLst>
                                        <p:tav tm="0">
                                          <p:val>
                                            <p:fltVal val="0.5"/>
                                          </p:val>
                                        </p:tav>
                                        <p:tav tm="100000">
                                          <p:val>
                                            <p:strVal val="#ppt_x"/>
                                          </p:val>
                                        </p:tav>
                                      </p:tavLst>
                                    </p:anim>
                                    <p:anim calcmode="lin" valueType="num">
                                      <p:cBhvr>
                                        <p:cTn id="12" dur="2000" fill="hold"/>
                                        <p:tgtEl>
                                          <p:spTgt spid="4"/>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2000" fill="hold"/>
                                        <p:tgtEl>
                                          <p:spTgt spid="5"/>
                                        </p:tgtEl>
                                        <p:attrNameLst>
                                          <p:attrName>ppt_w</p:attrName>
                                        </p:attrNameLst>
                                      </p:cBhvr>
                                      <p:tavLst>
                                        <p:tav tm="0">
                                          <p:val>
                                            <p:fltVal val="0"/>
                                          </p:val>
                                        </p:tav>
                                        <p:tav tm="100000">
                                          <p:val>
                                            <p:strVal val="#ppt_w"/>
                                          </p:val>
                                        </p:tav>
                                      </p:tavLst>
                                    </p:anim>
                                    <p:anim calcmode="lin" valueType="num">
                                      <p:cBhvr>
                                        <p:cTn id="16" dur="2000" fill="hold"/>
                                        <p:tgtEl>
                                          <p:spTgt spid="5"/>
                                        </p:tgtEl>
                                        <p:attrNameLst>
                                          <p:attrName>ppt_h</p:attrName>
                                        </p:attrNameLst>
                                      </p:cBhvr>
                                      <p:tavLst>
                                        <p:tav tm="0">
                                          <p:val>
                                            <p:fltVal val="0"/>
                                          </p:val>
                                        </p:tav>
                                        <p:tav tm="100000">
                                          <p:val>
                                            <p:strVal val="#ppt_h"/>
                                          </p:val>
                                        </p:tav>
                                      </p:tavLst>
                                    </p:anim>
                                    <p:anim calcmode="lin" valueType="num">
                                      <p:cBhvr>
                                        <p:cTn id="17" dur="2000" fill="hold"/>
                                        <p:tgtEl>
                                          <p:spTgt spid="5"/>
                                        </p:tgtEl>
                                        <p:attrNameLst>
                                          <p:attrName>ppt_x</p:attrName>
                                        </p:attrNameLst>
                                      </p:cBhvr>
                                      <p:tavLst>
                                        <p:tav tm="0">
                                          <p:val>
                                            <p:fltVal val="0.5"/>
                                          </p:val>
                                        </p:tav>
                                        <p:tav tm="100000">
                                          <p:val>
                                            <p:strVal val="#ppt_x"/>
                                          </p:val>
                                        </p:tav>
                                      </p:tavLst>
                                    </p:anim>
                                    <p:anim calcmode="lin" valueType="num">
                                      <p:cBhvr>
                                        <p:cTn id="18" dur="2000" fill="hold"/>
                                        <p:tgtEl>
                                          <p:spTgt spid="5"/>
                                        </p:tgtEl>
                                        <p:attrNameLst>
                                          <p:attrName>ppt_y</p:attrName>
                                        </p:attrNameLst>
                                      </p:cBhvr>
                                      <p:tavLst>
                                        <p:tav tm="0">
                                          <p:val>
                                            <p:fltVal val="0.5"/>
                                          </p:val>
                                        </p:tav>
                                        <p:tav tm="100000">
                                          <p:val>
                                            <p:strVal val="#ppt_y"/>
                                          </p:val>
                                        </p:tav>
                                      </p:tavLst>
                                    </p:anim>
                                  </p:childTnLst>
                                </p:cTn>
                              </p:par>
                              <p:par>
                                <p:cTn id="19" presetID="23" presetClass="entr" presetSubtype="52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2000" fill="hold"/>
                                        <p:tgtEl>
                                          <p:spTgt spid="6"/>
                                        </p:tgtEl>
                                        <p:attrNameLst>
                                          <p:attrName>ppt_w</p:attrName>
                                        </p:attrNameLst>
                                      </p:cBhvr>
                                      <p:tavLst>
                                        <p:tav tm="0">
                                          <p:val>
                                            <p:fltVal val="0"/>
                                          </p:val>
                                        </p:tav>
                                        <p:tav tm="100000">
                                          <p:val>
                                            <p:strVal val="#ppt_w"/>
                                          </p:val>
                                        </p:tav>
                                      </p:tavLst>
                                    </p:anim>
                                    <p:anim calcmode="lin" valueType="num">
                                      <p:cBhvr>
                                        <p:cTn id="22" dur="2000" fill="hold"/>
                                        <p:tgtEl>
                                          <p:spTgt spid="6"/>
                                        </p:tgtEl>
                                        <p:attrNameLst>
                                          <p:attrName>ppt_h</p:attrName>
                                        </p:attrNameLst>
                                      </p:cBhvr>
                                      <p:tavLst>
                                        <p:tav tm="0">
                                          <p:val>
                                            <p:fltVal val="0"/>
                                          </p:val>
                                        </p:tav>
                                        <p:tav tm="100000">
                                          <p:val>
                                            <p:strVal val="#ppt_h"/>
                                          </p:val>
                                        </p:tav>
                                      </p:tavLst>
                                    </p:anim>
                                    <p:anim calcmode="lin" valueType="num">
                                      <p:cBhvr>
                                        <p:cTn id="23" dur="2000" fill="hold"/>
                                        <p:tgtEl>
                                          <p:spTgt spid="6"/>
                                        </p:tgtEl>
                                        <p:attrNameLst>
                                          <p:attrName>ppt_x</p:attrName>
                                        </p:attrNameLst>
                                      </p:cBhvr>
                                      <p:tavLst>
                                        <p:tav tm="0">
                                          <p:val>
                                            <p:fltVal val="0.5"/>
                                          </p:val>
                                        </p:tav>
                                        <p:tav tm="100000">
                                          <p:val>
                                            <p:strVal val="#ppt_x"/>
                                          </p:val>
                                        </p:tav>
                                      </p:tavLst>
                                    </p:anim>
                                    <p:anim calcmode="lin" valueType="num">
                                      <p:cBhvr>
                                        <p:cTn id="24" dur="2000" fill="hold"/>
                                        <p:tgtEl>
                                          <p:spTgt spid="6"/>
                                        </p:tgtEl>
                                        <p:attrNameLst>
                                          <p:attrName>ppt_y</p:attrName>
                                        </p:attrNameLst>
                                      </p:cBhvr>
                                      <p:tavLst>
                                        <p:tav tm="0">
                                          <p:val>
                                            <p:fltVal val="0.5"/>
                                          </p:val>
                                        </p:tav>
                                        <p:tav tm="100000">
                                          <p:val>
                                            <p:strVal val="#ppt_y"/>
                                          </p:val>
                                        </p:tav>
                                      </p:tavLst>
                                    </p:anim>
                                  </p:childTnLst>
                                </p:cTn>
                              </p:par>
                              <p:par>
                                <p:cTn id="25" presetID="23" presetClass="entr" presetSubtype="528" fill="hold"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p:cTn id="27" dur="2000" fill="hold"/>
                                        <p:tgtEl>
                                          <p:spTgt spid="7"/>
                                        </p:tgtEl>
                                        <p:attrNameLst>
                                          <p:attrName>ppt_w</p:attrName>
                                        </p:attrNameLst>
                                      </p:cBhvr>
                                      <p:tavLst>
                                        <p:tav tm="0">
                                          <p:val>
                                            <p:fltVal val="0"/>
                                          </p:val>
                                        </p:tav>
                                        <p:tav tm="100000">
                                          <p:val>
                                            <p:strVal val="#ppt_w"/>
                                          </p:val>
                                        </p:tav>
                                      </p:tavLst>
                                    </p:anim>
                                    <p:anim calcmode="lin" valueType="num">
                                      <p:cBhvr>
                                        <p:cTn id="28" dur="2000" fill="hold"/>
                                        <p:tgtEl>
                                          <p:spTgt spid="7"/>
                                        </p:tgtEl>
                                        <p:attrNameLst>
                                          <p:attrName>ppt_h</p:attrName>
                                        </p:attrNameLst>
                                      </p:cBhvr>
                                      <p:tavLst>
                                        <p:tav tm="0">
                                          <p:val>
                                            <p:fltVal val="0"/>
                                          </p:val>
                                        </p:tav>
                                        <p:tav tm="100000">
                                          <p:val>
                                            <p:strVal val="#ppt_h"/>
                                          </p:val>
                                        </p:tav>
                                      </p:tavLst>
                                    </p:anim>
                                    <p:anim calcmode="lin" valueType="num">
                                      <p:cBhvr>
                                        <p:cTn id="29" dur="2000" fill="hold"/>
                                        <p:tgtEl>
                                          <p:spTgt spid="7"/>
                                        </p:tgtEl>
                                        <p:attrNameLst>
                                          <p:attrName>ppt_x</p:attrName>
                                        </p:attrNameLst>
                                      </p:cBhvr>
                                      <p:tavLst>
                                        <p:tav tm="0">
                                          <p:val>
                                            <p:fltVal val="0.5"/>
                                          </p:val>
                                        </p:tav>
                                        <p:tav tm="100000">
                                          <p:val>
                                            <p:strVal val="#ppt_x"/>
                                          </p:val>
                                        </p:tav>
                                      </p:tavLst>
                                    </p:anim>
                                    <p:anim calcmode="lin" valueType="num">
                                      <p:cBhvr>
                                        <p:cTn id="30" dur="2000" fill="hold"/>
                                        <p:tgtEl>
                                          <p:spTgt spid="7"/>
                                        </p:tgtEl>
                                        <p:attrNameLst>
                                          <p:attrName>ppt_y</p:attrName>
                                        </p:attrNameLst>
                                      </p:cBhvr>
                                      <p:tavLst>
                                        <p:tav tm="0">
                                          <p:val>
                                            <p:fltVal val="0.5"/>
                                          </p:val>
                                        </p:tav>
                                        <p:tav tm="100000">
                                          <p:val>
                                            <p:strVal val="#ppt_y"/>
                                          </p:val>
                                        </p:tav>
                                      </p:tavLst>
                                    </p:anim>
                                  </p:childTnLst>
                                </p:cTn>
                              </p:par>
                              <p:par>
                                <p:cTn id="31" presetID="23" presetClass="entr" presetSubtype="528" fill="hold"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p:cTn id="33" dur="2000" fill="hold"/>
                                        <p:tgtEl>
                                          <p:spTgt spid="8"/>
                                        </p:tgtEl>
                                        <p:attrNameLst>
                                          <p:attrName>ppt_w</p:attrName>
                                        </p:attrNameLst>
                                      </p:cBhvr>
                                      <p:tavLst>
                                        <p:tav tm="0">
                                          <p:val>
                                            <p:fltVal val="0"/>
                                          </p:val>
                                        </p:tav>
                                        <p:tav tm="100000">
                                          <p:val>
                                            <p:strVal val="#ppt_w"/>
                                          </p:val>
                                        </p:tav>
                                      </p:tavLst>
                                    </p:anim>
                                    <p:anim calcmode="lin" valueType="num">
                                      <p:cBhvr>
                                        <p:cTn id="34" dur="2000" fill="hold"/>
                                        <p:tgtEl>
                                          <p:spTgt spid="8"/>
                                        </p:tgtEl>
                                        <p:attrNameLst>
                                          <p:attrName>ppt_h</p:attrName>
                                        </p:attrNameLst>
                                      </p:cBhvr>
                                      <p:tavLst>
                                        <p:tav tm="0">
                                          <p:val>
                                            <p:fltVal val="0"/>
                                          </p:val>
                                        </p:tav>
                                        <p:tav tm="100000">
                                          <p:val>
                                            <p:strVal val="#ppt_h"/>
                                          </p:val>
                                        </p:tav>
                                      </p:tavLst>
                                    </p:anim>
                                    <p:anim calcmode="lin" valueType="num">
                                      <p:cBhvr>
                                        <p:cTn id="35" dur="2000" fill="hold"/>
                                        <p:tgtEl>
                                          <p:spTgt spid="8"/>
                                        </p:tgtEl>
                                        <p:attrNameLst>
                                          <p:attrName>ppt_x</p:attrName>
                                        </p:attrNameLst>
                                      </p:cBhvr>
                                      <p:tavLst>
                                        <p:tav tm="0">
                                          <p:val>
                                            <p:fltVal val="0.5"/>
                                          </p:val>
                                        </p:tav>
                                        <p:tav tm="100000">
                                          <p:val>
                                            <p:strVal val="#ppt_x"/>
                                          </p:val>
                                        </p:tav>
                                      </p:tavLst>
                                    </p:anim>
                                    <p:anim calcmode="lin" valueType="num">
                                      <p:cBhvr>
                                        <p:cTn id="36" dur="2000" fill="hold"/>
                                        <p:tgtEl>
                                          <p:spTgt spid="8"/>
                                        </p:tgtEl>
                                        <p:attrNameLst>
                                          <p:attrName>ppt_y</p:attrName>
                                        </p:attrNameLst>
                                      </p:cBhvr>
                                      <p:tavLst>
                                        <p:tav tm="0">
                                          <p:val>
                                            <p:fltVal val="0.5"/>
                                          </p:val>
                                        </p:tav>
                                        <p:tav tm="100000">
                                          <p:val>
                                            <p:strVal val="#ppt_y"/>
                                          </p:val>
                                        </p:tav>
                                      </p:tavLst>
                                    </p:anim>
                                  </p:childTnLst>
                                </p:cTn>
                              </p:par>
                              <p:par>
                                <p:cTn id="37" presetID="23" presetClass="entr" presetSubtype="528" fill="hold" nodeType="withEffect">
                                  <p:stCondLst>
                                    <p:cond delay="0"/>
                                  </p:stCondLst>
                                  <p:childTnLst>
                                    <p:set>
                                      <p:cBhvr>
                                        <p:cTn id="38" dur="1" fill="hold">
                                          <p:stCondLst>
                                            <p:cond delay="0"/>
                                          </p:stCondLst>
                                        </p:cTn>
                                        <p:tgtEl>
                                          <p:spTgt spid="9"/>
                                        </p:tgtEl>
                                        <p:attrNameLst>
                                          <p:attrName>style.visibility</p:attrName>
                                        </p:attrNameLst>
                                      </p:cBhvr>
                                      <p:to>
                                        <p:strVal val="visible"/>
                                      </p:to>
                                    </p:set>
                                    <p:anim calcmode="lin" valueType="num">
                                      <p:cBhvr>
                                        <p:cTn id="39" dur="2000" fill="hold"/>
                                        <p:tgtEl>
                                          <p:spTgt spid="9"/>
                                        </p:tgtEl>
                                        <p:attrNameLst>
                                          <p:attrName>ppt_w</p:attrName>
                                        </p:attrNameLst>
                                      </p:cBhvr>
                                      <p:tavLst>
                                        <p:tav tm="0">
                                          <p:val>
                                            <p:fltVal val="0"/>
                                          </p:val>
                                        </p:tav>
                                        <p:tav tm="100000">
                                          <p:val>
                                            <p:strVal val="#ppt_w"/>
                                          </p:val>
                                        </p:tav>
                                      </p:tavLst>
                                    </p:anim>
                                    <p:anim calcmode="lin" valueType="num">
                                      <p:cBhvr>
                                        <p:cTn id="40" dur="2000" fill="hold"/>
                                        <p:tgtEl>
                                          <p:spTgt spid="9"/>
                                        </p:tgtEl>
                                        <p:attrNameLst>
                                          <p:attrName>ppt_h</p:attrName>
                                        </p:attrNameLst>
                                      </p:cBhvr>
                                      <p:tavLst>
                                        <p:tav tm="0">
                                          <p:val>
                                            <p:fltVal val="0"/>
                                          </p:val>
                                        </p:tav>
                                        <p:tav tm="100000">
                                          <p:val>
                                            <p:strVal val="#ppt_h"/>
                                          </p:val>
                                        </p:tav>
                                      </p:tavLst>
                                    </p:anim>
                                    <p:anim calcmode="lin" valueType="num">
                                      <p:cBhvr>
                                        <p:cTn id="41" dur="2000" fill="hold"/>
                                        <p:tgtEl>
                                          <p:spTgt spid="9"/>
                                        </p:tgtEl>
                                        <p:attrNameLst>
                                          <p:attrName>ppt_x</p:attrName>
                                        </p:attrNameLst>
                                      </p:cBhvr>
                                      <p:tavLst>
                                        <p:tav tm="0">
                                          <p:val>
                                            <p:fltVal val="0.5"/>
                                          </p:val>
                                        </p:tav>
                                        <p:tav tm="100000">
                                          <p:val>
                                            <p:strVal val="#ppt_x"/>
                                          </p:val>
                                        </p:tav>
                                      </p:tavLst>
                                    </p:anim>
                                    <p:anim calcmode="lin" valueType="num">
                                      <p:cBhvr>
                                        <p:cTn id="42" dur="2000" fill="hold"/>
                                        <p:tgtEl>
                                          <p:spTgt spid="9"/>
                                        </p:tgtEl>
                                        <p:attrNameLst>
                                          <p:attrName>ppt_y</p:attrName>
                                        </p:attrNameLst>
                                      </p:cBhvr>
                                      <p:tavLst>
                                        <p:tav tm="0">
                                          <p:val>
                                            <p:fltVal val="0.5"/>
                                          </p:val>
                                        </p:tav>
                                        <p:tav tm="100000">
                                          <p:val>
                                            <p:strVal val="#ppt_y"/>
                                          </p:val>
                                        </p:tav>
                                      </p:tavLst>
                                    </p:anim>
                                  </p:childTnLst>
                                </p:cTn>
                              </p:par>
                              <p:par>
                                <p:cTn id="43" presetID="23" presetClass="entr" presetSubtype="528" fill="hold" nodeType="with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p:cTn id="45" dur="2000" fill="hold"/>
                                        <p:tgtEl>
                                          <p:spTgt spid="10"/>
                                        </p:tgtEl>
                                        <p:attrNameLst>
                                          <p:attrName>ppt_w</p:attrName>
                                        </p:attrNameLst>
                                      </p:cBhvr>
                                      <p:tavLst>
                                        <p:tav tm="0">
                                          <p:val>
                                            <p:fltVal val="0"/>
                                          </p:val>
                                        </p:tav>
                                        <p:tav tm="100000">
                                          <p:val>
                                            <p:strVal val="#ppt_w"/>
                                          </p:val>
                                        </p:tav>
                                      </p:tavLst>
                                    </p:anim>
                                    <p:anim calcmode="lin" valueType="num">
                                      <p:cBhvr>
                                        <p:cTn id="46" dur="2000" fill="hold"/>
                                        <p:tgtEl>
                                          <p:spTgt spid="10"/>
                                        </p:tgtEl>
                                        <p:attrNameLst>
                                          <p:attrName>ppt_h</p:attrName>
                                        </p:attrNameLst>
                                      </p:cBhvr>
                                      <p:tavLst>
                                        <p:tav tm="0">
                                          <p:val>
                                            <p:fltVal val="0"/>
                                          </p:val>
                                        </p:tav>
                                        <p:tav tm="100000">
                                          <p:val>
                                            <p:strVal val="#ppt_h"/>
                                          </p:val>
                                        </p:tav>
                                      </p:tavLst>
                                    </p:anim>
                                    <p:anim calcmode="lin" valueType="num">
                                      <p:cBhvr>
                                        <p:cTn id="47" dur="2000" fill="hold"/>
                                        <p:tgtEl>
                                          <p:spTgt spid="10"/>
                                        </p:tgtEl>
                                        <p:attrNameLst>
                                          <p:attrName>ppt_x</p:attrName>
                                        </p:attrNameLst>
                                      </p:cBhvr>
                                      <p:tavLst>
                                        <p:tav tm="0">
                                          <p:val>
                                            <p:fltVal val="0.5"/>
                                          </p:val>
                                        </p:tav>
                                        <p:tav tm="100000">
                                          <p:val>
                                            <p:strVal val="#ppt_x"/>
                                          </p:val>
                                        </p:tav>
                                      </p:tavLst>
                                    </p:anim>
                                    <p:anim calcmode="lin" valueType="num">
                                      <p:cBhvr>
                                        <p:cTn id="48" dur="2000" fill="hold"/>
                                        <p:tgtEl>
                                          <p:spTgt spid="10"/>
                                        </p:tgtEl>
                                        <p:attrNameLst>
                                          <p:attrName>ppt_y</p:attrName>
                                        </p:attrNameLst>
                                      </p:cBhvr>
                                      <p:tavLst>
                                        <p:tav tm="0">
                                          <p:val>
                                            <p:fltVal val="0.5"/>
                                          </p:val>
                                        </p:tav>
                                        <p:tav tm="100000">
                                          <p:val>
                                            <p:strVal val="#ppt_y"/>
                                          </p:val>
                                        </p:tav>
                                      </p:tavLst>
                                    </p:anim>
                                  </p:childTnLst>
                                </p:cTn>
                              </p:par>
                              <p:par>
                                <p:cTn id="49" presetID="23" presetClass="entr" presetSubtype="528" fill="hold" nodeType="with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p:cTn id="51" dur="2000" fill="hold"/>
                                        <p:tgtEl>
                                          <p:spTgt spid="11"/>
                                        </p:tgtEl>
                                        <p:attrNameLst>
                                          <p:attrName>ppt_w</p:attrName>
                                        </p:attrNameLst>
                                      </p:cBhvr>
                                      <p:tavLst>
                                        <p:tav tm="0">
                                          <p:val>
                                            <p:fltVal val="0"/>
                                          </p:val>
                                        </p:tav>
                                        <p:tav tm="100000">
                                          <p:val>
                                            <p:strVal val="#ppt_w"/>
                                          </p:val>
                                        </p:tav>
                                      </p:tavLst>
                                    </p:anim>
                                    <p:anim calcmode="lin" valueType="num">
                                      <p:cBhvr>
                                        <p:cTn id="52" dur="2000" fill="hold"/>
                                        <p:tgtEl>
                                          <p:spTgt spid="11"/>
                                        </p:tgtEl>
                                        <p:attrNameLst>
                                          <p:attrName>ppt_h</p:attrName>
                                        </p:attrNameLst>
                                      </p:cBhvr>
                                      <p:tavLst>
                                        <p:tav tm="0">
                                          <p:val>
                                            <p:fltVal val="0"/>
                                          </p:val>
                                        </p:tav>
                                        <p:tav tm="100000">
                                          <p:val>
                                            <p:strVal val="#ppt_h"/>
                                          </p:val>
                                        </p:tav>
                                      </p:tavLst>
                                    </p:anim>
                                    <p:anim calcmode="lin" valueType="num">
                                      <p:cBhvr>
                                        <p:cTn id="53" dur="2000" fill="hold"/>
                                        <p:tgtEl>
                                          <p:spTgt spid="11"/>
                                        </p:tgtEl>
                                        <p:attrNameLst>
                                          <p:attrName>ppt_x</p:attrName>
                                        </p:attrNameLst>
                                      </p:cBhvr>
                                      <p:tavLst>
                                        <p:tav tm="0">
                                          <p:val>
                                            <p:fltVal val="0.5"/>
                                          </p:val>
                                        </p:tav>
                                        <p:tav tm="100000">
                                          <p:val>
                                            <p:strVal val="#ppt_x"/>
                                          </p:val>
                                        </p:tav>
                                      </p:tavLst>
                                    </p:anim>
                                    <p:anim calcmode="lin" valueType="num">
                                      <p:cBhvr>
                                        <p:cTn id="54" dur="2000" fill="hold"/>
                                        <p:tgtEl>
                                          <p:spTgt spid="11"/>
                                        </p:tgtEl>
                                        <p:attrNameLst>
                                          <p:attrName>ppt_y</p:attrName>
                                        </p:attrNameLst>
                                      </p:cBhvr>
                                      <p:tavLst>
                                        <p:tav tm="0">
                                          <p:val>
                                            <p:fltVal val="0.5"/>
                                          </p:val>
                                        </p:tav>
                                        <p:tav tm="100000">
                                          <p:val>
                                            <p:strVal val="#ppt_y"/>
                                          </p:val>
                                        </p:tav>
                                      </p:tavLst>
                                    </p:anim>
                                  </p:childTnLst>
                                </p:cTn>
                              </p:par>
                              <p:par>
                                <p:cTn id="55" presetID="8" presetClass="emph" presetSubtype="0" autoRev="1" fill="hold" nodeType="withEffect">
                                  <p:stCondLst>
                                    <p:cond delay="0"/>
                                  </p:stCondLst>
                                  <p:childTnLst>
                                    <p:animRot by="21600000">
                                      <p:cBhvr>
                                        <p:cTn id="56" dur="2000" fill="hold"/>
                                        <p:tgtEl>
                                          <p:spTgt spid="4"/>
                                        </p:tgtEl>
                                        <p:attrNameLst>
                                          <p:attrName>r</p:attrName>
                                        </p:attrNameLst>
                                      </p:cBhvr>
                                    </p:animRot>
                                  </p:childTnLst>
                                </p:cTn>
                              </p:par>
                              <p:par>
                                <p:cTn id="57" presetID="8" presetClass="emph" presetSubtype="0" autoRev="1" fill="hold" nodeType="withEffect">
                                  <p:stCondLst>
                                    <p:cond delay="0"/>
                                  </p:stCondLst>
                                  <p:childTnLst>
                                    <p:animRot by="21600000">
                                      <p:cBhvr>
                                        <p:cTn id="58" dur="2000" fill="hold"/>
                                        <p:tgtEl>
                                          <p:spTgt spid="5"/>
                                        </p:tgtEl>
                                        <p:attrNameLst>
                                          <p:attrName>r</p:attrName>
                                        </p:attrNameLst>
                                      </p:cBhvr>
                                    </p:animRot>
                                  </p:childTnLst>
                                </p:cTn>
                              </p:par>
                              <p:par>
                                <p:cTn id="59" presetID="8" presetClass="emph" presetSubtype="0" autoRev="1" fill="hold" nodeType="withEffect">
                                  <p:stCondLst>
                                    <p:cond delay="0"/>
                                  </p:stCondLst>
                                  <p:childTnLst>
                                    <p:animRot by="21600000">
                                      <p:cBhvr>
                                        <p:cTn id="60" dur="2000" fill="hold"/>
                                        <p:tgtEl>
                                          <p:spTgt spid="6"/>
                                        </p:tgtEl>
                                        <p:attrNameLst>
                                          <p:attrName>r</p:attrName>
                                        </p:attrNameLst>
                                      </p:cBhvr>
                                    </p:animRot>
                                  </p:childTnLst>
                                </p:cTn>
                              </p:par>
                              <p:par>
                                <p:cTn id="61" presetID="8" presetClass="emph" presetSubtype="0" autoRev="1" fill="hold" nodeType="withEffect">
                                  <p:stCondLst>
                                    <p:cond delay="0"/>
                                  </p:stCondLst>
                                  <p:childTnLst>
                                    <p:animRot by="21600000">
                                      <p:cBhvr>
                                        <p:cTn id="62" dur="2000" fill="hold"/>
                                        <p:tgtEl>
                                          <p:spTgt spid="7"/>
                                        </p:tgtEl>
                                        <p:attrNameLst>
                                          <p:attrName>r</p:attrName>
                                        </p:attrNameLst>
                                      </p:cBhvr>
                                    </p:animRot>
                                  </p:childTnLst>
                                </p:cTn>
                              </p:par>
                              <p:par>
                                <p:cTn id="63" presetID="8" presetClass="emph" presetSubtype="0" autoRev="1" fill="hold" nodeType="withEffect">
                                  <p:stCondLst>
                                    <p:cond delay="0"/>
                                  </p:stCondLst>
                                  <p:childTnLst>
                                    <p:animRot by="21600000">
                                      <p:cBhvr>
                                        <p:cTn id="64" dur="2000" fill="hold"/>
                                        <p:tgtEl>
                                          <p:spTgt spid="8"/>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9"/>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10"/>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11"/>
                                        </p:tgtEl>
                                        <p:attrNameLst>
                                          <p:attrName>r</p:attrName>
                                        </p:attrNameLst>
                                      </p:cBhvr>
                                    </p:animRot>
                                  </p:childTnLst>
                                </p:cTn>
                              </p:par>
                            </p:childTnLst>
                          </p:cTn>
                        </p:par>
                        <p:par>
                          <p:cTn id="71" fill="hold">
                            <p:stCondLst>
                              <p:cond delay="4000"/>
                            </p:stCondLst>
                            <p:childTnLst>
                              <p:par>
                                <p:cTn id="72" presetID="23" presetClass="exit" presetSubtype="544" fill="hold" nodeType="afterEffect">
                                  <p:stCondLst>
                                    <p:cond delay="0"/>
                                  </p:stCondLst>
                                  <p:childTnLst>
                                    <p:anim calcmode="lin" valueType="num">
                                      <p:cBhvr>
                                        <p:cTn id="73" dur="2000"/>
                                        <p:tgtEl>
                                          <p:spTgt spid="4"/>
                                        </p:tgtEl>
                                        <p:attrNameLst>
                                          <p:attrName>ppt_w</p:attrName>
                                        </p:attrNameLst>
                                      </p:cBhvr>
                                      <p:tavLst>
                                        <p:tav tm="0">
                                          <p:val>
                                            <p:strVal val="ppt_w"/>
                                          </p:val>
                                        </p:tav>
                                        <p:tav tm="100000">
                                          <p:val>
                                            <p:fltVal val="0"/>
                                          </p:val>
                                        </p:tav>
                                      </p:tavLst>
                                    </p:anim>
                                    <p:anim calcmode="lin" valueType="num">
                                      <p:cBhvr>
                                        <p:cTn id="74" dur="2000"/>
                                        <p:tgtEl>
                                          <p:spTgt spid="4"/>
                                        </p:tgtEl>
                                        <p:attrNameLst>
                                          <p:attrName>ppt_h</p:attrName>
                                        </p:attrNameLst>
                                      </p:cBhvr>
                                      <p:tavLst>
                                        <p:tav tm="0">
                                          <p:val>
                                            <p:strVal val="ppt_h"/>
                                          </p:val>
                                        </p:tav>
                                        <p:tav tm="100000">
                                          <p:val>
                                            <p:fltVal val="0"/>
                                          </p:val>
                                        </p:tav>
                                      </p:tavLst>
                                    </p:anim>
                                    <p:anim calcmode="lin" valueType="num">
                                      <p:cBhvr>
                                        <p:cTn id="75" dur="2000"/>
                                        <p:tgtEl>
                                          <p:spTgt spid="4"/>
                                        </p:tgtEl>
                                        <p:attrNameLst>
                                          <p:attrName>ppt_x</p:attrName>
                                        </p:attrNameLst>
                                      </p:cBhvr>
                                      <p:tavLst>
                                        <p:tav tm="0">
                                          <p:val>
                                            <p:strVal val="ppt_x"/>
                                          </p:val>
                                        </p:tav>
                                        <p:tav tm="100000">
                                          <p:val>
                                            <p:fltVal val="0.5"/>
                                          </p:val>
                                        </p:tav>
                                      </p:tavLst>
                                    </p:anim>
                                    <p:anim calcmode="lin" valueType="num">
                                      <p:cBhvr>
                                        <p:cTn id="76" dur="2000"/>
                                        <p:tgtEl>
                                          <p:spTgt spid="4"/>
                                        </p:tgtEl>
                                        <p:attrNameLst>
                                          <p:attrName>ppt_y</p:attrName>
                                        </p:attrNameLst>
                                      </p:cBhvr>
                                      <p:tavLst>
                                        <p:tav tm="0">
                                          <p:val>
                                            <p:strVal val="ppt_y"/>
                                          </p:val>
                                        </p:tav>
                                        <p:tav tm="100000">
                                          <p:val>
                                            <p:fltVal val="0.5"/>
                                          </p:val>
                                        </p:tav>
                                      </p:tavLst>
                                    </p:anim>
                                    <p:set>
                                      <p:cBhvr>
                                        <p:cTn id="77" dur="1" fill="hold">
                                          <p:stCondLst>
                                            <p:cond delay="1999"/>
                                          </p:stCondLst>
                                        </p:cTn>
                                        <p:tgtEl>
                                          <p:spTgt spid="4"/>
                                        </p:tgtEl>
                                        <p:attrNameLst>
                                          <p:attrName>style.visibility</p:attrName>
                                        </p:attrNameLst>
                                      </p:cBhvr>
                                      <p:to>
                                        <p:strVal val="hidden"/>
                                      </p:to>
                                    </p:set>
                                  </p:childTnLst>
                                </p:cTn>
                              </p:par>
                              <p:par>
                                <p:cTn id="78" presetID="23" presetClass="exit" presetSubtype="544" fill="hold" nodeType="withEffect">
                                  <p:stCondLst>
                                    <p:cond delay="0"/>
                                  </p:stCondLst>
                                  <p:childTnLst>
                                    <p:anim calcmode="lin" valueType="num">
                                      <p:cBhvr>
                                        <p:cTn id="79" dur="2000"/>
                                        <p:tgtEl>
                                          <p:spTgt spid="5"/>
                                        </p:tgtEl>
                                        <p:attrNameLst>
                                          <p:attrName>ppt_w</p:attrName>
                                        </p:attrNameLst>
                                      </p:cBhvr>
                                      <p:tavLst>
                                        <p:tav tm="0">
                                          <p:val>
                                            <p:strVal val="ppt_w"/>
                                          </p:val>
                                        </p:tav>
                                        <p:tav tm="100000">
                                          <p:val>
                                            <p:fltVal val="0"/>
                                          </p:val>
                                        </p:tav>
                                      </p:tavLst>
                                    </p:anim>
                                    <p:anim calcmode="lin" valueType="num">
                                      <p:cBhvr>
                                        <p:cTn id="80" dur="2000"/>
                                        <p:tgtEl>
                                          <p:spTgt spid="5"/>
                                        </p:tgtEl>
                                        <p:attrNameLst>
                                          <p:attrName>ppt_h</p:attrName>
                                        </p:attrNameLst>
                                      </p:cBhvr>
                                      <p:tavLst>
                                        <p:tav tm="0">
                                          <p:val>
                                            <p:strVal val="ppt_h"/>
                                          </p:val>
                                        </p:tav>
                                        <p:tav tm="100000">
                                          <p:val>
                                            <p:fltVal val="0"/>
                                          </p:val>
                                        </p:tav>
                                      </p:tavLst>
                                    </p:anim>
                                    <p:anim calcmode="lin" valueType="num">
                                      <p:cBhvr>
                                        <p:cTn id="81" dur="2000"/>
                                        <p:tgtEl>
                                          <p:spTgt spid="5"/>
                                        </p:tgtEl>
                                        <p:attrNameLst>
                                          <p:attrName>ppt_x</p:attrName>
                                        </p:attrNameLst>
                                      </p:cBhvr>
                                      <p:tavLst>
                                        <p:tav tm="0">
                                          <p:val>
                                            <p:strVal val="ppt_x"/>
                                          </p:val>
                                        </p:tav>
                                        <p:tav tm="100000">
                                          <p:val>
                                            <p:fltVal val="0.5"/>
                                          </p:val>
                                        </p:tav>
                                      </p:tavLst>
                                    </p:anim>
                                    <p:anim calcmode="lin" valueType="num">
                                      <p:cBhvr>
                                        <p:cTn id="82" dur="2000"/>
                                        <p:tgtEl>
                                          <p:spTgt spid="5"/>
                                        </p:tgtEl>
                                        <p:attrNameLst>
                                          <p:attrName>ppt_y</p:attrName>
                                        </p:attrNameLst>
                                      </p:cBhvr>
                                      <p:tavLst>
                                        <p:tav tm="0">
                                          <p:val>
                                            <p:strVal val="ppt_y"/>
                                          </p:val>
                                        </p:tav>
                                        <p:tav tm="100000">
                                          <p:val>
                                            <p:fltVal val="0.5"/>
                                          </p:val>
                                        </p:tav>
                                      </p:tavLst>
                                    </p:anim>
                                    <p:set>
                                      <p:cBhvr>
                                        <p:cTn id="83" dur="1" fill="hold">
                                          <p:stCondLst>
                                            <p:cond delay="1999"/>
                                          </p:stCondLst>
                                        </p:cTn>
                                        <p:tgtEl>
                                          <p:spTgt spid="5"/>
                                        </p:tgtEl>
                                        <p:attrNameLst>
                                          <p:attrName>style.visibility</p:attrName>
                                        </p:attrNameLst>
                                      </p:cBhvr>
                                      <p:to>
                                        <p:strVal val="hidden"/>
                                      </p:to>
                                    </p:set>
                                  </p:childTnLst>
                                </p:cTn>
                              </p:par>
                              <p:par>
                                <p:cTn id="84" presetID="23" presetClass="exit" presetSubtype="544" fill="hold" nodeType="withEffect">
                                  <p:stCondLst>
                                    <p:cond delay="0"/>
                                  </p:stCondLst>
                                  <p:childTnLst>
                                    <p:anim calcmode="lin" valueType="num">
                                      <p:cBhvr>
                                        <p:cTn id="85" dur="2000"/>
                                        <p:tgtEl>
                                          <p:spTgt spid="6"/>
                                        </p:tgtEl>
                                        <p:attrNameLst>
                                          <p:attrName>ppt_w</p:attrName>
                                        </p:attrNameLst>
                                      </p:cBhvr>
                                      <p:tavLst>
                                        <p:tav tm="0">
                                          <p:val>
                                            <p:strVal val="ppt_w"/>
                                          </p:val>
                                        </p:tav>
                                        <p:tav tm="100000">
                                          <p:val>
                                            <p:fltVal val="0"/>
                                          </p:val>
                                        </p:tav>
                                      </p:tavLst>
                                    </p:anim>
                                    <p:anim calcmode="lin" valueType="num">
                                      <p:cBhvr>
                                        <p:cTn id="86" dur="2000"/>
                                        <p:tgtEl>
                                          <p:spTgt spid="6"/>
                                        </p:tgtEl>
                                        <p:attrNameLst>
                                          <p:attrName>ppt_h</p:attrName>
                                        </p:attrNameLst>
                                      </p:cBhvr>
                                      <p:tavLst>
                                        <p:tav tm="0">
                                          <p:val>
                                            <p:strVal val="ppt_h"/>
                                          </p:val>
                                        </p:tav>
                                        <p:tav tm="100000">
                                          <p:val>
                                            <p:fltVal val="0"/>
                                          </p:val>
                                        </p:tav>
                                      </p:tavLst>
                                    </p:anim>
                                    <p:anim calcmode="lin" valueType="num">
                                      <p:cBhvr>
                                        <p:cTn id="87" dur="2000"/>
                                        <p:tgtEl>
                                          <p:spTgt spid="6"/>
                                        </p:tgtEl>
                                        <p:attrNameLst>
                                          <p:attrName>ppt_x</p:attrName>
                                        </p:attrNameLst>
                                      </p:cBhvr>
                                      <p:tavLst>
                                        <p:tav tm="0">
                                          <p:val>
                                            <p:strVal val="ppt_x"/>
                                          </p:val>
                                        </p:tav>
                                        <p:tav tm="100000">
                                          <p:val>
                                            <p:fltVal val="0.5"/>
                                          </p:val>
                                        </p:tav>
                                      </p:tavLst>
                                    </p:anim>
                                    <p:anim calcmode="lin" valueType="num">
                                      <p:cBhvr>
                                        <p:cTn id="88" dur="2000"/>
                                        <p:tgtEl>
                                          <p:spTgt spid="6"/>
                                        </p:tgtEl>
                                        <p:attrNameLst>
                                          <p:attrName>ppt_y</p:attrName>
                                        </p:attrNameLst>
                                      </p:cBhvr>
                                      <p:tavLst>
                                        <p:tav tm="0">
                                          <p:val>
                                            <p:strVal val="ppt_y"/>
                                          </p:val>
                                        </p:tav>
                                        <p:tav tm="100000">
                                          <p:val>
                                            <p:fltVal val="0.5"/>
                                          </p:val>
                                        </p:tav>
                                      </p:tavLst>
                                    </p:anim>
                                    <p:set>
                                      <p:cBhvr>
                                        <p:cTn id="89" dur="1" fill="hold">
                                          <p:stCondLst>
                                            <p:cond delay="1999"/>
                                          </p:stCondLst>
                                        </p:cTn>
                                        <p:tgtEl>
                                          <p:spTgt spid="6"/>
                                        </p:tgtEl>
                                        <p:attrNameLst>
                                          <p:attrName>style.visibility</p:attrName>
                                        </p:attrNameLst>
                                      </p:cBhvr>
                                      <p:to>
                                        <p:strVal val="hidden"/>
                                      </p:to>
                                    </p:set>
                                  </p:childTnLst>
                                </p:cTn>
                              </p:par>
                              <p:par>
                                <p:cTn id="90" presetID="23" presetClass="exit" presetSubtype="544" fill="hold" nodeType="withEffect">
                                  <p:stCondLst>
                                    <p:cond delay="0"/>
                                  </p:stCondLst>
                                  <p:childTnLst>
                                    <p:anim calcmode="lin" valueType="num">
                                      <p:cBhvr>
                                        <p:cTn id="91" dur="2000"/>
                                        <p:tgtEl>
                                          <p:spTgt spid="7"/>
                                        </p:tgtEl>
                                        <p:attrNameLst>
                                          <p:attrName>ppt_w</p:attrName>
                                        </p:attrNameLst>
                                      </p:cBhvr>
                                      <p:tavLst>
                                        <p:tav tm="0">
                                          <p:val>
                                            <p:strVal val="ppt_w"/>
                                          </p:val>
                                        </p:tav>
                                        <p:tav tm="100000">
                                          <p:val>
                                            <p:fltVal val="0"/>
                                          </p:val>
                                        </p:tav>
                                      </p:tavLst>
                                    </p:anim>
                                    <p:anim calcmode="lin" valueType="num">
                                      <p:cBhvr>
                                        <p:cTn id="92" dur="2000"/>
                                        <p:tgtEl>
                                          <p:spTgt spid="7"/>
                                        </p:tgtEl>
                                        <p:attrNameLst>
                                          <p:attrName>ppt_h</p:attrName>
                                        </p:attrNameLst>
                                      </p:cBhvr>
                                      <p:tavLst>
                                        <p:tav tm="0">
                                          <p:val>
                                            <p:strVal val="ppt_h"/>
                                          </p:val>
                                        </p:tav>
                                        <p:tav tm="100000">
                                          <p:val>
                                            <p:fltVal val="0"/>
                                          </p:val>
                                        </p:tav>
                                      </p:tavLst>
                                    </p:anim>
                                    <p:anim calcmode="lin" valueType="num">
                                      <p:cBhvr>
                                        <p:cTn id="93" dur="2000"/>
                                        <p:tgtEl>
                                          <p:spTgt spid="7"/>
                                        </p:tgtEl>
                                        <p:attrNameLst>
                                          <p:attrName>ppt_x</p:attrName>
                                        </p:attrNameLst>
                                      </p:cBhvr>
                                      <p:tavLst>
                                        <p:tav tm="0">
                                          <p:val>
                                            <p:strVal val="ppt_x"/>
                                          </p:val>
                                        </p:tav>
                                        <p:tav tm="100000">
                                          <p:val>
                                            <p:fltVal val="0.5"/>
                                          </p:val>
                                        </p:tav>
                                      </p:tavLst>
                                    </p:anim>
                                    <p:anim calcmode="lin" valueType="num">
                                      <p:cBhvr>
                                        <p:cTn id="94" dur="2000"/>
                                        <p:tgtEl>
                                          <p:spTgt spid="7"/>
                                        </p:tgtEl>
                                        <p:attrNameLst>
                                          <p:attrName>ppt_y</p:attrName>
                                        </p:attrNameLst>
                                      </p:cBhvr>
                                      <p:tavLst>
                                        <p:tav tm="0">
                                          <p:val>
                                            <p:strVal val="ppt_y"/>
                                          </p:val>
                                        </p:tav>
                                        <p:tav tm="100000">
                                          <p:val>
                                            <p:fltVal val="0.5"/>
                                          </p:val>
                                        </p:tav>
                                      </p:tavLst>
                                    </p:anim>
                                    <p:set>
                                      <p:cBhvr>
                                        <p:cTn id="95" dur="1" fill="hold">
                                          <p:stCondLst>
                                            <p:cond delay="1999"/>
                                          </p:stCondLst>
                                        </p:cTn>
                                        <p:tgtEl>
                                          <p:spTgt spid="7"/>
                                        </p:tgtEl>
                                        <p:attrNameLst>
                                          <p:attrName>style.visibility</p:attrName>
                                        </p:attrNameLst>
                                      </p:cBhvr>
                                      <p:to>
                                        <p:strVal val="hidden"/>
                                      </p:to>
                                    </p:set>
                                  </p:childTnLst>
                                </p:cTn>
                              </p:par>
                              <p:par>
                                <p:cTn id="96" presetID="23" presetClass="exit" presetSubtype="544" fill="hold" nodeType="withEffect">
                                  <p:stCondLst>
                                    <p:cond delay="0"/>
                                  </p:stCondLst>
                                  <p:childTnLst>
                                    <p:anim calcmode="lin" valueType="num">
                                      <p:cBhvr>
                                        <p:cTn id="97" dur="2000"/>
                                        <p:tgtEl>
                                          <p:spTgt spid="8"/>
                                        </p:tgtEl>
                                        <p:attrNameLst>
                                          <p:attrName>ppt_w</p:attrName>
                                        </p:attrNameLst>
                                      </p:cBhvr>
                                      <p:tavLst>
                                        <p:tav tm="0">
                                          <p:val>
                                            <p:strVal val="ppt_w"/>
                                          </p:val>
                                        </p:tav>
                                        <p:tav tm="100000">
                                          <p:val>
                                            <p:fltVal val="0"/>
                                          </p:val>
                                        </p:tav>
                                      </p:tavLst>
                                    </p:anim>
                                    <p:anim calcmode="lin" valueType="num">
                                      <p:cBhvr>
                                        <p:cTn id="98" dur="2000"/>
                                        <p:tgtEl>
                                          <p:spTgt spid="8"/>
                                        </p:tgtEl>
                                        <p:attrNameLst>
                                          <p:attrName>ppt_h</p:attrName>
                                        </p:attrNameLst>
                                      </p:cBhvr>
                                      <p:tavLst>
                                        <p:tav tm="0">
                                          <p:val>
                                            <p:strVal val="ppt_h"/>
                                          </p:val>
                                        </p:tav>
                                        <p:tav tm="100000">
                                          <p:val>
                                            <p:fltVal val="0"/>
                                          </p:val>
                                        </p:tav>
                                      </p:tavLst>
                                    </p:anim>
                                    <p:anim calcmode="lin" valueType="num">
                                      <p:cBhvr>
                                        <p:cTn id="99" dur="2000"/>
                                        <p:tgtEl>
                                          <p:spTgt spid="8"/>
                                        </p:tgtEl>
                                        <p:attrNameLst>
                                          <p:attrName>ppt_x</p:attrName>
                                        </p:attrNameLst>
                                      </p:cBhvr>
                                      <p:tavLst>
                                        <p:tav tm="0">
                                          <p:val>
                                            <p:strVal val="ppt_x"/>
                                          </p:val>
                                        </p:tav>
                                        <p:tav tm="100000">
                                          <p:val>
                                            <p:fltVal val="0.5"/>
                                          </p:val>
                                        </p:tav>
                                      </p:tavLst>
                                    </p:anim>
                                    <p:anim calcmode="lin" valueType="num">
                                      <p:cBhvr>
                                        <p:cTn id="100" dur="2000"/>
                                        <p:tgtEl>
                                          <p:spTgt spid="8"/>
                                        </p:tgtEl>
                                        <p:attrNameLst>
                                          <p:attrName>ppt_y</p:attrName>
                                        </p:attrNameLst>
                                      </p:cBhvr>
                                      <p:tavLst>
                                        <p:tav tm="0">
                                          <p:val>
                                            <p:strVal val="ppt_y"/>
                                          </p:val>
                                        </p:tav>
                                        <p:tav tm="100000">
                                          <p:val>
                                            <p:fltVal val="0.5"/>
                                          </p:val>
                                        </p:tav>
                                      </p:tavLst>
                                    </p:anim>
                                    <p:set>
                                      <p:cBhvr>
                                        <p:cTn id="101" dur="1" fill="hold">
                                          <p:stCondLst>
                                            <p:cond delay="1999"/>
                                          </p:stCondLst>
                                        </p:cTn>
                                        <p:tgtEl>
                                          <p:spTgt spid="8"/>
                                        </p:tgtEl>
                                        <p:attrNameLst>
                                          <p:attrName>style.visibility</p:attrName>
                                        </p:attrNameLst>
                                      </p:cBhvr>
                                      <p:to>
                                        <p:strVal val="hidden"/>
                                      </p:to>
                                    </p:set>
                                  </p:childTnLst>
                                </p:cTn>
                              </p:par>
                              <p:par>
                                <p:cTn id="102" presetID="23" presetClass="exit" presetSubtype="544" fill="hold" nodeType="withEffect">
                                  <p:stCondLst>
                                    <p:cond delay="0"/>
                                  </p:stCondLst>
                                  <p:childTnLst>
                                    <p:anim calcmode="lin" valueType="num">
                                      <p:cBhvr>
                                        <p:cTn id="103" dur="2000"/>
                                        <p:tgtEl>
                                          <p:spTgt spid="9"/>
                                        </p:tgtEl>
                                        <p:attrNameLst>
                                          <p:attrName>ppt_w</p:attrName>
                                        </p:attrNameLst>
                                      </p:cBhvr>
                                      <p:tavLst>
                                        <p:tav tm="0">
                                          <p:val>
                                            <p:strVal val="ppt_w"/>
                                          </p:val>
                                        </p:tav>
                                        <p:tav tm="100000">
                                          <p:val>
                                            <p:fltVal val="0"/>
                                          </p:val>
                                        </p:tav>
                                      </p:tavLst>
                                    </p:anim>
                                    <p:anim calcmode="lin" valueType="num">
                                      <p:cBhvr>
                                        <p:cTn id="104" dur="2000"/>
                                        <p:tgtEl>
                                          <p:spTgt spid="9"/>
                                        </p:tgtEl>
                                        <p:attrNameLst>
                                          <p:attrName>ppt_h</p:attrName>
                                        </p:attrNameLst>
                                      </p:cBhvr>
                                      <p:tavLst>
                                        <p:tav tm="0">
                                          <p:val>
                                            <p:strVal val="ppt_h"/>
                                          </p:val>
                                        </p:tav>
                                        <p:tav tm="100000">
                                          <p:val>
                                            <p:fltVal val="0"/>
                                          </p:val>
                                        </p:tav>
                                      </p:tavLst>
                                    </p:anim>
                                    <p:anim calcmode="lin" valueType="num">
                                      <p:cBhvr>
                                        <p:cTn id="105" dur="2000"/>
                                        <p:tgtEl>
                                          <p:spTgt spid="9"/>
                                        </p:tgtEl>
                                        <p:attrNameLst>
                                          <p:attrName>ppt_x</p:attrName>
                                        </p:attrNameLst>
                                      </p:cBhvr>
                                      <p:tavLst>
                                        <p:tav tm="0">
                                          <p:val>
                                            <p:strVal val="ppt_x"/>
                                          </p:val>
                                        </p:tav>
                                        <p:tav tm="100000">
                                          <p:val>
                                            <p:fltVal val="0.5"/>
                                          </p:val>
                                        </p:tav>
                                      </p:tavLst>
                                    </p:anim>
                                    <p:anim calcmode="lin" valueType="num">
                                      <p:cBhvr>
                                        <p:cTn id="106" dur="2000"/>
                                        <p:tgtEl>
                                          <p:spTgt spid="9"/>
                                        </p:tgtEl>
                                        <p:attrNameLst>
                                          <p:attrName>ppt_y</p:attrName>
                                        </p:attrNameLst>
                                      </p:cBhvr>
                                      <p:tavLst>
                                        <p:tav tm="0">
                                          <p:val>
                                            <p:strVal val="ppt_y"/>
                                          </p:val>
                                        </p:tav>
                                        <p:tav tm="100000">
                                          <p:val>
                                            <p:fltVal val="0.5"/>
                                          </p:val>
                                        </p:tav>
                                      </p:tavLst>
                                    </p:anim>
                                    <p:set>
                                      <p:cBhvr>
                                        <p:cTn id="107" dur="1" fill="hold">
                                          <p:stCondLst>
                                            <p:cond delay="1999"/>
                                          </p:stCondLst>
                                        </p:cTn>
                                        <p:tgtEl>
                                          <p:spTgt spid="9"/>
                                        </p:tgtEl>
                                        <p:attrNameLst>
                                          <p:attrName>style.visibility</p:attrName>
                                        </p:attrNameLst>
                                      </p:cBhvr>
                                      <p:to>
                                        <p:strVal val="hidden"/>
                                      </p:to>
                                    </p:set>
                                  </p:childTnLst>
                                </p:cTn>
                              </p:par>
                              <p:par>
                                <p:cTn id="108" presetID="23" presetClass="exit" presetSubtype="544" fill="hold" nodeType="withEffect">
                                  <p:stCondLst>
                                    <p:cond delay="0"/>
                                  </p:stCondLst>
                                  <p:childTnLst>
                                    <p:anim calcmode="lin" valueType="num">
                                      <p:cBhvr>
                                        <p:cTn id="109" dur="2000"/>
                                        <p:tgtEl>
                                          <p:spTgt spid="10"/>
                                        </p:tgtEl>
                                        <p:attrNameLst>
                                          <p:attrName>ppt_w</p:attrName>
                                        </p:attrNameLst>
                                      </p:cBhvr>
                                      <p:tavLst>
                                        <p:tav tm="0">
                                          <p:val>
                                            <p:strVal val="ppt_w"/>
                                          </p:val>
                                        </p:tav>
                                        <p:tav tm="100000">
                                          <p:val>
                                            <p:fltVal val="0"/>
                                          </p:val>
                                        </p:tav>
                                      </p:tavLst>
                                    </p:anim>
                                    <p:anim calcmode="lin" valueType="num">
                                      <p:cBhvr>
                                        <p:cTn id="110" dur="2000"/>
                                        <p:tgtEl>
                                          <p:spTgt spid="10"/>
                                        </p:tgtEl>
                                        <p:attrNameLst>
                                          <p:attrName>ppt_h</p:attrName>
                                        </p:attrNameLst>
                                      </p:cBhvr>
                                      <p:tavLst>
                                        <p:tav tm="0">
                                          <p:val>
                                            <p:strVal val="ppt_h"/>
                                          </p:val>
                                        </p:tav>
                                        <p:tav tm="100000">
                                          <p:val>
                                            <p:fltVal val="0"/>
                                          </p:val>
                                        </p:tav>
                                      </p:tavLst>
                                    </p:anim>
                                    <p:anim calcmode="lin" valueType="num">
                                      <p:cBhvr>
                                        <p:cTn id="111" dur="2000"/>
                                        <p:tgtEl>
                                          <p:spTgt spid="10"/>
                                        </p:tgtEl>
                                        <p:attrNameLst>
                                          <p:attrName>ppt_x</p:attrName>
                                        </p:attrNameLst>
                                      </p:cBhvr>
                                      <p:tavLst>
                                        <p:tav tm="0">
                                          <p:val>
                                            <p:strVal val="ppt_x"/>
                                          </p:val>
                                        </p:tav>
                                        <p:tav tm="100000">
                                          <p:val>
                                            <p:fltVal val="0.5"/>
                                          </p:val>
                                        </p:tav>
                                      </p:tavLst>
                                    </p:anim>
                                    <p:anim calcmode="lin" valueType="num">
                                      <p:cBhvr>
                                        <p:cTn id="112" dur="2000"/>
                                        <p:tgtEl>
                                          <p:spTgt spid="10"/>
                                        </p:tgtEl>
                                        <p:attrNameLst>
                                          <p:attrName>ppt_y</p:attrName>
                                        </p:attrNameLst>
                                      </p:cBhvr>
                                      <p:tavLst>
                                        <p:tav tm="0">
                                          <p:val>
                                            <p:strVal val="ppt_y"/>
                                          </p:val>
                                        </p:tav>
                                        <p:tav tm="100000">
                                          <p:val>
                                            <p:fltVal val="0.5"/>
                                          </p:val>
                                        </p:tav>
                                      </p:tavLst>
                                    </p:anim>
                                    <p:set>
                                      <p:cBhvr>
                                        <p:cTn id="113" dur="1" fill="hold">
                                          <p:stCondLst>
                                            <p:cond delay="1999"/>
                                          </p:stCondLst>
                                        </p:cTn>
                                        <p:tgtEl>
                                          <p:spTgt spid="10"/>
                                        </p:tgtEl>
                                        <p:attrNameLst>
                                          <p:attrName>style.visibility</p:attrName>
                                        </p:attrNameLst>
                                      </p:cBhvr>
                                      <p:to>
                                        <p:strVal val="hidden"/>
                                      </p:to>
                                    </p:set>
                                  </p:childTnLst>
                                </p:cTn>
                              </p:par>
                              <p:par>
                                <p:cTn id="114" presetID="23" presetClass="exit" presetSubtype="544" fill="hold" nodeType="withEffect">
                                  <p:stCondLst>
                                    <p:cond delay="0"/>
                                  </p:stCondLst>
                                  <p:childTnLst>
                                    <p:anim calcmode="lin" valueType="num">
                                      <p:cBhvr>
                                        <p:cTn id="115" dur="2000"/>
                                        <p:tgtEl>
                                          <p:spTgt spid="11"/>
                                        </p:tgtEl>
                                        <p:attrNameLst>
                                          <p:attrName>ppt_w</p:attrName>
                                        </p:attrNameLst>
                                      </p:cBhvr>
                                      <p:tavLst>
                                        <p:tav tm="0">
                                          <p:val>
                                            <p:strVal val="ppt_w"/>
                                          </p:val>
                                        </p:tav>
                                        <p:tav tm="100000">
                                          <p:val>
                                            <p:fltVal val="0"/>
                                          </p:val>
                                        </p:tav>
                                      </p:tavLst>
                                    </p:anim>
                                    <p:anim calcmode="lin" valueType="num">
                                      <p:cBhvr>
                                        <p:cTn id="116" dur="2000"/>
                                        <p:tgtEl>
                                          <p:spTgt spid="11"/>
                                        </p:tgtEl>
                                        <p:attrNameLst>
                                          <p:attrName>ppt_h</p:attrName>
                                        </p:attrNameLst>
                                      </p:cBhvr>
                                      <p:tavLst>
                                        <p:tav tm="0">
                                          <p:val>
                                            <p:strVal val="ppt_h"/>
                                          </p:val>
                                        </p:tav>
                                        <p:tav tm="100000">
                                          <p:val>
                                            <p:fltVal val="0"/>
                                          </p:val>
                                        </p:tav>
                                      </p:tavLst>
                                    </p:anim>
                                    <p:anim calcmode="lin" valueType="num">
                                      <p:cBhvr>
                                        <p:cTn id="117" dur="2000"/>
                                        <p:tgtEl>
                                          <p:spTgt spid="11"/>
                                        </p:tgtEl>
                                        <p:attrNameLst>
                                          <p:attrName>ppt_x</p:attrName>
                                        </p:attrNameLst>
                                      </p:cBhvr>
                                      <p:tavLst>
                                        <p:tav tm="0">
                                          <p:val>
                                            <p:strVal val="ppt_x"/>
                                          </p:val>
                                        </p:tav>
                                        <p:tav tm="100000">
                                          <p:val>
                                            <p:fltVal val="0.5"/>
                                          </p:val>
                                        </p:tav>
                                      </p:tavLst>
                                    </p:anim>
                                    <p:anim calcmode="lin" valueType="num">
                                      <p:cBhvr>
                                        <p:cTn id="118" dur="2000"/>
                                        <p:tgtEl>
                                          <p:spTgt spid="11"/>
                                        </p:tgtEl>
                                        <p:attrNameLst>
                                          <p:attrName>ppt_y</p:attrName>
                                        </p:attrNameLst>
                                      </p:cBhvr>
                                      <p:tavLst>
                                        <p:tav tm="0">
                                          <p:val>
                                            <p:strVal val="ppt_y"/>
                                          </p:val>
                                        </p:tav>
                                        <p:tav tm="100000">
                                          <p:val>
                                            <p:fltVal val="0.5"/>
                                          </p:val>
                                        </p:tav>
                                      </p:tavLst>
                                    </p:anim>
                                    <p:set>
                                      <p:cBhvr>
                                        <p:cTn id="119" dur="1" fill="hold">
                                          <p:stCondLst>
                                            <p:cond delay="1999"/>
                                          </p:stCondLst>
                                        </p:cTn>
                                        <p:tgtEl>
                                          <p:spTgt spid="11"/>
                                        </p:tgtEl>
                                        <p:attrNameLst>
                                          <p:attrName>style.visibility</p:attrName>
                                        </p:attrNameLst>
                                      </p:cBhvr>
                                      <p:to>
                                        <p:strVal val="hidden"/>
                                      </p:to>
                                    </p:set>
                                  </p:childTnLst>
                                </p:cTn>
                              </p:par>
                              <p:par>
                                <p:cTn id="120" presetID="8" presetClass="emph" presetSubtype="0" autoRev="1" fill="hold" nodeType="withEffect">
                                  <p:stCondLst>
                                    <p:cond delay="0"/>
                                  </p:stCondLst>
                                  <p:childTnLst>
                                    <p:animRot by="-21600000">
                                      <p:cBhvr>
                                        <p:cTn id="121" dur="2000" fill="hold"/>
                                        <p:tgtEl>
                                          <p:spTgt spid="4"/>
                                        </p:tgtEl>
                                        <p:attrNameLst>
                                          <p:attrName>r</p:attrName>
                                        </p:attrNameLst>
                                      </p:cBhvr>
                                    </p:animRot>
                                  </p:childTnLst>
                                </p:cTn>
                              </p:par>
                              <p:par>
                                <p:cTn id="122" presetID="8" presetClass="emph" presetSubtype="0" autoRev="1" fill="hold" nodeType="withEffect">
                                  <p:stCondLst>
                                    <p:cond delay="0"/>
                                  </p:stCondLst>
                                  <p:childTnLst>
                                    <p:animRot by="-21600000">
                                      <p:cBhvr>
                                        <p:cTn id="123" dur="2000" fill="hold"/>
                                        <p:tgtEl>
                                          <p:spTgt spid="5"/>
                                        </p:tgtEl>
                                        <p:attrNameLst>
                                          <p:attrName>r</p:attrName>
                                        </p:attrNameLst>
                                      </p:cBhvr>
                                    </p:animRot>
                                  </p:childTnLst>
                                </p:cTn>
                              </p:par>
                              <p:par>
                                <p:cTn id="124" presetID="8" presetClass="emph" presetSubtype="0" autoRev="1" fill="hold" nodeType="withEffect">
                                  <p:stCondLst>
                                    <p:cond delay="0"/>
                                  </p:stCondLst>
                                  <p:childTnLst>
                                    <p:animRot by="-21600000">
                                      <p:cBhvr>
                                        <p:cTn id="125" dur="2000" fill="hold"/>
                                        <p:tgtEl>
                                          <p:spTgt spid="6"/>
                                        </p:tgtEl>
                                        <p:attrNameLst>
                                          <p:attrName>r</p:attrName>
                                        </p:attrNameLst>
                                      </p:cBhvr>
                                    </p:animRot>
                                  </p:childTnLst>
                                </p:cTn>
                              </p:par>
                              <p:par>
                                <p:cTn id="126" presetID="8" presetClass="emph" presetSubtype="0" autoRev="1" fill="hold" nodeType="withEffect">
                                  <p:stCondLst>
                                    <p:cond delay="0"/>
                                  </p:stCondLst>
                                  <p:childTnLst>
                                    <p:animRot by="-21600000">
                                      <p:cBhvr>
                                        <p:cTn id="127" dur="2000" fill="hold"/>
                                        <p:tgtEl>
                                          <p:spTgt spid="7"/>
                                        </p:tgtEl>
                                        <p:attrNameLst>
                                          <p:attrName>r</p:attrName>
                                        </p:attrNameLst>
                                      </p:cBhvr>
                                    </p:animRot>
                                  </p:childTnLst>
                                </p:cTn>
                              </p:par>
                              <p:par>
                                <p:cTn id="128" presetID="8" presetClass="emph" presetSubtype="0" autoRev="1" fill="hold" nodeType="withEffect">
                                  <p:stCondLst>
                                    <p:cond delay="0"/>
                                  </p:stCondLst>
                                  <p:childTnLst>
                                    <p:animRot by="-21600000">
                                      <p:cBhvr>
                                        <p:cTn id="129" dur="2000" fill="hold"/>
                                        <p:tgtEl>
                                          <p:spTgt spid="8"/>
                                        </p:tgtEl>
                                        <p:attrNameLst>
                                          <p:attrName>r</p:attrName>
                                        </p:attrNameLst>
                                      </p:cBhvr>
                                    </p:animRot>
                                  </p:childTnLst>
                                </p:cTn>
                              </p:par>
                              <p:par>
                                <p:cTn id="130" presetID="8" presetClass="emph" presetSubtype="0" autoRev="1" fill="hold" nodeType="withEffect">
                                  <p:stCondLst>
                                    <p:cond delay="0"/>
                                  </p:stCondLst>
                                  <p:childTnLst>
                                    <p:animRot by="-21600000">
                                      <p:cBhvr>
                                        <p:cTn id="131" dur="2000" fill="hold"/>
                                        <p:tgtEl>
                                          <p:spTgt spid="9"/>
                                        </p:tgtEl>
                                        <p:attrNameLst>
                                          <p:attrName>r</p:attrName>
                                        </p:attrNameLst>
                                      </p:cBhvr>
                                    </p:animRot>
                                  </p:childTnLst>
                                </p:cTn>
                              </p:par>
                              <p:par>
                                <p:cTn id="132" presetID="8" presetClass="emph" presetSubtype="0" autoRev="1" fill="hold" nodeType="withEffect">
                                  <p:stCondLst>
                                    <p:cond delay="0"/>
                                  </p:stCondLst>
                                  <p:childTnLst>
                                    <p:animRot by="-21600000">
                                      <p:cBhvr>
                                        <p:cTn id="133" dur="2000" fill="hold"/>
                                        <p:tgtEl>
                                          <p:spTgt spid="10"/>
                                        </p:tgtEl>
                                        <p:attrNameLst>
                                          <p:attrName>r</p:attrName>
                                        </p:attrNameLst>
                                      </p:cBhvr>
                                    </p:animRot>
                                  </p:childTnLst>
                                </p:cTn>
                              </p:par>
                              <p:par>
                                <p:cTn id="134" presetID="8" presetClass="emph" presetSubtype="0" autoRev="1" fill="hold" nodeType="withEffect">
                                  <p:stCondLst>
                                    <p:cond delay="0"/>
                                  </p:stCondLst>
                                  <p:childTnLst>
                                    <p:animRot by="-21600000">
                                      <p:cBhvr>
                                        <p:cTn id="135" dur="2000" fill="hold"/>
                                        <p:tgtEl>
                                          <p:spTgt spid="11"/>
                                        </p:tgtEl>
                                        <p:attrNameLst>
                                          <p:attrName>r</p:attrName>
                                        </p:attrNameLst>
                                      </p:cBhvr>
                                    </p:animRot>
                                  </p:childTnLst>
                                </p:cTn>
                              </p:par>
                              <p:par>
                                <p:cTn id="136" presetID="23" presetClass="entr" presetSubtype="288" fill="hold" nodeType="withEffect">
                                  <p:stCondLst>
                                    <p:cond delay="0"/>
                                  </p:stCondLst>
                                  <p:childTnLst>
                                    <p:set>
                                      <p:cBhvr>
                                        <p:cTn id="137" dur="1" fill="hold">
                                          <p:stCondLst>
                                            <p:cond delay="0"/>
                                          </p:stCondLst>
                                        </p:cTn>
                                        <p:tgtEl>
                                          <p:spTgt spid="2"/>
                                        </p:tgtEl>
                                        <p:attrNameLst>
                                          <p:attrName>style.visibility</p:attrName>
                                        </p:attrNameLst>
                                      </p:cBhvr>
                                      <p:to>
                                        <p:strVal val="visible"/>
                                      </p:to>
                                    </p:set>
                                    <p:anim calcmode="lin" valueType="num">
                                      <p:cBhvr>
                                        <p:cTn id="138" dur="2000" fill="hold"/>
                                        <p:tgtEl>
                                          <p:spTgt spid="2"/>
                                        </p:tgtEl>
                                        <p:attrNameLst>
                                          <p:attrName>ppt_w</p:attrName>
                                        </p:attrNameLst>
                                      </p:cBhvr>
                                      <p:tavLst>
                                        <p:tav tm="0">
                                          <p:val>
                                            <p:strVal val="4/3*#ppt_w"/>
                                          </p:val>
                                        </p:tav>
                                        <p:tav tm="100000">
                                          <p:val>
                                            <p:strVal val="#ppt_w"/>
                                          </p:val>
                                        </p:tav>
                                      </p:tavLst>
                                    </p:anim>
                                    <p:anim calcmode="lin" valueType="num">
                                      <p:cBhvr>
                                        <p:cTn id="139" dur="2000" fill="hold"/>
                                        <p:tgtEl>
                                          <p:spTgt spid="2"/>
                                        </p:tgtEl>
                                        <p:attrNameLst>
                                          <p:attrName>ppt_h</p:attrName>
                                        </p:attrNameLst>
                                      </p:cBhvr>
                                      <p:tavLst>
                                        <p:tav tm="0">
                                          <p:val>
                                            <p:strVal val="4/3*#ppt_h"/>
                                          </p:val>
                                        </p:tav>
                                        <p:tav tm="100000">
                                          <p:val>
                                            <p:strVal val="#ppt_h"/>
                                          </p:val>
                                        </p:tav>
                                      </p:tavLst>
                                    </p:anim>
                                  </p:childTnLst>
                                </p:cTn>
                              </p:par>
                              <p:par>
                                <p:cTn id="140" presetID="21" presetClass="entr" presetSubtype="8" fill="hold" nodeType="withEffect">
                                  <p:stCondLst>
                                    <p:cond delay="0"/>
                                  </p:stCondLst>
                                  <p:childTnLst>
                                    <p:set>
                                      <p:cBhvr>
                                        <p:cTn id="141" dur="1" fill="hold">
                                          <p:stCondLst>
                                            <p:cond delay="0"/>
                                          </p:stCondLst>
                                        </p:cTn>
                                        <p:tgtEl>
                                          <p:spTgt spid="2"/>
                                        </p:tgtEl>
                                        <p:attrNameLst>
                                          <p:attrName>style.visibility</p:attrName>
                                        </p:attrNameLst>
                                      </p:cBhvr>
                                      <p:to>
                                        <p:strVal val="visible"/>
                                      </p:to>
                                    </p:set>
                                    <p:animEffect transition="in" filter="wheel(8)">
                                      <p:cBhvr>
                                        <p:cTn id="14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A14D07"/>
        </a:solidFill>
        <a:effectLst/>
      </p:bgPr>
    </p:bg>
    <p:spTree>
      <p:nvGrpSpPr>
        <p:cNvPr id="1" name=""/>
        <p:cNvGrpSpPr/>
        <p:nvPr/>
      </p:nvGrpSpPr>
      <p:grpSpPr>
        <a:xfrm>
          <a:off x="0" y="0"/>
          <a:ext cx="0" cy="0"/>
          <a:chOff x="0" y="0"/>
          <a:chExt cx="0" cy="0"/>
        </a:xfrm>
      </p:grpSpPr>
      <p:pic>
        <p:nvPicPr>
          <p:cNvPr id="7" name="6 Imagen" descr="7c0e86ef190f53b2b58a1209248bb986.jpg"/>
          <p:cNvPicPr>
            <a:picLocks noChangeAspect="1"/>
          </p:cNvPicPr>
          <p:nvPr/>
        </p:nvPicPr>
        <p:blipFill>
          <a:blip r:embed="rId2"/>
          <a:stretch>
            <a:fillRect/>
          </a:stretch>
        </p:blipFill>
        <p:spPr>
          <a:xfrm>
            <a:off x="0" y="0"/>
            <a:ext cx="9144000" cy="5143500"/>
          </a:xfrm>
          <a:prstGeom prst="rect">
            <a:avLst/>
          </a:prstGeom>
        </p:spPr>
      </p:pic>
      <p:sp>
        <p:nvSpPr>
          <p:cNvPr id="8" name="7 CuadroTexto"/>
          <p:cNvSpPr txBox="1"/>
          <p:nvPr/>
        </p:nvSpPr>
        <p:spPr>
          <a:xfrm rot="20813052">
            <a:off x="3642983" y="1101021"/>
            <a:ext cx="3673249" cy="2308324"/>
          </a:xfrm>
          <a:prstGeom prst="rect">
            <a:avLst/>
          </a:prstGeom>
          <a:noFill/>
        </p:spPr>
        <p:txBody>
          <a:bodyPr wrap="square" rtlCol="0">
            <a:spAutoFit/>
          </a:bodyPr>
          <a:lstStyle/>
          <a:p>
            <a:pPr algn="ctr"/>
            <a:r>
              <a:rPr lang="es-PE" sz="1600" b="1" dirty="0" smtClean="0"/>
              <a:t>Me gusta ver atardecer</a:t>
            </a:r>
            <a:r>
              <a:rPr lang="es-PE" sz="1600" dirty="0" smtClean="0"/>
              <a:t>. Intento no perdérmelo ningún día. Es una cita conmigo misma y con él ahora. </a:t>
            </a:r>
          </a:p>
          <a:p>
            <a:pPr algn="ctr"/>
            <a:r>
              <a:rPr lang="es-PE" sz="1600" dirty="0" smtClean="0"/>
              <a:t>Me gusta esperar justo ese instante en el que el sol nos da su cálido adiós, exhausto pero satisfecho, y da paso a la luna, enérgica, con fuerzas  renovadas y dispuesta a iluminar nuestras noches. Y en ese paso de testigo el cielo nos regala una feria de colores, amarillos, rojos, naranjas, grises… y las nubes pierden su timidez y se muestran ardientes y confiadas.</a:t>
            </a:r>
            <a:endParaRPr lang="es-PE" sz="1600" dirty="0"/>
          </a:p>
        </p:txBody>
      </p:sp>
      <p:sp>
        <p:nvSpPr>
          <p:cNvPr id="4" name="3 Rectángulo"/>
          <p:cNvSpPr/>
          <p:nvPr/>
        </p:nvSpPr>
        <p:spPr>
          <a:xfrm>
            <a:off x="-642974" y="-500084"/>
            <a:ext cx="10215634" cy="6072230"/>
          </a:xfrm>
          <a:prstGeom prst="rect">
            <a:avLst/>
          </a:prstGeom>
          <a:gradFill flip="none" rotWithShape="1">
            <a:gsLst>
              <a:gs pos="47000">
                <a:srgbClr val="FFF200"/>
              </a:gs>
              <a:gs pos="45000">
                <a:srgbClr val="FF7A00"/>
              </a:gs>
              <a:gs pos="70000">
                <a:srgbClr val="FF0300"/>
              </a:gs>
              <a:gs pos="100000">
                <a:srgbClr val="4D0808"/>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flip="none" rotWithShape="1">
          <a:gsLst>
            <a:gs pos="5000">
              <a:srgbClr val="FFC000"/>
            </a:gs>
            <a:gs pos="30000">
              <a:srgbClr val="D49E6C"/>
            </a:gs>
            <a:gs pos="70000">
              <a:srgbClr val="A65528"/>
            </a:gs>
            <a:gs pos="100000">
              <a:srgbClr val="663012"/>
            </a:gs>
          </a:gsLst>
          <a:lin ang="10800000" scaled="1"/>
          <a:tileRect/>
        </a:gradFill>
        <a:effectLst/>
      </p:bgPr>
    </p:bg>
    <p:spTree>
      <p:nvGrpSpPr>
        <p:cNvPr id="1" name=""/>
        <p:cNvGrpSpPr/>
        <p:nvPr/>
      </p:nvGrpSpPr>
      <p:grpSpPr>
        <a:xfrm>
          <a:off x="0" y="0"/>
          <a:ext cx="0" cy="0"/>
          <a:chOff x="0" y="0"/>
          <a:chExt cx="0" cy="0"/>
        </a:xfrm>
      </p:grpSpPr>
      <p:pic>
        <p:nvPicPr>
          <p:cNvPr id="2" name="1 Imagen" descr="backlit-beach-beautiful-22767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butterfly-svg-zentangle-5.png"/>
          <p:cNvPicPr>
            <a:picLocks noChangeAspect="1"/>
          </p:cNvPicPr>
          <p:nvPr/>
        </p:nvPicPr>
        <p:blipFill>
          <a:blip r:embed="rId3" cstate="print">
            <a:lum bright="-40000"/>
          </a:blip>
          <a:stretch>
            <a:fillRect/>
          </a:stretch>
        </p:blipFill>
        <p:spPr>
          <a:xfrm>
            <a:off x="3500430" y="0"/>
            <a:ext cx="1086040" cy="1131292"/>
          </a:xfrm>
          <a:prstGeom prst="rect">
            <a:avLst/>
          </a:prstGeom>
          <a:effectLst>
            <a:reflection blurRad="6350" stA="50000" endA="300" endPos="55500" dist="50800" dir="5400000" sy="-100000" algn="bl" rotWithShape="0"/>
          </a:effectLst>
        </p:spPr>
      </p:pic>
      <p:pic>
        <p:nvPicPr>
          <p:cNvPr id="4" name="3 Imagen" descr="butterfly-svg-zentangle-5.png"/>
          <p:cNvPicPr>
            <a:picLocks noChangeAspect="1"/>
          </p:cNvPicPr>
          <p:nvPr/>
        </p:nvPicPr>
        <p:blipFill>
          <a:blip r:embed="rId3" cstate="print">
            <a:lum bright="-40000"/>
          </a:blip>
          <a:stretch>
            <a:fillRect/>
          </a:stretch>
        </p:blipFill>
        <p:spPr>
          <a:xfrm>
            <a:off x="4572000" y="0"/>
            <a:ext cx="1086040" cy="1131292"/>
          </a:xfrm>
          <a:prstGeom prst="rect">
            <a:avLst/>
          </a:prstGeom>
          <a:effectLst>
            <a:reflection blurRad="6350" stA="50000" endA="300" endPos="55500" dist="50800" dir="5400000" sy="-100000" algn="bl" rotWithShape="0"/>
          </a:effectLst>
        </p:spPr>
      </p:pic>
      <p:pic>
        <p:nvPicPr>
          <p:cNvPr id="5" name="4 Imagen" descr="butterfly-svg-zentangle-5.png"/>
          <p:cNvPicPr>
            <a:picLocks noChangeAspect="1"/>
          </p:cNvPicPr>
          <p:nvPr/>
        </p:nvPicPr>
        <p:blipFill>
          <a:blip r:embed="rId3" cstate="print">
            <a:lum bright="40000"/>
          </a:blip>
          <a:stretch>
            <a:fillRect/>
          </a:stretch>
        </p:blipFill>
        <p:spPr>
          <a:xfrm>
            <a:off x="3500430" y="1071552"/>
            <a:ext cx="1086040" cy="1131292"/>
          </a:xfrm>
          <a:prstGeom prst="rect">
            <a:avLst/>
          </a:prstGeom>
          <a:effectLst>
            <a:reflection blurRad="6350" stA="50000" endA="300" endPos="55500" dist="50800" dir="5400000" sy="-100000" algn="bl" rotWithShape="0"/>
          </a:effectLst>
        </p:spPr>
      </p:pic>
      <p:pic>
        <p:nvPicPr>
          <p:cNvPr id="6" name="5 Imagen" descr="butterfly-svg-zentangle-5.png"/>
          <p:cNvPicPr>
            <a:picLocks noChangeAspect="1"/>
          </p:cNvPicPr>
          <p:nvPr/>
        </p:nvPicPr>
        <p:blipFill>
          <a:blip r:embed="rId3" cstate="print">
            <a:lum bright="40000"/>
          </a:blip>
          <a:stretch>
            <a:fillRect/>
          </a:stretch>
        </p:blipFill>
        <p:spPr>
          <a:xfrm>
            <a:off x="4572000" y="1071552"/>
            <a:ext cx="1086040" cy="1131292"/>
          </a:xfrm>
          <a:prstGeom prst="rect">
            <a:avLst/>
          </a:prstGeom>
          <a:effectLst>
            <a:reflection blurRad="6350" stA="50000" endA="300" endPos="55500" dist="50800" dir="5400000" sy="-100000" algn="bl" rotWithShape="0"/>
          </a:effectLst>
        </p:spPr>
      </p:pic>
      <p:pic>
        <p:nvPicPr>
          <p:cNvPr id="7" name="6 Imagen" descr="butterfly-svg-zentangle-5.png"/>
          <p:cNvPicPr>
            <a:picLocks noChangeAspect="1"/>
          </p:cNvPicPr>
          <p:nvPr/>
        </p:nvPicPr>
        <p:blipFill>
          <a:blip r:embed="rId3" cstate="print">
            <a:lum bright="-40000"/>
          </a:blip>
          <a:stretch>
            <a:fillRect/>
          </a:stretch>
        </p:blipFill>
        <p:spPr>
          <a:xfrm>
            <a:off x="3500430" y="2071702"/>
            <a:ext cx="1086040" cy="1131292"/>
          </a:xfrm>
          <a:prstGeom prst="rect">
            <a:avLst/>
          </a:prstGeom>
          <a:effectLst>
            <a:reflection blurRad="6350" stA="50000" endA="300" endPos="55500" dist="50800" dir="5400000" sy="-100000" algn="bl" rotWithShape="0"/>
          </a:effectLst>
        </p:spPr>
      </p:pic>
      <p:pic>
        <p:nvPicPr>
          <p:cNvPr id="8" name="7 Imagen" descr="butterfly-svg-zentangle-5.png"/>
          <p:cNvPicPr>
            <a:picLocks noChangeAspect="1"/>
          </p:cNvPicPr>
          <p:nvPr/>
        </p:nvPicPr>
        <p:blipFill>
          <a:blip r:embed="rId3" cstate="print">
            <a:lum bright="-40000"/>
          </a:blip>
          <a:stretch>
            <a:fillRect/>
          </a:stretch>
        </p:blipFill>
        <p:spPr>
          <a:xfrm>
            <a:off x="4572000" y="2071702"/>
            <a:ext cx="1086040" cy="1131292"/>
          </a:xfrm>
          <a:prstGeom prst="rect">
            <a:avLst/>
          </a:prstGeom>
          <a:effectLst>
            <a:reflection blurRad="6350" stA="50000" endA="300" endPos="55500" dist="50800" dir="5400000" sy="-100000" algn="bl" rotWithShape="0"/>
          </a:effectLst>
        </p:spPr>
      </p:pic>
      <p:pic>
        <p:nvPicPr>
          <p:cNvPr id="9" name="8 Imagen" descr="butterfly-svg-zentangle-5.png"/>
          <p:cNvPicPr>
            <a:picLocks noChangeAspect="1"/>
          </p:cNvPicPr>
          <p:nvPr/>
        </p:nvPicPr>
        <p:blipFill>
          <a:blip r:embed="rId3" cstate="print">
            <a:lum bright="40000"/>
          </a:blip>
          <a:stretch>
            <a:fillRect/>
          </a:stretch>
        </p:blipFill>
        <p:spPr>
          <a:xfrm>
            <a:off x="3500430" y="3143254"/>
            <a:ext cx="1086040" cy="1131292"/>
          </a:xfrm>
          <a:prstGeom prst="rect">
            <a:avLst/>
          </a:prstGeom>
          <a:effectLst>
            <a:reflection blurRad="6350" stA="50000" endA="300" endPos="55500" dist="50800" dir="5400000" sy="-100000" algn="bl" rotWithShape="0"/>
          </a:effectLst>
        </p:spPr>
      </p:pic>
      <p:pic>
        <p:nvPicPr>
          <p:cNvPr id="10" name="9 Imagen" descr="butterfly-svg-zentangle-5.png"/>
          <p:cNvPicPr>
            <a:picLocks noChangeAspect="1"/>
          </p:cNvPicPr>
          <p:nvPr/>
        </p:nvPicPr>
        <p:blipFill>
          <a:blip r:embed="rId3" cstate="print">
            <a:lum bright="40000"/>
          </a:blip>
          <a:stretch>
            <a:fillRect/>
          </a:stretch>
        </p:blipFill>
        <p:spPr>
          <a:xfrm>
            <a:off x="4572000" y="3143254"/>
            <a:ext cx="1086040" cy="1131292"/>
          </a:xfrm>
          <a:prstGeom prst="rect">
            <a:avLst/>
          </a:prstGeom>
          <a:effectLst>
            <a:reflection blurRad="6350" stA="50000" endA="300" endPos="55500" dist="50800" dir="5400000" sy="-100000" algn="bl" rotWithShape="0"/>
          </a:effectLst>
        </p:spPr>
      </p:pic>
      <p:pic>
        <p:nvPicPr>
          <p:cNvPr id="11" name="10 Imagen" descr="butterfly-svg-zentangle-5.png"/>
          <p:cNvPicPr>
            <a:picLocks noChangeAspect="1"/>
          </p:cNvPicPr>
          <p:nvPr/>
        </p:nvPicPr>
        <p:blipFill>
          <a:blip r:embed="rId3" cstate="print">
            <a:lum bright="-40000"/>
          </a:blip>
          <a:stretch>
            <a:fillRect/>
          </a:stretch>
        </p:blipFill>
        <p:spPr>
          <a:xfrm>
            <a:off x="3500430" y="4286280"/>
            <a:ext cx="1086040" cy="1131292"/>
          </a:xfrm>
          <a:prstGeom prst="rect">
            <a:avLst/>
          </a:prstGeom>
          <a:effectLst>
            <a:reflection blurRad="6350" stA="50000" endA="300" endPos="55500" dist="50800" dir="5400000" sy="-100000" algn="bl" rotWithShape="0"/>
          </a:effectLst>
        </p:spPr>
      </p:pic>
      <p:pic>
        <p:nvPicPr>
          <p:cNvPr id="12" name="11 Imagen" descr="butterfly-svg-zentangle-5.png"/>
          <p:cNvPicPr>
            <a:picLocks noChangeAspect="1"/>
          </p:cNvPicPr>
          <p:nvPr/>
        </p:nvPicPr>
        <p:blipFill>
          <a:blip r:embed="rId3" cstate="print">
            <a:lum bright="-40000"/>
          </a:blip>
          <a:stretch>
            <a:fillRect/>
          </a:stretch>
        </p:blipFill>
        <p:spPr>
          <a:xfrm>
            <a:off x="4572000" y="4286280"/>
            <a:ext cx="1086040" cy="1131292"/>
          </a:xfrm>
          <a:prstGeom prst="rect">
            <a:avLst/>
          </a:prstGeom>
          <a:effectLst>
            <a:reflection blurRad="6350" stA="50000" endA="300" endPos="55500" dist="50800" dir="5400000" sy="-100000" algn="bl" rotWithShape="0"/>
          </a:effectLst>
        </p:spPr>
      </p:pic>
      <p:sp>
        <p:nvSpPr>
          <p:cNvPr id="13" name="12 Rectángulo"/>
          <p:cNvSpPr/>
          <p:nvPr/>
        </p:nvSpPr>
        <p:spPr>
          <a:xfrm>
            <a:off x="-642974" y="-500084"/>
            <a:ext cx="10215634" cy="6072230"/>
          </a:xfrm>
          <a:prstGeom prst="rect">
            <a:avLst/>
          </a:prstGeom>
          <a:gradFill flip="none" rotWithShape="1">
            <a:gsLst>
              <a:gs pos="47000">
                <a:srgbClr val="FFF200"/>
              </a:gs>
              <a:gs pos="45000">
                <a:srgbClr val="FF7A00"/>
              </a:gs>
              <a:gs pos="70000">
                <a:srgbClr val="FF0300"/>
              </a:gs>
              <a:gs pos="100000">
                <a:srgbClr val="4D0808"/>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3"/>
                                        </p:tgtEl>
                                        <p:attrNameLst>
                                          <p:attrName>style.visibility</p:attrName>
                                        </p:attrNameLst>
                                      </p:cBhvr>
                                      <p:to>
                                        <p:strVal val="hidden"/>
                                      </p:to>
                                    </p:set>
                                  </p:childTnLst>
                                </p:cTn>
                              </p:par>
                              <p:par>
                                <p:cTn id="7" presetID="2" presetClass="entr" presetSubtype="3"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0-#ppt_h/2"/>
                                          </p:val>
                                        </p:tav>
                                        <p:tav tm="100000">
                                          <p:val>
                                            <p:strVal val="#ppt_y"/>
                                          </p:val>
                                        </p:tav>
                                      </p:tavLst>
                                    </p:anim>
                                  </p:childTnLst>
                                </p:cTn>
                              </p:par>
                              <p:par>
                                <p:cTn id="11" presetID="2" presetClass="entr" presetSubtype="3"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0-#ppt_h/2"/>
                                          </p:val>
                                        </p:tav>
                                        <p:tav tm="100000">
                                          <p:val>
                                            <p:strVal val="#ppt_y"/>
                                          </p:val>
                                        </p:tav>
                                      </p:tavLst>
                                    </p:anim>
                                  </p:childTnLst>
                                </p:cTn>
                              </p:par>
                              <p:par>
                                <p:cTn id="15" presetID="2" presetClass="entr" presetSubtype="3"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1+#ppt_w/2"/>
                                          </p:val>
                                        </p:tav>
                                        <p:tav tm="100000">
                                          <p:val>
                                            <p:strVal val="#ppt_x"/>
                                          </p:val>
                                        </p:tav>
                                      </p:tavLst>
                                    </p:anim>
                                    <p:anim calcmode="lin" valueType="num">
                                      <p:cBhvr additive="base">
                                        <p:cTn id="18" dur="2000" fill="hold"/>
                                        <p:tgtEl>
                                          <p:spTgt spid="7"/>
                                        </p:tgtEl>
                                        <p:attrNameLst>
                                          <p:attrName>ppt_y</p:attrName>
                                        </p:attrNameLst>
                                      </p:cBhvr>
                                      <p:tavLst>
                                        <p:tav tm="0">
                                          <p:val>
                                            <p:strVal val="0-#ppt_h/2"/>
                                          </p:val>
                                        </p:tav>
                                        <p:tav tm="100000">
                                          <p:val>
                                            <p:strVal val="#ppt_y"/>
                                          </p:val>
                                        </p:tav>
                                      </p:tavLst>
                                    </p:anim>
                                  </p:childTnLst>
                                </p:cTn>
                              </p:par>
                              <p:par>
                                <p:cTn id="19" presetID="2" presetClass="entr" presetSubtype="3"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1+#ppt_w/2"/>
                                          </p:val>
                                        </p:tav>
                                        <p:tav tm="100000">
                                          <p:val>
                                            <p:strVal val="#ppt_x"/>
                                          </p:val>
                                        </p:tav>
                                      </p:tavLst>
                                    </p:anim>
                                    <p:anim calcmode="lin" valueType="num">
                                      <p:cBhvr additive="base">
                                        <p:cTn id="22" dur="2000" fill="hold"/>
                                        <p:tgtEl>
                                          <p:spTgt spid="9"/>
                                        </p:tgtEl>
                                        <p:attrNameLst>
                                          <p:attrName>ppt_y</p:attrName>
                                        </p:attrNameLst>
                                      </p:cBhvr>
                                      <p:tavLst>
                                        <p:tav tm="0">
                                          <p:val>
                                            <p:strVal val="0-#ppt_h/2"/>
                                          </p:val>
                                        </p:tav>
                                        <p:tav tm="100000">
                                          <p:val>
                                            <p:strVal val="#ppt_y"/>
                                          </p:val>
                                        </p:tav>
                                      </p:tavLst>
                                    </p:anim>
                                  </p:childTnLst>
                                </p:cTn>
                              </p:par>
                              <p:par>
                                <p:cTn id="23" presetID="2" presetClass="entr" presetSubtype="3"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1+#ppt_w/2"/>
                                          </p:val>
                                        </p:tav>
                                        <p:tav tm="100000">
                                          <p:val>
                                            <p:strVal val="#ppt_x"/>
                                          </p:val>
                                        </p:tav>
                                      </p:tavLst>
                                    </p:anim>
                                    <p:anim calcmode="lin" valueType="num">
                                      <p:cBhvr additive="base">
                                        <p:cTn id="26" dur="2000" fill="hold"/>
                                        <p:tgtEl>
                                          <p:spTgt spid="11"/>
                                        </p:tgtEl>
                                        <p:attrNameLst>
                                          <p:attrName>ppt_y</p:attrName>
                                        </p:attrNameLst>
                                      </p:cBhvr>
                                      <p:tavLst>
                                        <p:tav tm="0">
                                          <p:val>
                                            <p:strVal val="0-#ppt_h/2"/>
                                          </p:val>
                                        </p:tav>
                                        <p:tav tm="100000">
                                          <p:val>
                                            <p:strVal val="#ppt_y"/>
                                          </p:val>
                                        </p:tav>
                                      </p:tavLst>
                                    </p:anim>
                                  </p:childTnLst>
                                </p:cTn>
                              </p:par>
                              <p:par>
                                <p:cTn id="27" presetID="2" presetClass="entr" presetSubtype="9"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 calcmode="lin" valueType="num">
                                      <p:cBhvr additive="base">
                                        <p:cTn id="29" dur="2000" fill="hold"/>
                                        <p:tgtEl>
                                          <p:spTgt spid="4"/>
                                        </p:tgtEl>
                                        <p:attrNameLst>
                                          <p:attrName>ppt_x</p:attrName>
                                        </p:attrNameLst>
                                      </p:cBhvr>
                                      <p:tavLst>
                                        <p:tav tm="0">
                                          <p:val>
                                            <p:strVal val="0-#ppt_w/2"/>
                                          </p:val>
                                        </p:tav>
                                        <p:tav tm="100000">
                                          <p:val>
                                            <p:strVal val="#ppt_x"/>
                                          </p:val>
                                        </p:tav>
                                      </p:tavLst>
                                    </p:anim>
                                    <p:anim calcmode="lin" valueType="num">
                                      <p:cBhvr additive="base">
                                        <p:cTn id="30" dur="2000" fill="hold"/>
                                        <p:tgtEl>
                                          <p:spTgt spid="4"/>
                                        </p:tgtEl>
                                        <p:attrNameLst>
                                          <p:attrName>ppt_y</p:attrName>
                                        </p:attrNameLst>
                                      </p:cBhvr>
                                      <p:tavLst>
                                        <p:tav tm="0">
                                          <p:val>
                                            <p:strVal val="0-#ppt_h/2"/>
                                          </p:val>
                                        </p:tav>
                                        <p:tav tm="100000">
                                          <p:val>
                                            <p:strVal val="#ppt_y"/>
                                          </p:val>
                                        </p:tav>
                                      </p:tavLst>
                                    </p:anim>
                                  </p:childTnLst>
                                </p:cTn>
                              </p:par>
                              <p:par>
                                <p:cTn id="31" presetID="2" presetClass="entr" presetSubtype="9" fill="hold" nodeType="withEffect">
                                  <p:stCondLst>
                                    <p:cond delay="0"/>
                                  </p:stCondLst>
                                  <p:childTnLst>
                                    <p:set>
                                      <p:cBhvr>
                                        <p:cTn id="32" dur="1" fill="hold">
                                          <p:stCondLst>
                                            <p:cond delay="0"/>
                                          </p:stCondLst>
                                        </p:cTn>
                                        <p:tgtEl>
                                          <p:spTgt spid="6"/>
                                        </p:tgtEl>
                                        <p:attrNameLst>
                                          <p:attrName>style.visibility</p:attrName>
                                        </p:attrNameLst>
                                      </p:cBhvr>
                                      <p:to>
                                        <p:strVal val="visible"/>
                                      </p:to>
                                    </p:set>
                                    <p:anim calcmode="lin" valueType="num">
                                      <p:cBhvr additive="base">
                                        <p:cTn id="33" dur="2000" fill="hold"/>
                                        <p:tgtEl>
                                          <p:spTgt spid="6"/>
                                        </p:tgtEl>
                                        <p:attrNameLst>
                                          <p:attrName>ppt_x</p:attrName>
                                        </p:attrNameLst>
                                      </p:cBhvr>
                                      <p:tavLst>
                                        <p:tav tm="0">
                                          <p:val>
                                            <p:strVal val="0-#ppt_w/2"/>
                                          </p:val>
                                        </p:tav>
                                        <p:tav tm="100000">
                                          <p:val>
                                            <p:strVal val="#ppt_x"/>
                                          </p:val>
                                        </p:tav>
                                      </p:tavLst>
                                    </p:anim>
                                    <p:anim calcmode="lin" valueType="num">
                                      <p:cBhvr additive="base">
                                        <p:cTn id="34" dur="2000" fill="hold"/>
                                        <p:tgtEl>
                                          <p:spTgt spid="6"/>
                                        </p:tgtEl>
                                        <p:attrNameLst>
                                          <p:attrName>ppt_y</p:attrName>
                                        </p:attrNameLst>
                                      </p:cBhvr>
                                      <p:tavLst>
                                        <p:tav tm="0">
                                          <p:val>
                                            <p:strVal val="0-#ppt_h/2"/>
                                          </p:val>
                                        </p:tav>
                                        <p:tav tm="100000">
                                          <p:val>
                                            <p:strVal val="#ppt_y"/>
                                          </p:val>
                                        </p:tav>
                                      </p:tavLst>
                                    </p:anim>
                                  </p:childTnLst>
                                </p:cTn>
                              </p:par>
                              <p:par>
                                <p:cTn id="35" presetID="2" presetClass="entr" presetSubtype="9" fill="hold" nodeType="with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2000" fill="hold"/>
                                        <p:tgtEl>
                                          <p:spTgt spid="8"/>
                                        </p:tgtEl>
                                        <p:attrNameLst>
                                          <p:attrName>ppt_x</p:attrName>
                                        </p:attrNameLst>
                                      </p:cBhvr>
                                      <p:tavLst>
                                        <p:tav tm="0">
                                          <p:val>
                                            <p:strVal val="0-#ppt_w/2"/>
                                          </p:val>
                                        </p:tav>
                                        <p:tav tm="100000">
                                          <p:val>
                                            <p:strVal val="#ppt_x"/>
                                          </p:val>
                                        </p:tav>
                                      </p:tavLst>
                                    </p:anim>
                                    <p:anim calcmode="lin" valueType="num">
                                      <p:cBhvr additive="base">
                                        <p:cTn id="38" dur="2000" fill="hold"/>
                                        <p:tgtEl>
                                          <p:spTgt spid="8"/>
                                        </p:tgtEl>
                                        <p:attrNameLst>
                                          <p:attrName>ppt_y</p:attrName>
                                        </p:attrNameLst>
                                      </p:cBhvr>
                                      <p:tavLst>
                                        <p:tav tm="0">
                                          <p:val>
                                            <p:strVal val="0-#ppt_h/2"/>
                                          </p:val>
                                        </p:tav>
                                        <p:tav tm="100000">
                                          <p:val>
                                            <p:strVal val="#ppt_y"/>
                                          </p:val>
                                        </p:tav>
                                      </p:tavLst>
                                    </p:anim>
                                  </p:childTnLst>
                                </p:cTn>
                              </p:par>
                              <p:par>
                                <p:cTn id="39" presetID="2" presetClass="entr" presetSubtype="9" fill="hold" nodeType="withEffect">
                                  <p:stCondLst>
                                    <p:cond delay="0"/>
                                  </p:stCondLst>
                                  <p:childTnLst>
                                    <p:set>
                                      <p:cBhvr>
                                        <p:cTn id="40" dur="1" fill="hold">
                                          <p:stCondLst>
                                            <p:cond delay="0"/>
                                          </p:stCondLst>
                                        </p:cTn>
                                        <p:tgtEl>
                                          <p:spTgt spid="10"/>
                                        </p:tgtEl>
                                        <p:attrNameLst>
                                          <p:attrName>style.visibility</p:attrName>
                                        </p:attrNameLst>
                                      </p:cBhvr>
                                      <p:to>
                                        <p:strVal val="visible"/>
                                      </p:to>
                                    </p:set>
                                    <p:anim calcmode="lin" valueType="num">
                                      <p:cBhvr additive="base">
                                        <p:cTn id="41" dur="2000" fill="hold"/>
                                        <p:tgtEl>
                                          <p:spTgt spid="10"/>
                                        </p:tgtEl>
                                        <p:attrNameLst>
                                          <p:attrName>ppt_x</p:attrName>
                                        </p:attrNameLst>
                                      </p:cBhvr>
                                      <p:tavLst>
                                        <p:tav tm="0">
                                          <p:val>
                                            <p:strVal val="0-#ppt_w/2"/>
                                          </p:val>
                                        </p:tav>
                                        <p:tav tm="100000">
                                          <p:val>
                                            <p:strVal val="#ppt_x"/>
                                          </p:val>
                                        </p:tav>
                                      </p:tavLst>
                                    </p:anim>
                                    <p:anim calcmode="lin" valueType="num">
                                      <p:cBhvr additive="base">
                                        <p:cTn id="42" dur="2000" fill="hold"/>
                                        <p:tgtEl>
                                          <p:spTgt spid="10"/>
                                        </p:tgtEl>
                                        <p:attrNameLst>
                                          <p:attrName>ppt_y</p:attrName>
                                        </p:attrNameLst>
                                      </p:cBhvr>
                                      <p:tavLst>
                                        <p:tav tm="0">
                                          <p:val>
                                            <p:strVal val="0-#ppt_h/2"/>
                                          </p:val>
                                        </p:tav>
                                        <p:tav tm="100000">
                                          <p:val>
                                            <p:strVal val="#ppt_y"/>
                                          </p:val>
                                        </p:tav>
                                      </p:tavLst>
                                    </p:anim>
                                  </p:childTnLst>
                                </p:cTn>
                              </p:par>
                              <p:par>
                                <p:cTn id="43" presetID="2" presetClass="entr" presetSubtype="9" fill="hold"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0-#ppt_w/2"/>
                                          </p:val>
                                        </p:tav>
                                        <p:tav tm="100000">
                                          <p:val>
                                            <p:strVal val="#ppt_x"/>
                                          </p:val>
                                        </p:tav>
                                      </p:tavLst>
                                    </p:anim>
                                    <p:anim calcmode="lin" valueType="num">
                                      <p:cBhvr additive="base">
                                        <p:cTn id="46" dur="2000" fill="hold"/>
                                        <p:tgtEl>
                                          <p:spTgt spid="12"/>
                                        </p:tgtEl>
                                        <p:attrNameLst>
                                          <p:attrName>ppt_y</p:attrName>
                                        </p:attrNameLst>
                                      </p:cBhvr>
                                      <p:tavLst>
                                        <p:tav tm="0">
                                          <p:val>
                                            <p:strVal val="0-#ppt_h/2"/>
                                          </p:val>
                                        </p:tav>
                                        <p:tav tm="100000">
                                          <p:val>
                                            <p:strVal val="#ppt_y"/>
                                          </p:val>
                                        </p:tav>
                                      </p:tavLst>
                                    </p:anim>
                                  </p:childTnLst>
                                </p:cTn>
                              </p:par>
                              <p:par>
                                <p:cTn id="47" presetID="8" presetClass="emph" presetSubtype="0" autoRev="1" fill="hold" nodeType="withEffect">
                                  <p:stCondLst>
                                    <p:cond delay="0"/>
                                  </p:stCondLst>
                                  <p:childTnLst>
                                    <p:animRot by="21600000">
                                      <p:cBhvr>
                                        <p:cTn id="48" dur="2000" fill="hold"/>
                                        <p:tgtEl>
                                          <p:spTgt spid="4"/>
                                        </p:tgtEl>
                                        <p:attrNameLst>
                                          <p:attrName>r</p:attrName>
                                        </p:attrNameLst>
                                      </p:cBhvr>
                                    </p:animRot>
                                  </p:childTnLst>
                                </p:cTn>
                              </p:par>
                              <p:par>
                                <p:cTn id="49" presetID="8" presetClass="emph" presetSubtype="0" autoRev="1" fill="hold" nodeType="withEffect">
                                  <p:stCondLst>
                                    <p:cond delay="0"/>
                                  </p:stCondLst>
                                  <p:childTnLst>
                                    <p:animRot by="21600000">
                                      <p:cBhvr>
                                        <p:cTn id="50" dur="2000" fill="hold"/>
                                        <p:tgtEl>
                                          <p:spTgt spid="6"/>
                                        </p:tgtEl>
                                        <p:attrNameLst>
                                          <p:attrName>r</p:attrName>
                                        </p:attrNameLst>
                                      </p:cBhvr>
                                    </p:animRot>
                                  </p:childTnLst>
                                </p:cTn>
                              </p:par>
                              <p:par>
                                <p:cTn id="51" presetID="8" presetClass="emph" presetSubtype="0" autoRev="1" fill="hold" nodeType="withEffect">
                                  <p:stCondLst>
                                    <p:cond delay="0"/>
                                  </p:stCondLst>
                                  <p:childTnLst>
                                    <p:animRot by="21600000">
                                      <p:cBhvr>
                                        <p:cTn id="52" dur="2000" fill="hold"/>
                                        <p:tgtEl>
                                          <p:spTgt spid="8"/>
                                        </p:tgtEl>
                                        <p:attrNameLst>
                                          <p:attrName>r</p:attrName>
                                        </p:attrNameLst>
                                      </p:cBhvr>
                                    </p:animRot>
                                  </p:childTnLst>
                                </p:cTn>
                              </p:par>
                              <p:par>
                                <p:cTn id="53" presetID="8" presetClass="emph" presetSubtype="0" autoRev="1" fill="hold" nodeType="withEffect">
                                  <p:stCondLst>
                                    <p:cond delay="0"/>
                                  </p:stCondLst>
                                  <p:childTnLst>
                                    <p:animRot by="21600000">
                                      <p:cBhvr>
                                        <p:cTn id="54" dur="2000" fill="hold"/>
                                        <p:tgtEl>
                                          <p:spTgt spid="10"/>
                                        </p:tgtEl>
                                        <p:attrNameLst>
                                          <p:attrName>r</p:attrName>
                                        </p:attrNameLst>
                                      </p:cBhvr>
                                    </p:animRot>
                                  </p:childTnLst>
                                </p:cTn>
                              </p:par>
                              <p:par>
                                <p:cTn id="55" presetID="8" presetClass="emph" presetSubtype="0" autoRev="1" fill="hold" nodeType="withEffect">
                                  <p:stCondLst>
                                    <p:cond delay="0"/>
                                  </p:stCondLst>
                                  <p:childTnLst>
                                    <p:animRot by="21600000">
                                      <p:cBhvr>
                                        <p:cTn id="56" dur="2000" fill="hold"/>
                                        <p:tgtEl>
                                          <p:spTgt spid="12"/>
                                        </p:tgtEl>
                                        <p:attrNameLst>
                                          <p:attrName>r</p:attrName>
                                        </p:attrNameLst>
                                      </p:cBhvr>
                                    </p:animRot>
                                  </p:childTnLst>
                                </p:cTn>
                              </p:par>
                              <p:par>
                                <p:cTn id="57" presetID="8" presetClass="emph" presetSubtype="0" autoRev="1" fill="hold" nodeType="withEffect">
                                  <p:stCondLst>
                                    <p:cond delay="0"/>
                                  </p:stCondLst>
                                  <p:childTnLst>
                                    <p:animRot by="-21600000">
                                      <p:cBhvr>
                                        <p:cTn id="58" dur="2000" fill="hold"/>
                                        <p:tgtEl>
                                          <p:spTgt spid="3"/>
                                        </p:tgtEl>
                                        <p:attrNameLst>
                                          <p:attrName>r</p:attrName>
                                        </p:attrNameLst>
                                      </p:cBhvr>
                                    </p:animRot>
                                  </p:childTnLst>
                                </p:cTn>
                              </p:par>
                              <p:par>
                                <p:cTn id="59" presetID="8" presetClass="emph" presetSubtype="0" autoRev="1" fill="hold" nodeType="withEffect">
                                  <p:stCondLst>
                                    <p:cond delay="0"/>
                                  </p:stCondLst>
                                  <p:childTnLst>
                                    <p:animRot by="-21600000">
                                      <p:cBhvr>
                                        <p:cTn id="60" dur="2000" fill="hold"/>
                                        <p:tgtEl>
                                          <p:spTgt spid="5"/>
                                        </p:tgtEl>
                                        <p:attrNameLst>
                                          <p:attrName>r</p:attrName>
                                        </p:attrNameLst>
                                      </p:cBhvr>
                                    </p:animRot>
                                  </p:childTnLst>
                                </p:cTn>
                              </p:par>
                              <p:par>
                                <p:cTn id="61" presetID="8" presetClass="emph" presetSubtype="0" autoRev="1" fill="hold" nodeType="withEffect">
                                  <p:stCondLst>
                                    <p:cond delay="0"/>
                                  </p:stCondLst>
                                  <p:childTnLst>
                                    <p:animRot by="-21600000">
                                      <p:cBhvr>
                                        <p:cTn id="62" dur="2000" fill="hold"/>
                                        <p:tgtEl>
                                          <p:spTgt spid="7"/>
                                        </p:tgtEl>
                                        <p:attrNameLst>
                                          <p:attrName>r</p:attrName>
                                        </p:attrNameLst>
                                      </p:cBhvr>
                                    </p:animRot>
                                  </p:childTnLst>
                                </p:cTn>
                              </p:par>
                              <p:par>
                                <p:cTn id="63" presetID="8" presetClass="emph" presetSubtype="0" autoRev="1" fill="hold" nodeType="withEffect">
                                  <p:stCondLst>
                                    <p:cond delay="0"/>
                                  </p:stCondLst>
                                  <p:childTnLst>
                                    <p:animRot by="-21600000">
                                      <p:cBhvr>
                                        <p:cTn id="64" dur="2000" fill="hold"/>
                                        <p:tgtEl>
                                          <p:spTgt spid="9"/>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11"/>
                                        </p:tgtEl>
                                        <p:attrNameLst>
                                          <p:attrName>r</p:attrName>
                                        </p:attrNameLst>
                                      </p:cBhvr>
                                    </p:animRot>
                                  </p:childTnLst>
                                </p:cTn>
                              </p:par>
                            </p:childTnLst>
                          </p:cTn>
                        </p:par>
                        <p:par>
                          <p:cTn id="67" fill="hold">
                            <p:stCondLst>
                              <p:cond delay="4000"/>
                            </p:stCondLst>
                            <p:childTnLst>
                              <p:par>
                                <p:cTn id="68" presetID="2" presetClass="exit" presetSubtype="2" fill="hold" nodeType="afterEffect">
                                  <p:stCondLst>
                                    <p:cond delay="0"/>
                                  </p:stCondLst>
                                  <p:childTnLst>
                                    <p:anim calcmode="lin" valueType="num">
                                      <p:cBhvr additive="base">
                                        <p:cTn id="69" dur="2000"/>
                                        <p:tgtEl>
                                          <p:spTgt spid="3"/>
                                        </p:tgtEl>
                                        <p:attrNameLst>
                                          <p:attrName>ppt_x</p:attrName>
                                        </p:attrNameLst>
                                      </p:cBhvr>
                                      <p:tavLst>
                                        <p:tav tm="0">
                                          <p:val>
                                            <p:strVal val="ppt_x"/>
                                          </p:val>
                                        </p:tav>
                                        <p:tav tm="100000">
                                          <p:val>
                                            <p:strVal val="1+ppt_w/2"/>
                                          </p:val>
                                        </p:tav>
                                      </p:tavLst>
                                    </p:anim>
                                    <p:anim calcmode="lin" valueType="num">
                                      <p:cBhvr additive="base">
                                        <p:cTn id="70" dur="2000"/>
                                        <p:tgtEl>
                                          <p:spTgt spid="3"/>
                                        </p:tgtEl>
                                        <p:attrNameLst>
                                          <p:attrName>ppt_y</p:attrName>
                                        </p:attrNameLst>
                                      </p:cBhvr>
                                      <p:tavLst>
                                        <p:tav tm="0">
                                          <p:val>
                                            <p:strVal val="ppt_y"/>
                                          </p:val>
                                        </p:tav>
                                        <p:tav tm="100000">
                                          <p:val>
                                            <p:strVal val="ppt_y"/>
                                          </p:val>
                                        </p:tav>
                                      </p:tavLst>
                                    </p:anim>
                                    <p:set>
                                      <p:cBhvr>
                                        <p:cTn id="71" dur="1" fill="hold">
                                          <p:stCondLst>
                                            <p:cond delay="1999"/>
                                          </p:stCondLst>
                                        </p:cTn>
                                        <p:tgtEl>
                                          <p:spTgt spid="3"/>
                                        </p:tgtEl>
                                        <p:attrNameLst>
                                          <p:attrName>style.visibility</p:attrName>
                                        </p:attrNameLst>
                                      </p:cBhvr>
                                      <p:to>
                                        <p:strVal val="hidden"/>
                                      </p:to>
                                    </p:set>
                                  </p:childTnLst>
                                </p:cTn>
                              </p:par>
                              <p:par>
                                <p:cTn id="72" presetID="2" presetClass="exit" presetSubtype="2" fill="hold" nodeType="withEffect">
                                  <p:stCondLst>
                                    <p:cond delay="0"/>
                                  </p:stCondLst>
                                  <p:childTnLst>
                                    <p:anim calcmode="lin" valueType="num">
                                      <p:cBhvr additive="base">
                                        <p:cTn id="73" dur="2000"/>
                                        <p:tgtEl>
                                          <p:spTgt spid="5"/>
                                        </p:tgtEl>
                                        <p:attrNameLst>
                                          <p:attrName>ppt_x</p:attrName>
                                        </p:attrNameLst>
                                      </p:cBhvr>
                                      <p:tavLst>
                                        <p:tav tm="0">
                                          <p:val>
                                            <p:strVal val="ppt_x"/>
                                          </p:val>
                                        </p:tav>
                                        <p:tav tm="100000">
                                          <p:val>
                                            <p:strVal val="1+ppt_w/2"/>
                                          </p:val>
                                        </p:tav>
                                      </p:tavLst>
                                    </p:anim>
                                    <p:anim calcmode="lin" valueType="num">
                                      <p:cBhvr additive="base">
                                        <p:cTn id="74" dur="2000"/>
                                        <p:tgtEl>
                                          <p:spTgt spid="5"/>
                                        </p:tgtEl>
                                        <p:attrNameLst>
                                          <p:attrName>ppt_y</p:attrName>
                                        </p:attrNameLst>
                                      </p:cBhvr>
                                      <p:tavLst>
                                        <p:tav tm="0">
                                          <p:val>
                                            <p:strVal val="ppt_y"/>
                                          </p:val>
                                        </p:tav>
                                        <p:tav tm="100000">
                                          <p:val>
                                            <p:strVal val="ppt_y"/>
                                          </p:val>
                                        </p:tav>
                                      </p:tavLst>
                                    </p:anim>
                                    <p:set>
                                      <p:cBhvr>
                                        <p:cTn id="75" dur="1" fill="hold">
                                          <p:stCondLst>
                                            <p:cond delay="1999"/>
                                          </p:stCondLst>
                                        </p:cTn>
                                        <p:tgtEl>
                                          <p:spTgt spid="5"/>
                                        </p:tgtEl>
                                        <p:attrNameLst>
                                          <p:attrName>style.visibility</p:attrName>
                                        </p:attrNameLst>
                                      </p:cBhvr>
                                      <p:to>
                                        <p:strVal val="hidden"/>
                                      </p:to>
                                    </p:set>
                                  </p:childTnLst>
                                </p:cTn>
                              </p:par>
                              <p:par>
                                <p:cTn id="76" presetID="2" presetClass="exit" presetSubtype="2" fill="hold" nodeType="withEffect">
                                  <p:stCondLst>
                                    <p:cond delay="0"/>
                                  </p:stCondLst>
                                  <p:childTnLst>
                                    <p:anim calcmode="lin" valueType="num">
                                      <p:cBhvr additive="base">
                                        <p:cTn id="77" dur="2000"/>
                                        <p:tgtEl>
                                          <p:spTgt spid="7"/>
                                        </p:tgtEl>
                                        <p:attrNameLst>
                                          <p:attrName>ppt_x</p:attrName>
                                        </p:attrNameLst>
                                      </p:cBhvr>
                                      <p:tavLst>
                                        <p:tav tm="0">
                                          <p:val>
                                            <p:strVal val="ppt_x"/>
                                          </p:val>
                                        </p:tav>
                                        <p:tav tm="100000">
                                          <p:val>
                                            <p:strVal val="1+ppt_w/2"/>
                                          </p:val>
                                        </p:tav>
                                      </p:tavLst>
                                    </p:anim>
                                    <p:anim calcmode="lin" valueType="num">
                                      <p:cBhvr additive="base">
                                        <p:cTn id="78" dur="2000"/>
                                        <p:tgtEl>
                                          <p:spTgt spid="7"/>
                                        </p:tgtEl>
                                        <p:attrNameLst>
                                          <p:attrName>ppt_y</p:attrName>
                                        </p:attrNameLst>
                                      </p:cBhvr>
                                      <p:tavLst>
                                        <p:tav tm="0">
                                          <p:val>
                                            <p:strVal val="ppt_y"/>
                                          </p:val>
                                        </p:tav>
                                        <p:tav tm="100000">
                                          <p:val>
                                            <p:strVal val="ppt_y"/>
                                          </p:val>
                                        </p:tav>
                                      </p:tavLst>
                                    </p:anim>
                                    <p:set>
                                      <p:cBhvr>
                                        <p:cTn id="79" dur="1" fill="hold">
                                          <p:stCondLst>
                                            <p:cond delay="1999"/>
                                          </p:stCondLst>
                                        </p:cTn>
                                        <p:tgtEl>
                                          <p:spTgt spid="7"/>
                                        </p:tgtEl>
                                        <p:attrNameLst>
                                          <p:attrName>style.visibility</p:attrName>
                                        </p:attrNameLst>
                                      </p:cBhvr>
                                      <p:to>
                                        <p:strVal val="hidden"/>
                                      </p:to>
                                    </p:set>
                                  </p:childTnLst>
                                </p:cTn>
                              </p:par>
                              <p:par>
                                <p:cTn id="80" presetID="2" presetClass="exit" presetSubtype="2" fill="hold" nodeType="withEffect">
                                  <p:stCondLst>
                                    <p:cond delay="0"/>
                                  </p:stCondLst>
                                  <p:childTnLst>
                                    <p:anim calcmode="lin" valueType="num">
                                      <p:cBhvr additive="base">
                                        <p:cTn id="81" dur="2000"/>
                                        <p:tgtEl>
                                          <p:spTgt spid="9"/>
                                        </p:tgtEl>
                                        <p:attrNameLst>
                                          <p:attrName>ppt_x</p:attrName>
                                        </p:attrNameLst>
                                      </p:cBhvr>
                                      <p:tavLst>
                                        <p:tav tm="0">
                                          <p:val>
                                            <p:strVal val="ppt_x"/>
                                          </p:val>
                                        </p:tav>
                                        <p:tav tm="100000">
                                          <p:val>
                                            <p:strVal val="1+ppt_w/2"/>
                                          </p:val>
                                        </p:tav>
                                      </p:tavLst>
                                    </p:anim>
                                    <p:anim calcmode="lin" valueType="num">
                                      <p:cBhvr additive="base">
                                        <p:cTn id="82" dur="2000"/>
                                        <p:tgtEl>
                                          <p:spTgt spid="9"/>
                                        </p:tgtEl>
                                        <p:attrNameLst>
                                          <p:attrName>ppt_y</p:attrName>
                                        </p:attrNameLst>
                                      </p:cBhvr>
                                      <p:tavLst>
                                        <p:tav tm="0">
                                          <p:val>
                                            <p:strVal val="ppt_y"/>
                                          </p:val>
                                        </p:tav>
                                        <p:tav tm="100000">
                                          <p:val>
                                            <p:strVal val="ppt_y"/>
                                          </p:val>
                                        </p:tav>
                                      </p:tavLst>
                                    </p:anim>
                                    <p:set>
                                      <p:cBhvr>
                                        <p:cTn id="83" dur="1" fill="hold">
                                          <p:stCondLst>
                                            <p:cond delay="1999"/>
                                          </p:stCondLst>
                                        </p:cTn>
                                        <p:tgtEl>
                                          <p:spTgt spid="9"/>
                                        </p:tgtEl>
                                        <p:attrNameLst>
                                          <p:attrName>style.visibility</p:attrName>
                                        </p:attrNameLst>
                                      </p:cBhvr>
                                      <p:to>
                                        <p:strVal val="hidden"/>
                                      </p:to>
                                    </p:set>
                                  </p:childTnLst>
                                </p:cTn>
                              </p:par>
                              <p:par>
                                <p:cTn id="84" presetID="2" presetClass="exit" presetSubtype="2" fill="hold" nodeType="withEffect">
                                  <p:stCondLst>
                                    <p:cond delay="0"/>
                                  </p:stCondLst>
                                  <p:childTnLst>
                                    <p:anim calcmode="lin" valueType="num">
                                      <p:cBhvr additive="base">
                                        <p:cTn id="85" dur="2000"/>
                                        <p:tgtEl>
                                          <p:spTgt spid="11"/>
                                        </p:tgtEl>
                                        <p:attrNameLst>
                                          <p:attrName>ppt_x</p:attrName>
                                        </p:attrNameLst>
                                      </p:cBhvr>
                                      <p:tavLst>
                                        <p:tav tm="0">
                                          <p:val>
                                            <p:strVal val="ppt_x"/>
                                          </p:val>
                                        </p:tav>
                                        <p:tav tm="100000">
                                          <p:val>
                                            <p:strVal val="1+ppt_w/2"/>
                                          </p:val>
                                        </p:tav>
                                      </p:tavLst>
                                    </p:anim>
                                    <p:anim calcmode="lin" valueType="num">
                                      <p:cBhvr additive="base">
                                        <p:cTn id="86" dur="2000"/>
                                        <p:tgtEl>
                                          <p:spTgt spid="11"/>
                                        </p:tgtEl>
                                        <p:attrNameLst>
                                          <p:attrName>ppt_y</p:attrName>
                                        </p:attrNameLst>
                                      </p:cBhvr>
                                      <p:tavLst>
                                        <p:tav tm="0">
                                          <p:val>
                                            <p:strVal val="ppt_y"/>
                                          </p:val>
                                        </p:tav>
                                        <p:tav tm="100000">
                                          <p:val>
                                            <p:strVal val="ppt_y"/>
                                          </p:val>
                                        </p:tav>
                                      </p:tavLst>
                                    </p:anim>
                                    <p:set>
                                      <p:cBhvr>
                                        <p:cTn id="87" dur="1" fill="hold">
                                          <p:stCondLst>
                                            <p:cond delay="1999"/>
                                          </p:stCondLst>
                                        </p:cTn>
                                        <p:tgtEl>
                                          <p:spTgt spid="11"/>
                                        </p:tgtEl>
                                        <p:attrNameLst>
                                          <p:attrName>style.visibility</p:attrName>
                                        </p:attrNameLst>
                                      </p:cBhvr>
                                      <p:to>
                                        <p:strVal val="hidden"/>
                                      </p:to>
                                    </p:set>
                                  </p:childTnLst>
                                </p:cTn>
                              </p:par>
                              <p:par>
                                <p:cTn id="88" presetID="2" presetClass="exit" presetSubtype="8" fill="hold" nodeType="withEffect">
                                  <p:stCondLst>
                                    <p:cond delay="0"/>
                                  </p:stCondLst>
                                  <p:childTnLst>
                                    <p:anim calcmode="lin" valueType="num">
                                      <p:cBhvr additive="base">
                                        <p:cTn id="89" dur="2000"/>
                                        <p:tgtEl>
                                          <p:spTgt spid="4"/>
                                        </p:tgtEl>
                                        <p:attrNameLst>
                                          <p:attrName>ppt_x</p:attrName>
                                        </p:attrNameLst>
                                      </p:cBhvr>
                                      <p:tavLst>
                                        <p:tav tm="0">
                                          <p:val>
                                            <p:strVal val="ppt_x"/>
                                          </p:val>
                                        </p:tav>
                                        <p:tav tm="100000">
                                          <p:val>
                                            <p:strVal val="0-ppt_w/2"/>
                                          </p:val>
                                        </p:tav>
                                      </p:tavLst>
                                    </p:anim>
                                    <p:anim calcmode="lin" valueType="num">
                                      <p:cBhvr additive="base">
                                        <p:cTn id="90" dur="2000"/>
                                        <p:tgtEl>
                                          <p:spTgt spid="4"/>
                                        </p:tgtEl>
                                        <p:attrNameLst>
                                          <p:attrName>ppt_y</p:attrName>
                                        </p:attrNameLst>
                                      </p:cBhvr>
                                      <p:tavLst>
                                        <p:tav tm="0">
                                          <p:val>
                                            <p:strVal val="ppt_y"/>
                                          </p:val>
                                        </p:tav>
                                        <p:tav tm="100000">
                                          <p:val>
                                            <p:strVal val="ppt_y"/>
                                          </p:val>
                                        </p:tav>
                                      </p:tavLst>
                                    </p:anim>
                                    <p:set>
                                      <p:cBhvr>
                                        <p:cTn id="91" dur="1" fill="hold">
                                          <p:stCondLst>
                                            <p:cond delay="1999"/>
                                          </p:stCondLst>
                                        </p:cTn>
                                        <p:tgtEl>
                                          <p:spTgt spid="4"/>
                                        </p:tgtEl>
                                        <p:attrNameLst>
                                          <p:attrName>style.visibility</p:attrName>
                                        </p:attrNameLst>
                                      </p:cBhvr>
                                      <p:to>
                                        <p:strVal val="hidden"/>
                                      </p:to>
                                    </p:set>
                                  </p:childTnLst>
                                </p:cTn>
                              </p:par>
                              <p:par>
                                <p:cTn id="92" presetID="2" presetClass="exit" presetSubtype="8" fill="hold" nodeType="withEffect">
                                  <p:stCondLst>
                                    <p:cond delay="0"/>
                                  </p:stCondLst>
                                  <p:childTnLst>
                                    <p:anim calcmode="lin" valueType="num">
                                      <p:cBhvr additive="base">
                                        <p:cTn id="93" dur="2000"/>
                                        <p:tgtEl>
                                          <p:spTgt spid="6"/>
                                        </p:tgtEl>
                                        <p:attrNameLst>
                                          <p:attrName>ppt_x</p:attrName>
                                        </p:attrNameLst>
                                      </p:cBhvr>
                                      <p:tavLst>
                                        <p:tav tm="0">
                                          <p:val>
                                            <p:strVal val="ppt_x"/>
                                          </p:val>
                                        </p:tav>
                                        <p:tav tm="100000">
                                          <p:val>
                                            <p:strVal val="0-ppt_w/2"/>
                                          </p:val>
                                        </p:tav>
                                      </p:tavLst>
                                    </p:anim>
                                    <p:anim calcmode="lin" valueType="num">
                                      <p:cBhvr additive="base">
                                        <p:cTn id="94" dur="2000"/>
                                        <p:tgtEl>
                                          <p:spTgt spid="6"/>
                                        </p:tgtEl>
                                        <p:attrNameLst>
                                          <p:attrName>ppt_y</p:attrName>
                                        </p:attrNameLst>
                                      </p:cBhvr>
                                      <p:tavLst>
                                        <p:tav tm="0">
                                          <p:val>
                                            <p:strVal val="ppt_y"/>
                                          </p:val>
                                        </p:tav>
                                        <p:tav tm="100000">
                                          <p:val>
                                            <p:strVal val="ppt_y"/>
                                          </p:val>
                                        </p:tav>
                                      </p:tavLst>
                                    </p:anim>
                                    <p:set>
                                      <p:cBhvr>
                                        <p:cTn id="95" dur="1" fill="hold">
                                          <p:stCondLst>
                                            <p:cond delay="1999"/>
                                          </p:stCondLst>
                                        </p:cTn>
                                        <p:tgtEl>
                                          <p:spTgt spid="6"/>
                                        </p:tgtEl>
                                        <p:attrNameLst>
                                          <p:attrName>style.visibility</p:attrName>
                                        </p:attrNameLst>
                                      </p:cBhvr>
                                      <p:to>
                                        <p:strVal val="hidden"/>
                                      </p:to>
                                    </p:set>
                                  </p:childTnLst>
                                </p:cTn>
                              </p:par>
                              <p:par>
                                <p:cTn id="96" presetID="2" presetClass="exit" presetSubtype="8" fill="hold" nodeType="withEffect">
                                  <p:stCondLst>
                                    <p:cond delay="0"/>
                                  </p:stCondLst>
                                  <p:childTnLst>
                                    <p:anim calcmode="lin" valueType="num">
                                      <p:cBhvr additive="base">
                                        <p:cTn id="97" dur="2000"/>
                                        <p:tgtEl>
                                          <p:spTgt spid="8"/>
                                        </p:tgtEl>
                                        <p:attrNameLst>
                                          <p:attrName>ppt_x</p:attrName>
                                        </p:attrNameLst>
                                      </p:cBhvr>
                                      <p:tavLst>
                                        <p:tav tm="0">
                                          <p:val>
                                            <p:strVal val="ppt_x"/>
                                          </p:val>
                                        </p:tav>
                                        <p:tav tm="100000">
                                          <p:val>
                                            <p:strVal val="0-ppt_w/2"/>
                                          </p:val>
                                        </p:tav>
                                      </p:tavLst>
                                    </p:anim>
                                    <p:anim calcmode="lin" valueType="num">
                                      <p:cBhvr additive="base">
                                        <p:cTn id="98" dur="2000"/>
                                        <p:tgtEl>
                                          <p:spTgt spid="8"/>
                                        </p:tgtEl>
                                        <p:attrNameLst>
                                          <p:attrName>ppt_y</p:attrName>
                                        </p:attrNameLst>
                                      </p:cBhvr>
                                      <p:tavLst>
                                        <p:tav tm="0">
                                          <p:val>
                                            <p:strVal val="ppt_y"/>
                                          </p:val>
                                        </p:tav>
                                        <p:tav tm="100000">
                                          <p:val>
                                            <p:strVal val="ppt_y"/>
                                          </p:val>
                                        </p:tav>
                                      </p:tavLst>
                                    </p:anim>
                                    <p:set>
                                      <p:cBhvr>
                                        <p:cTn id="99" dur="1" fill="hold">
                                          <p:stCondLst>
                                            <p:cond delay="1999"/>
                                          </p:stCondLst>
                                        </p:cTn>
                                        <p:tgtEl>
                                          <p:spTgt spid="8"/>
                                        </p:tgtEl>
                                        <p:attrNameLst>
                                          <p:attrName>style.visibility</p:attrName>
                                        </p:attrNameLst>
                                      </p:cBhvr>
                                      <p:to>
                                        <p:strVal val="hidden"/>
                                      </p:to>
                                    </p:set>
                                  </p:childTnLst>
                                </p:cTn>
                              </p:par>
                              <p:par>
                                <p:cTn id="100" presetID="2" presetClass="exit" presetSubtype="8" fill="hold" nodeType="withEffect">
                                  <p:stCondLst>
                                    <p:cond delay="0"/>
                                  </p:stCondLst>
                                  <p:childTnLst>
                                    <p:anim calcmode="lin" valueType="num">
                                      <p:cBhvr additive="base">
                                        <p:cTn id="101" dur="2000"/>
                                        <p:tgtEl>
                                          <p:spTgt spid="10"/>
                                        </p:tgtEl>
                                        <p:attrNameLst>
                                          <p:attrName>ppt_x</p:attrName>
                                        </p:attrNameLst>
                                      </p:cBhvr>
                                      <p:tavLst>
                                        <p:tav tm="0">
                                          <p:val>
                                            <p:strVal val="ppt_x"/>
                                          </p:val>
                                        </p:tav>
                                        <p:tav tm="100000">
                                          <p:val>
                                            <p:strVal val="0-ppt_w/2"/>
                                          </p:val>
                                        </p:tav>
                                      </p:tavLst>
                                    </p:anim>
                                    <p:anim calcmode="lin" valueType="num">
                                      <p:cBhvr additive="base">
                                        <p:cTn id="102" dur="2000"/>
                                        <p:tgtEl>
                                          <p:spTgt spid="10"/>
                                        </p:tgtEl>
                                        <p:attrNameLst>
                                          <p:attrName>ppt_y</p:attrName>
                                        </p:attrNameLst>
                                      </p:cBhvr>
                                      <p:tavLst>
                                        <p:tav tm="0">
                                          <p:val>
                                            <p:strVal val="ppt_y"/>
                                          </p:val>
                                        </p:tav>
                                        <p:tav tm="100000">
                                          <p:val>
                                            <p:strVal val="ppt_y"/>
                                          </p:val>
                                        </p:tav>
                                      </p:tavLst>
                                    </p:anim>
                                    <p:set>
                                      <p:cBhvr>
                                        <p:cTn id="103" dur="1" fill="hold">
                                          <p:stCondLst>
                                            <p:cond delay="1999"/>
                                          </p:stCondLst>
                                        </p:cTn>
                                        <p:tgtEl>
                                          <p:spTgt spid="10"/>
                                        </p:tgtEl>
                                        <p:attrNameLst>
                                          <p:attrName>style.visibility</p:attrName>
                                        </p:attrNameLst>
                                      </p:cBhvr>
                                      <p:to>
                                        <p:strVal val="hidden"/>
                                      </p:to>
                                    </p:set>
                                  </p:childTnLst>
                                </p:cTn>
                              </p:par>
                              <p:par>
                                <p:cTn id="104" presetID="2" presetClass="exit" presetSubtype="8" fill="hold" nodeType="withEffect">
                                  <p:stCondLst>
                                    <p:cond delay="0"/>
                                  </p:stCondLst>
                                  <p:childTnLst>
                                    <p:anim calcmode="lin" valueType="num">
                                      <p:cBhvr additive="base">
                                        <p:cTn id="105" dur="2000"/>
                                        <p:tgtEl>
                                          <p:spTgt spid="12"/>
                                        </p:tgtEl>
                                        <p:attrNameLst>
                                          <p:attrName>ppt_x</p:attrName>
                                        </p:attrNameLst>
                                      </p:cBhvr>
                                      <p:tavLst>
                                        <p:tav tm="0">
                                          <p:val>
                                            <p:strVal val="ppt_x"/>
                                          </p:val>
                                        </p:tav>
                                        <p:tav tm="100000">
                                          <p:val>
                                            <p:strVal val="0-ppt_w/2"/>
                                          </p:val>
                                        </p:tav>
                                      </p:tavLst>
                                    </p:anim>
                                    <p:anim calcmode="lin" valueType="num">
                                      <p:cBhvr additive="base">
                                        <p:cTn id="106" dur="2000"/>
                                        <p:tgtEl>
                                          <p:spTgt spid="12"/>
                                        </p:tgtEl>
                                        <p:attrNameLst>
                                          <p:attrName>ppt_y</p:attrName>
                                        </p:attrNameLst>
                                      </p:cBhvr>
                                      <p:tavLst>
                                        <p:tav tm="0">
                                          <p:val>
                                            <p:strVal val="ppt_y"/>
                                          </p:val>
                                        </p:tav>
                                        <p:tav tm="100000">
                                          <p:val>
                                            <p:strVal val="ppt_y"/>
                                          </p:val>
                                        </p:tav>
                                      </p:tavLst>
                                    </p:anim>
                                    <p:set>
                                      <p:cBhvr>
                                        <p:cTn id="107" dur="1" fill="hold">
                                          <p:stCondLst>
                                            <p:cond delay="1999"/>
                                          </p:stCondLst>
                                        </p:cTn>
                                        <p:tgtEl>
                                          <p:spTgt spid="12"/>
                                        </p:tgtEl>
                                        <p:attrNameLst>
                                          <p:attrName>style.visibility</p:attrName>
                                        </p:attrNameLst>
                                      </p:cBhvr>
                                      <p:to>
                                        <p:strVal val="hidden"/>
                                      </p:to>
                                    </p:set>
                                  </p:childTnLst>
                                </p:cTn>
                              </p:par>
                              <p:par>
                                <p:cTn id="108" presetID="8" presetClass="emph" presetSubtype="0" autoRev="1" fill="hold" nodeType="withEffect">
                                  <p:stCondLst>
                                    <p:cond delay="0"/>
                                  </p:stCondLst>
                                  <p:childTnLst>
                                    <p:animRot by="-21600000">
                                      <p:cBhvr>
                                        <p:cTn id="109" dur="2000" fill="hold"/>
                                        <p:tgtEl>
                                          <p:spTgt spid="4"/>
                                        </p:tgtEl>
                                        <p:attrNameLst>
                                          <p:attrName>r</p:attrName>
                                        </p:attrNameLst>
                                      </p:cBhvr>
                                    </p:animRot>
                                  </p:childTnLst>
                                </p:cTn>
                              </p:par>
                              <p:par>
                                <p:cTn id="110" presetID="8" presetClass="emph" presetSubtype="0" autoRev="1" fill="hold" nodeType="withEffect">
                                  <p:stCondLst>
                                    <p:cond delay="0"/>
                                  </p:stCondLst>
                                  <p:childTnLst>
                                    <p:animRot by="-21600000">
                                      <p:cBhvr>
                                        <p:cTn id="111" dur="2000" fill="hold"/>
                                        <p:tgtEl>
                                          <p:spTgt spid="6"/>
                                        </p:tgtEl>
                                        <p:attrNameLst>
                                          <p:attrName>r</p:attrName>
                                        </p:attrNameLst>
                                      </p:cBhvr>
                                    </p:animRot>
                                  </p:childTnLst>
                                </p:cTn>
                              </p:par>
                              <p:par>
                                <p:cTn id="112" presetID="8" presetClass="emph" presetSubtype="0" autoRev="1" fill="hold" nodeType="withEffect">
                                  <p:stCondLst>
                                    <p:cond delay="0"/>
                                  </p:stCondLst>
                                  <p:childTnLst>
                                    <p:animRot by="-21600000">
                                      <p:cBhvr>
                                        <p:cTn id="113" dur="2000" fill="hold"/>
                                        <p:tgtEl>
                                          <p:spTgt spid="8"/>
                                        </p:tgtEl>
                                        <p:attrNameLst>
                                          <p:attrName>r</p:attrName>
                                        </p:attrNameLst>
                                      </p:cBhvr>
                                    </p:animRot>
                                  </p:childTnLst>
                                </p:cTn>
                              </p:par>
                              <p:par>
                                <p:cTn id="114" presetID="8" presetClass="emph" presetSubtype="0" autoRev="1" fill="hold" nodeType="withEffect">
                                  <p:stCondLst>
                                    <p:cond delay="0"/>
                                  </p:stCondLst>
                                  <p:childTnLst>
                                    <p:animRot by="-21600000">
                                      <p:cBhvr>
                                        <p:cTn id="115" dur="2000" fill="hold"/>
                                        <p:tgtEl>
                                          <p:spTgt spid="10"/>
                                        </p:tgtEl>
                                        <p:attrNameLst>
                                          <p:attrName>r</p:attrName>
                                        </p:attrNameLst>
                                      </p:cBhvr>
                                    </p:animRot>
                                  </p:childTnLst>
                                </p:cTn>
                              </p:par>
                              <p:par>
                                <p:cTn id="116" presetID="8" presetClass="emph" presetSubtype="0" autoRev="1" fill="hold" nodeType="withEffect">
                                  <p:stCondLst>
                                    <p:cond delay="0"/>
                                  </p:stCondLst>
                                  <p:childTnLst>
                                    <p:animRot by="-21600000">
                                      <p:cBhvr>
                                        <p:cTn id="117" dur="2000" fill="hold"/>
                                        <p:tgtEl>
                                          <p:spTgt spid="12"/>
                                        </p:tgtEl>
                                        <p:attrNameLst>
                                          <p:attrName>r</p:attrName>
                                        </p:attrNameLst>
                                      </p:cBhvr>
                                    </p:animRot>
                                  </p:childTnLst>
                                </p:cTn>
                              </p:par>
                              <p:par>
                                <p:cTn id="118" presetID="8" presetClass="emph" presetSubtype="0" autoRev="1" fill="hold" nodeType="withEffect">
                                  <p:stCondLst>
                                    <p:cond delay="0"/>
                                  </p:stCondLst>
                                  <p:childTnLst>
                                    <p:animRot by="21600000">
                                      <p:cBhvr>
                                        <p:cTn id="119" dur="2000" fill="hold"/>
                                        <p:tgtEl>
                                          <p:spTgt spid="3"/>
                                        </p:tgtEl>
                                        <p:attrNameLst>
                                          <p:attrName>r</p:attrName>
                                        </p:attrNameLst>
                                      </p:cBhvr>
                                    </p:animRot>
                                  </p:childTnLst>
                                </p:cTn>
                              </p:par>
                              <p:par>
                                <p:cTn id="120" presetID="8" presetClass="emph" presetSubtype="0" autoRev="1" fill="hold" nodeType="withEffect">
                                  <p:stCondLst>
                                    <p:cond delay="0"/>
                                  </p:stCondLst>
                                  <p:childTnLst>
                                    <p:animRot by="21600000">
                                      <p:cBhvr>
                                        <p:cTn id="121" dur="2000" fill="hold"/>
                                        <p:tgtEl>
                                          <p:spTgt spid="5"/>
                                        </p:tgtEl>
                                        <p:attrNameLst>
                                          <p:attrName>r</p:attrName>
                                        </p:attrNameLst>
                                      </p:cBhvr>
                                    </p:animRot>
                                  </p:childTnLst>
                                </p:cTn>
                              </p:par>
                              <p:par>
                                <p:cTn id="122" presetID="8" presetClass="emph" presetSubtype="0" autoRev="1" fill="hold" nodeType="withEffect">
                                  <p:stCondLst>
                                    <p:cond delay="0"/>
                                  </p:stCondLst>
                                  <p:childTnLst>
                                    <p:animRot by="21600000">
                                      <p:cBhvr>
                                        <p:cTn id="123" dur="2000" fill="hold"/>
                                        <p:tgtEl>
                                          <p:spTgt spid="7"/>
                                        </p:tgtEl>
                                        <p:attrNameLst>
                                          <p:attrName>r</p:attrName>
                                        </p:attrNameLst>
                                      </p:cBhvr>
                                    </p:animRot>
                                  </p:childTnLst>
                                </p:cTn>
                              </p:par>
                              <p:par>
                                <p:cTn id="124" presetID="8" presetClass="emph" presetSubtype="0" autoRev="1" fill="hold" nodeType="withEffect">
                                  <p:stCondLst>
                                    <p:cond delay="0"/>
                                  </p:stCondLst>
                                  <p:childTnLst>
                                    <p:animRot by="21600000">
                                      <p:cBhvr>
                                        <p:cTn id="125" dur="2000" fill="hold"/>
                                        <p:tgtEl>
                                          <p:spTgt spid="9"/>
                                        </p:tgtEl>
                                        <p:attrNameLst>
                                          <p:attrName>r</p:attrName>
                                        </p:attrNameLst>
                                      </p:cBhvr>
                                    </p:animRot>
                                  </p:childTnLst>
                                </p:cTn>
                              </p:par>
                              <p:par>
                                <p:cTn id="126" presetID="8" presetClass="emph" presetSubtype="0" autoRev="1" fill="hold" nodeType="withEffect">
                                  <p:stCondLst>
                                    <p:cond delay="0"/>
                                  </p:stCondLst>
                                  <p:childTnLst>
                                    <p:animRot by="21600000">
                                      <p:cBhvr>
                                        <p:cTn id="127" dur="2000" fill="hold"/>
                                        <p:tgtEl>
                                          <p:spTgt spid="11"/>
                                        </p:tgtEl>
                                        <p:attrNameLst>
                                          <p:attrName>r</p:attrName>
                                        </p:attrNameLst>
                                      </p:cBhvr>
                                    </p:animRot>
                                  </p:childTnLst>
                                </p:cTn>
                              </p:par>
                              <p:par>
                                <p:cTn id="128" presetID="17" presetClass="entr" presetSubtype="10" fill="hold" nodeType="withEffect">
                                  <p:stCondLst>
                                    <p:cond delay="0"/>
                                  </p:stCondLst>
                                  <p:childTnLst>
                                    <p:set>
                                      <p:cBhvr>
                                        <p:cTn id="129" dur="1" fill="hold">
                                          <p:stCondLst>
                                            <p:cond delay="0"/>
                                          </p:stCondLst>
                                        </p:cTn>
                                        <p:tgtEl>
                                          <p:spTgt spid="2"/>
                                        </p:tgtEl>
                                        <p:attrNameLst>
                                          <p:attrName>style.visibility</p:attrName>
                                        </p:attrNameLst>
                                      </p:cBhvr>
                                      <p:to>
                                        <p:strVal val="visible"/>
                                      </p:to>
                                    </p:set>
                                    <p:anim calcmode="lin" valueType="num">
                                      <p:cBhvr>
                                        <p:cTn id="130" dur="2000" fill="hold"/>
                                        <p:tgtEl>
                                          <p:spTgt spid="2"/>
                                        </p:tgtEl>
                                        <p:attrNameLst>
                                          <p:attrName>ppt_w</p:attrName>
                                        </p:attrNameLst>
                                      </p:cBhvr>
                                      <p:tavLst>
                                        <p:tav tm="0">
                                          <p:val>
                                            <p:fltVal val="0"/>
                                          </p:val>
                                        </p:tav>
                                        <p:tav tm="100000">
                                          <p:val>
                                            <p:strVal val="#ppt_w"/>
                                          </p:val>
                                        </p:tav>
                                      </p:tavLst>
                                    </p:anim>
                                    <p:anim calcmode="lin" valueType="num">
                                      <p:cBhvr>
                                        <p:cTn id="131"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chemeClr val="accent6">
                <a:lumMod val="75000"/>
                <a:shade val="67500"/>
                <a:satMod val="115000"/>
              </a:schemeClr>
            </a:gs>
            <a:gs pos="100000">
              <a:schemeClr val="accent6">
                <a:lumMod val="75000"/>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2" name="1 Imagen" descr="backlit-calm-clear-sky-37344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circle-2881850_960_720.png"/>
          <p:cNvPicPr>
            <a:picLocks noChangeAspect="1"/>
          </p:cNvPicPr>
          <p:nvPr/>
        </p:nvPicPr>
        <p:blipFill>
          <a:blip r:embed="rId3" cstate="print"/>
          <a:stretch>
            <a:fillRect/>
          </a:stretch>
        </p:blipFill>
        <p:spPr>
          <a:xfrm>
            <a:off x="1" y="1"/>
            <a:ext cx="714362" cy="714362"/>
          </a:xfrm>
          <a:prstGeom prst="rect">
            <a:avLst/>
          </a:prstGeom>
        </p:spPr>
      </p:pic>
      <p:pic>
        <p:nvPicPr>
          <p:cNvPr id="5" name="4 Imagen" descr="circle-2881850_960_720.png"/>
          <p:cNvPicPr>
            <a:picLocks noChangeAspect="1"/>
          </p:cNvPicPr>
          <p:nvPr/>
        </p:nvPicPr>
        <p:blipFill>
          <a:blip r:embed="rId4" cstate="print"/>
          <a:stretch>
            <a:fillRect/>
          </a:stretch>
        </p:blipFill>
        <p:spPr>
          <a:xfrm>
            <a:off x="8429638" y="4438663"/>
            <a:ext cx="714362" cy="704837"/>
          </a:xfrm>
          <a:prstGeom prst="rect">
            <a:avLst/>
          </a:prstGeom>
        </p:spPr>
      </p:pic>
      <p:pic>
        <p:nvPicPr>
          <p:cNvPr id="6" name="5 Imagen" descr="circle-2881850_960_720.png"/>
          <p:cNvPicPr>
            <a:picLocks noChangeAspect="1"/>
          </p:cNvPicPr>
          <p:nvPr/>
        </p:nvPicPr>
        <p:blipFill>
          <a:blip r:embed="rId3" cstate="print">
            <a:lum bright="40000"/>
          </a:blip>
          <a:stretch>
            <a:fillRect/>
          </a:stretch>
        </p:blipFill>
        <p:spPr>
          <a:xfrm>
            <a:off x="857224" y="357172"/>
            <a:ext cx="714362" cy="714362"/>
          </a:xfrm>
          <a:prstGeom prst="rect">
            <a:avLst/>
          </a:prstGeom>
        </p:spPr>
      </p:pic>
      <p:pic>
        <p:nvPicPr>
          <p:cNvPr id="7" name="6 Imagen" descr="circle-2881850_960_720.png"/>
          <p:cNvPicPr>
            <a:picLocks noChangeAspect="1"/>
          </p:cNvPicPr>
          <p:nvPr/>
        </p:nvPicPr>
        <p:blipFill>
          <a:blip r:embed="rId3" cstate="print">
            <a:lum bright="40000"/>
          </a:blip>
          <a:stretch>
            <a:fillRect/>
          </a:stretch>
        </p:blipFill>
        <p:spPr>
          <a:xfrm>
            <a:off x="2428860" y="1142990"/>
            <a:ext cx="714362" cy="714362"/>
          </a:xfrm>
          <a:prstGeom prst="rect">
            <a:avLst/>
          </a:prstGeom>
        </p:spPr>
      </p:pic>
      <p:pic>
        <p:nvPicPr>
          <p:cNvPr id="8" name="7 Imagen" descr="circle-2881850_960_720.png"/>
          <p:cNvPicPr>
            <a:picLocks noChangeAspect="1"/>
          </p:cNvPicPr>
          <p:nvPr/>
        </p:nvPicPr>
        <p:blipFill>
          <a:blip r:embed="rId3" cstate="print"/>
          <a:stretch>
            <a:fillRect/>
          </a:stretch>
        </p:blipFill>
        <p:spPr>
          <a:xfrm>
            <a:off x="1643042" y="714362"/>
            <a:ext cx="714362" cy="714362"/>
          </a:xfrm>
          <a:prstGeom prst="rect">
            <a:avLst/>
          </a:prstGeom>
        </p:spPr>
      </p:pic>
      <p:pic>
        <p:nvPicPr>
          <p:cNvPr id="9" name="8 Imagen" descr="circle-2881850_960_720.png"/>
          <p:cNvPicPr>
            <a:picLocks noChangeAspect="1"/>
          </p:cNvPicPr>
          <p:nvPr/>
        </p:nvPicPr>
        <p:blipFill>
          <a:blip r:embed="rId3" cstate="print"/>
          <a:stretch>
            <a:fillRect/>
          </a:stretch>
        </p:blipFill>
        <p:spPr>
          <a:xfrm>
            <a:off x="3286116" y="1357304"/>
            <a:ext cx="714362" cy="714362"/>
          </a:xfrm>
          <a:prstGeom prst="rect">
            <a:avLst/>
          </a:prstGeom>
        </p:spPr>
      </p:pic>
      <p:pic>
        <p:nvPicPr>
          <p:cNvPr id="10" name="9 Imagen" descr="circle-2881850_960_720.png"/>
          <p:cNvPicPr>
            <a:picLocks noChangeAspect="1"/>
          </p:cNvPicPr>
          <p:nvPr/>
        </p:nvPicPr>
        <p:blipFill>
          <a:blip r:embed="rId3" cstate="print">
            <a:lum bright="40000"/>
          </a:blip>
          <a:stretch>
            <a:fillRect/>
          </a:stretch>
        </p:blipFill>
        <p:spPr>
          <a:xfrm>
            <a:off x="857224" y="4143386"/>
            <a:ext cx="714362" cy="714362"/>
          </a:xfrm>
          <a:prstGeom prst="rect">
            <a:avLst/>
          </a:prstGeom>
        </p:spPr>
      </p:pic>
      <p:pic>
        <p:nvPicPr>
          <p:cNvPr id="11" name="10 Imagen" descr="circle-2881850_960_720.png"/>
          <p:cNvPicPr>
            <a:picLocks noChangeAspect="1"/>
          </p:cNvPicPr>
          <p:nvPr/>
        </p:nvPicPr>
        <p:blipFill>
          <a:blip r:embed="rId3" cstate="print"/>
          <a:stretch>
            <a:fillRect/>
          </a:stretch>
        </p:blipFill>
        <p:spPr>
          <a:xfrm>
            <a:off x="0" y="4429138"/>
            <a:ext cx="714362" cy="714362"/>
          </a:xfrm>
          <a:prstGeom prst="rect">
            <a:avLst/>
          </a:prstGeom>
        </p:spPr>
      </p:pic>
      <p:pic>
        <p:nvPicPr>
          <p:cNvPr id="12" name="11 Imagen" descr="circle-2881850_960_720.png"/>
          <p:cNvPicPr>
            <a:picLocks noChangeAspect="1"/>
          </p:cNvPicPr>
          <p:nvPr/>
        </p:nvPicPr>
        <p:blipFill>
          <a:blip r:embed="rId3" cstate="print"/>
          <a:stretch>
            <a:fillRect/>
          </a:stretch>
        </p:blipFill>
        <p:spPr>
          <a:xfrm>
            <a:off x="1714480" y="3786196"/>
            <a:ext cx="714362" cy="714362"/>
          </a:xfrm>
          <a:prstGeom prst="rect">
            <a:avLst/>
          </a:prstGeom>
        </p:spPr>
      </p:pic>
      <p:pic>
        <p:nvPicPr>
          <p:cNvPr id="13" name="12 Imagen" descr="circle-2881850_960_720.png"/>
          <p:cNvPicPr>
            <a:picLocks noChangeAspect="1"/>
          </p:cNvPicPr>
          <p:nvPr/>
        </p:nvPicPr>
        <p:blipFill>
          <a:blip r:embed="rId3" cstate="print">
            <a:lum bright="40000"/>
          </a:blip>
          <a:stretch>
            <a:fillRect/>
          </a:stretch>
        </p:blipFill>
        <p:spPr>
          <a:xfrm>
            <a:off x="2500298" y="3429006"/>
            <a:ext cx="714362" cy="714362"/>
          </a:xfrm>
          <a:prstGeom prst="rect">
            <a:avLst/>
          </a:prstGeom>
        </p:spPr>
      </p:pic>
      <p:pic>
        <p:nvPicPr>
          <p:cNvPr id="14" name="13 Imagen" descr="circle-2881850_960_720.png"/>
          <p:cNvPicPr>
            <a:picLocks noChangeAspect="1"/>
          </p:cNvPicPr>
          <p:nvPr/>
        </p:nvPicPr>
        <p:blipFill>
          <a:blip r:embed="rId3" cstate="print"/>
          <a:stretch>
            <a:fillRect/>
          </a:stretch>
        </p:blipFill>
        <p:spPr>
          <a:xfrm>
            <a:off x="3357554" y="3000378"/>
            <a:ext cx="714362" cy="714362"/>
          </a:xfrm>
          <a:prstGeom prst="rect">
            <a:avLst/>
          </a:prstGeom>
        </p:spPr>
      </p:pic>
      <p:pic>
        <p:nvPicPr>
          <p:cNvPr id="15" name="14 Imagen" descr="circle-2881850_960_720.png"/>
          <p:cNvPicPr>
            <a:picLocks noChangeAspect="1"/>
          </p:cNvPicPr>
          <p:nvPr/>
        </p:nvPicPr>
        <p:blipFill>
          <a:blip r:embed="rId3" cstate="print"/>
          <a:stretch>
            <a:fillRect/>
          </a:stretch>
        </p:blipFill>
        <p:spPr>
          <a:xfrm>
            <a:off x="8429638" y="0"/>
            <a:ext cx="714362" cy="714362"/>
          </a:xfrm>
          <a:prstGeom prst="rect">
            <a:avLst/>
          </a:prstGeom>
        </p:spPr>
      </p:pic>
      <p:pic>
        <p:nvPicPr>
          <p:cNvPr id="16" name="15 Imagen" descr="circle-2881850_960_720.png"/>
          <p:cNvPicPr>
            <a:picLocks noChangeAspect="1"/>
          </p:cNvPicPr>
          <p:nvPr/>
        </p:nvPicPr>
        <p:blipFill>
          <a:blip r:embed="rId3" cstate="print">
            <a:lum bright="40000"/>
          </a:blip>
          <a:stretch>
            <a:fillRect/>
          </a:stretch>
        </p:blipFill>
        <p:spPr>
          <a:xfrm>
            <a:off x="7643834" y="285734"/>
            <a:ext cx="714362" cy="714362"/>
          </a:xfrm>
          <a:prstGeom prst="rect">
            <a:avLst/>
          </a:prstGeom>
        </p:spPr>
      </p:pic>
      <p:pic>
        <p:nvPicPr>
          <p:cNvPr id="17" name="16 Imagen" descr="circle-2881850_960_720.png"/>
          <p:cNvPicPr>
            <a:picLocks noChangeAspect="1"/>
          </p:cNvPicPr>
          <p:nvPr/>
        </p:nvPicPr>
        <p:blipFill>
          <a:blip r:embed="rId3" cstate="print"/>
          <a:stretch>
            <a:fillRect/>
          </a:stretch>
        </p:blipFill>
        <p:spPr>
          <a:xfrm>
            <a:off x="6929454" y="642924"/>
            <a:ext cx="714362" cy="714362"/>
          </a:xfrm>
          <a:prstGeom prst="rect">
            <a:avLst/>
          </a:prstGeom>
        </p:spPr>
      </p:pic>
      <p:pic>
        <p:nvPicPr>
          <p:cNvPr id="18" name="17 Imagen" descr="circle-2881850_960_720.png"/>
          <p:cNvPicPr>
            <a:picLocks noChangeAspect="1"/>
          </p:cNvPicPr>
          <p:nvPr/>
        </p:nvPicPr>
        <p:blipFill>
          <a:blip r:embed="rId3" cstate="print">
            <a:lum bright="40000"/>
          </a:blip>
          <a:stretch>
            <a:fillRect/>
          </a:stretch>
        </p:blipFill>
        <p:spPr>
          <a:xfrm>
            <a:off x="6143636" y="1071552"/>
            <a:ext cx="714362" cy="714362"/>
          </a:xfrm>
          <a:prstGeom prst="rect">
            <a:avLst/>
          </a:prstGeom>
        </p:spPr>
      </p:pic>
      <p:pic>
        <p:nvPicPr>
          <p:cNvPr id="19" name="18 Imagen" descr="circle-2881850_960_720.png"/>
          <p:cNvPicPr>
            <a:picLocks noChangeAspect="1"/>
          </p:cNvPicPr>
          <p:nvPr/>
        </p:nvPicPr>
        <p:blipFill>
          <a:blip r:embed="rId3" cstate="print"/>
          <a:stretch>
            <a:fillRect/>
          </a:stretch>
        </p:blipFill>
        <p:spPr>
          <a:xfrm>
            <a:off x="5286380" y="1428742"/>
            <a:ext cx="714362" cy="714362"/>
          </a:xfrm>
          <a:prstGeom prst="rect">
            <a:avLst/>
          </a:prstGeom>
        </p:spPr>
      </p:pic>
      <p:pic>
        <p:nvPicPr>
          <p:cNvPr id="20" name="19 Imagen" descr="circle-2881850_960_720.png"/>
          <p:cNvPicPr>
            <a:picLocks noChangeAspect="1"/>
          </p:cNvPicPr>
          <p:nvPr/>
        </p:nvPicPr>
        <p:blipFill>
          <a:blip r:embed="rId4" cstate="print">
            <a:lum bright="40000"/>
          </a:blip>
          <a:stretch>
            <a:fillRect/>
          </a:stretch>
        </p:blipFill>
        <p:spPr>
          <a:xfrm>
            <a:off x="7643834" y="3929072"/>
            <a:ext cx="714362" cy="704837"/>
          </a:xfrm>
          <a:prstGeom prst="rect">
            <a:avLst/>
          </a:prstGeom>
        </p:spPr>
      </p:pic>
      <p:pic>
        <p:nvPicPr>
          <p:cNvPr id="21" name="20 Imagen" descr="circle-2881850_960_720.png"/>
          <p:cNvPicPr>
            <a:picLocks noChangeAspect="1"/>
          </p:cNvPicPr>
          <p:nvPr/>
        </p:nvPicPr>
        <p:blipFill>
          <a:blip r:embed="rId4" cstate="print"/>
          <a:stretch>
            <a:fillRect/>
          </a:stretch>
        </p:blipFill>
        <p:spPr>
          <a:xfrm>
            <a:off x="6858016" y="3643320"/>
            <a:ext cx="714362" cy="704837"/>
          </a:xfrm>
          <a:prstGeom prst="rect">
            <a:avLst/>
          </a:prstGeom>
        </p:spPr>
      </p:pic>
      <p:pic>
        <p:nvPicPr>
          <p:cNvPr id="22" name="21 Imagen" descr="circle-2881850_960_720.png"/>
          <p:cNvPicPr>
            <a:picLocks noChangeAspect="1"/>
          </p:cNvPicPr>
          <p:nvPr/>
        </p:nvPicPr>
        <p:blipFill>
          <a:blip r:embed="rId4" cstate="print">
            <a:lum bright="40000"/>
          </a:blip>
          <a:stretch>
            <a:fillRect/>
          </a:stretch>
        </p:blipFill>
        <p:spPr>
          <a:xfrm>
            <a:off x="6072198" y="3286130"/>
            <a:ext cx="714362" cy="704837"/>
          </a:xfrm>
          <a:prstGeom prst="rect">
            <a:avLst/>
          </a:prstGeom>
        </p:spPr>
      </p:pic>
      <p:pic>
        <p:nvPicPr>
          <p:cNvPr id="23" name="22 Imagen" descr="circle-2881850_960_720.png"/>
          <p:cNvPicPr>
            <a:picLocks noChangeAspect="1"/>
          </p:cNvPicPr>
          <p:nvPr/>
        </p:nvPicPr>
        <p:blipFill>
          <a:blip r:embed="rId4" cstate="print"/>
          <a:stretch>
            <a:fillRect/>
          </a:stretch>
        </p:blipFill>
        <p:spPr>
          <a:xfrm>
            <a:off x="5286380" y="2857502"/>
            <a:ext cx="714362" cy="704837"/>
          </a:xfrm>
          <a:prstGeom prst="rect">
            <a:avLst/>
          </a:prstGeom>
        </p:spPr>
      </p:pic>
      <p:sp>
        <p:nvSpPr>
          <p:cNvPr id="24" name="23 Rectángulo"/>
          <p:cNvSpPr/>
          <p:nvPr/>
        </p:nvSpPr>
        <p:spPr>
          <a:xfrm>
            <a:off x="-642974" y="-500084"/>
            <a:ext cx="10215634" cy="6072230"/>
          </a:xfrm>
          <a:prstGeom prst="rect">
            <a:avLst/>
          </a:prstGeom>
          <a:gradFill flip="none" rotWithShape="1">
            <a:gsLst>
              <a:gs pos="47000">
                <a:srgbClr val="FFF200"/>
              </a:gs>
              <a:gs pos="45000">
                <a:srgbClr val="FF7A00"/>
              </a:gs>
              <a:gs pos="70000">
                <a:srgbClr val="FF0300"/>
              </a:gs>
              <a:gs pos="100000">
                <a:srgbClr val="4D0808"/>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4"/>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1+#ppt_w/2"/>
                                          </p:val>
                                        </p:tav>
                                        <p:tav tm="100000">
                                          <p:val>
                                            <p:strVal val="#ppt_x"/>
                                          </p:val>
                                        </p:tav>
                                      </p:tavLst>
                                    </p:anim>
                                    <p:anim calcmode="lin" valueType="num">
                                      <p:cBhvr additive="base">
                                        <p:cTn id="14" dur="2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1+#ppt_w/2"/>
                                          </p:val>
                                        </p:tav>
                                        <p:tav tm="100000">
                                          <p:val>
                                            <p:strVal val="#ppt_x"/>
                                          </p:val>
                                        </p:tav>
                                      </p:tavLst>
                                    </p:anim>
                                    <p:anim calcmode="lin" valueType="num">
                                      <p:cBhvr additive="base">
                                        <p:cTn id="18" dur="2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2000" fill="hold"/>
                                        <p:tgtEl>
                                          <p:spTgt spid="8"/>
                                        </p:tgtEl>
                                        <p:attrNameLst>
                                          <p:attrName>ppt_x</p:attrName>
                                        </p:attrNameLst>
                                      </p:cBhvr>
                                      <p:tavLst>
                                        <p:tav tm="0">
                                          <p:val>
                                            <p:strVal val="1+#ppt_w/2"/>
                                          </p:val>
                                        </p:tav>
                                        <p:tav tm="100000">
                                          <p:val>
                                            <p:strVal val="#ppt_x"/>
                                          </p:val>
                                        </p:tav>
                                      </p:tavLst>
                                    </p:anim>
                                    <p:anim calcmode="lin" valueType="num">
                                      <p:cBhvr additive="base">
                                        <p:cTn id="22" dur="2000" fill="hold"/>
                                        <p:tgtEl>
                                          <p:spTgt spid="8"/>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2000" fill="hold"/>
                                        <p:tgtEl>
                                          <p:spTgt spid="9"/>
                                        </p:tgtEl>
                                        <p:attrNameLst>
                                          <p:attrName>ppt_x</p:attrName>
                                        </p:attrNameLst>
                                      </p:cBhvr>
                                      <p:tavLst>
                                        <p:tav tm="0">
                                          <p:val>
                                            <p:strVal val="1+#ppt_w/2"/>
                                          </p:val>
                                        </p:tav>
                                        <p:tav tm="100000">
                                          <p:val>
                                            <p:strVal val="#ppt_x"/>
                                          </p:val>
                                        </p:tav>
                                      </p:tavLst>
                                    </p:anim>
                                    <p:anim calcmode="lin" valueType="num">
                                      <p:cBhvr additive="base">
                                        <p:cTn id="26" dur="2000" fill="hold"/>
                                        <p:tgtEl>
                                          <p:spTgt spid="9"/>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15"/>
                                        </p:tgtEl>
                                        <p:attrNameLst>
                                          <p:attrName>style.visibility</p:attrName>
                                        </p:attrNameLst>
                                      </p:cBhvr>
                                      <p:to>
                                        <p:strVal val="visible"/>
                                      </p:to>
                                    </p:set>
                                    <p:anim calcmode="lin" valueType="num">
                                      <p:cBhvr additive="base">
                                        <p:cTn id="29" dur="2000" fill="hold"/>
                                        <p:tgtEl>
                                          <p:spTgt spid="15"/>
                                        </p:tgtEl>
                                        <p:attrNameLst>
                                          <p:attrName>ppt_x</p:attrName>
                                        </p:attrNameLst>
                                      </p:cBhvr>
                                      <p:tavLst>
                                        <p:tav tm="0">
                                          <p:val>
                                            <p:strVal val="0-#ppt_w/2"/>
                                          </p:val>
                                        </p:tav>
                                        <p:tav tm="100000">
                                          <p:val>
                                            <p:strVal val="#ppt_x"/>
                                          </p:val>
                                        </p:tav>
                                      </p:tavLst>
                                    </p:anim>
                                    <p:anim calcmode="lin" valueType="num">
                                      <p:cBhvr additive="base">
                                        <p:cTn id="30" dur="2000" fill="hold"/>
                                        <p:tgtEl>
                                          <p:spTgt spid="15"/>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2000" fill="hold"/>
                                        <p:tgtEl>
                                          <p:spTgt spid="16"/>
                                        </p:tgtEl>
                                        <p:attrNameLst>
                                          <p:attrName>ppt_x</p:attrName>
                                        </p:attrNameLst>
                                      </p:cBhvr>
                                      <p:tavLst>
                                        <p:tav tm="0">
                                          <p:val>
                                            <p:strVal val="0-#ppt_w/2"/>
                                          </p:val>
                                        </p:tav>
                                        <p:tav tm="100000">
                                          <p:val>
                                            <p:strVal val="#ppt_x"/>
                                          </p:val>
                                        </p:tav>
                                      </p:tavLst>
                                    </p:anim>
                                    <p:anim calcmode="lin" valueType="num">
                                      <p:cBhvr additive="base">
                                        <p:cTn id="34" dur="2000" fill="hold"/>
                                        <p:tgtEl>
                                          <p:spTgt spid="16"/>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additive="base">
                                        <p:cTn id="37" dur="2000" fill="hold"/>
                                        <p:tgtEl>
                                          <p:spTgt spid="17"/>
                                        </p:tgtEl>
                                        <p:attrNameLst>
                                          <p:attrName>ppt_x</p:attrName>
                                        </p:attrNameLst>
                                      </p:cBhvr>
                                      <p:tavLst>
                                        <p:tav tm="0">
                                          <p:val>
                                            <p:strVal val="0-#ppt_w/2"/>
                                          </p:val>
                                        </p:tav>
                                        <p:tav tm="100000">
                                          <p:val>
                                            <p:strVal val="#ppt_x"/>
                                          </p:val>
                                        </p:tav>
                                      </p:tavLst>
                                    </p:anim>
                                    <p:anim calcmode="lin" valueType="num">
                                      <p:cBhvr additive="base">
                                        <p:cTn id="38" dur="2000" fill="hold"/>
                                        <p:tgtEl>
                                          <p:spTgt spid="17"/>
                                        </p:tgtEl>
                                        <p:attrNameLst>
                                          <p:attrName>ppt_y</p:attrName>
                                        </p:attrNameLst>
                                      </p:cBhvr>
                                      <p:tavLst>
                                        <p:tav tm="0">
                                          <p:val>
                                            <p:strVal val="1+#ppt_h/2"/>
                                          </p:val>
                                        </p:tav>
                                        <p:tav tm="100000">
                                          <p:val>
                                            <p:strVal val="#ppt_y"/>
                                          </p:val>
                                        </p:tav>
                                      </p:tavLst>
                                    </p:anim>
                                  </p:childTnLst>
                                </p:cTn>
                              </p:par>
                              <p:par>
                                <p:cTn id="39" presetID="2" presetClass="entr" presetSubtype="12" fill="hold" nodeType="withEffect">
                                  <p:stCondLst>
                                    <p:cond delay="0"/>
                                  </p:stCondLst>
                                  <p:childTnLst>
                                    <p:set>
                                      <p:cBhvr>
                                        <p:cTn id="40" dur="1" fill="hold">
                                          <p:stCondLst>
                                            <p:cond delay="0"/>
                                          </p:stCondLst>
                                        </p:cTn>
                                        <p:tgtEl>
                                          <p:spTgt spid="18"/>
                                        </p:tgtEl>
                                        <p:attrNameLst>
                                          <p:attrName>style.visibility</p:attrName>
                                        </p:attrNameLst>
                                      </p:cBhvr>
                                      <p:to>
                                        <p:strVal val="visible"/>
                                      </p:to>
                                    </p:set>
                                    <p:anim calcmode="lin" valueType="num">
                                      <p:cBhvr additive="base">
                                        <p:cTn id="41" dur="2000" fill="hold"/>
                                        <p:tgtEl>
                                          <p:spTgt spid="18"/>
                                        </p:tgtEl>
                                        <p:attrNameLst>
                                          <p:attrName>ppt_x</p:attrName>
                                        </p:attrNameLst>
                                      </p:cBhvr>
                                      <p:tavLst>
                                        <p:tav tm="0">
                                          <p:val>
                                            <p:strVal val="0-#ppt_w/2"/>
                                          </p:val>
                                        </p:tav>
                                        <p:tav tm="100000">
                                          <p:val>
                                            <p:strVal val="#ppt_x"/>
                                          </p:val>
                                        </p:tav>
                                      </p:tavLst>
                                    </p:anim>
                                    <p:anim calcmode="lin" valueType="num">
                                      <p:cBhvr additive="base">
                                        <p:cTn id="42" dur="2000" fill="hold"/>
                                        <p:tgtEl>
                                          <p:spTgt spid="18"/>
                                        </p:tgtEl>
                                        <p:attrNameLst>
                                          <p:attrName>ppt_y</p:attrName>
                                        </p:attrNameLst>
                                      </p:cBhvr>
                                      <p:tavLst>
                                        <p:tav tm="0">
                                          <p:val>
                                            <p:strVal val="1+#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19"/>
                                        </p:tgtEl>
                                        <p:attrNameLst>
                                          <p:attrName>style.visibility</p:attrName>
                                        </p:attrNameLst>
                                      </p:cBhvr>
                                      <p:to>
                                        <p:strVal val="visible"/>
                                      </p:to>
                                    </p:set>
                                    <p:anim calcmode="lin" valueType="num">
                                      <p:cBhvr additive="base">
                                        <p:cTn id="45" dur="2000" fill="hold"/>
                                        <p:tgtEl>
                                          <p:spTgt spid="19"/>
                                        </p:tgtEl>
                                        <p:attrNameLst>
                                          <p:attrName>ppt_x</p:attrName>
                                        </p:attrNameLst>
                                      </p:cBhvr>
                                      <p:tavLst>
                                        <p:tav tm="0">
                                          <p:val>
                                            <p:strVal val="0-#ppt_w/2"/>
                                          </p:val>
                                        </p:tav>
                                        <p:tav tm="100000">
                                          <p:val>
                                            <p:strVal val="#ppt_x"/>
                                          </p:val>
                                        </p:tav>
                                      </p:tavLst>
                                    </p:anim>
                                    <p:anim calcmode="lin" valueType="num">
                                      <p:cBhvr additive="base">
                                        <p:cTn id="46" dur="2000" fill="hold"/>
                                        <p:tgtEl>
                                          <p:spTgt spid="19"/>
                                        </p:tgtEl>
                                        <p:attrNameLst>
                                          <p:attrName>ppt_y</p:attrName>
                                        </p:attrNameLst>
                                      </p:cBhvr>
                                      <p:tavLst>
                                        <p:tav tm="0">
                                          <p:val>
                                            <p:strVal val="1+#ppt_h/2"/>
                                          </p:val>
                                        </p:tav>
                                        <p:tav tm="100000">
                                          <p:val>
                                            <p:strVal val="#ppt_y"/>
                                          </p:val>
                                        </p:tav>
                                      </p:tavLst>
                                    </p:anim>
                                  </p:childTnLst>
                                </p:cTn>
                              </p:par>
                              <p:par>
                                <p:cTn id="47" presetID="2" presetClass="entr" presetSubtype="3" fill="hold" nodeType="withEffect">
                                  <p:stCondLst>
                                    <p:cond delay="0"/>
                                  </p:stCondLst>
                                  <p:childTnLst>
                                    <p:set>
                                      <p:cBhvr>
                                        <p:cTn id="48" dur="1" fill="hold">
                                          <p:stCondLst>
                                            <p:cond delay="0"/>
                                          </p:stCondLst>
                                        </p:cTn>
                                        <p:tgtEl>
                                          <p:spTgt spid="10"/>
                                        </p:tgtEl>
                                        <p:attrNameLst>
                                          <p:attrName>style.visibility</p:attrName>
                                        </p:attrNameLst>
                                      </p:cBhvr>
                                      <p:to>
                                        <p:strVal val="visible"/>
                                      </p:to>
                                    </p:set>
                                    <p:anim calcmode="lin" valueType="num">
                                      <p:cBhvr additive="base">
                                        <p:cTn id="49" dur="2000" fill="hold"/>
                                        <p:tgtEl>
                                          <p:spTgt spid="10"/>
                                        </p:tgtEl>
                                        <p:attrNameLst>
                                          <p:attrName>ppt_x</p:attrName>
                                        </p:attrNameLst>
                                      </p:cBhvr>
                                      <p:tavLst>
                                        <p:tav tm="0">
                                          <p:val>
                                            <p:strVal val="1+#ppt_w/2"/>
                                          </p:val>
                                        </p:tav>
                                        <p:tav tm="100000">
                                          <p:val>
                                            <p:strVal val="#ppt_x"/>
                                          </p:val>
                                        </p:tav>
                                      </p:tavLst>
                                    </p:anim>
                                    <p:anim calcmode="lin" valueType="num">
                                      <p:cBhvr additive="base">
                                        <p:cTn id="50" dur="2000" fill="hold"/>
                                        <p:tgtEl>
                                          <p:spTgt spid="10"/>
                                        </p:tgtEl>
                                        <p:attrNameLst>
                                          <p:attrName>ppt_y</p:attrName>
                                        </p:attrNameLst>
                                      </p:cBhvr>
                                      <p:tavLst>
                                        <p:tav tm="0">
                                          <p:val>
                                            <p:strVal val="0-#ppt_h/2"/>
                                          </p:val>
                                        </p:tav>
                                        <p:tav tm="100000">
                                          <p:val>
                                            <p:strVal val="#ppt_y"/>
                                          </p:val>
                                        </p:tav>
                                      </p:tavLst>
                                    </p:anim>
                                  </p:childTnLst>
                                </p:cTn>
                              </p:par>
                              <p:par>
                                <p:cTn id="51" presetID="2" presetClass="entr" presetSubtype="3" fill="hold" nodeType="withEffect">
                                  <p:stCondLst>
                                    <p:cond delay="0"/>
                                  </p:stCondLst>
                                  <p:childTnLst>
                                    <p:set>
                                      <p:cBhvr>
                                        <p:cTn id="52" dur="1" fill="hold">
                                          <p:stCondLst>
                                            <p:cond delay="0"/>
                                          </p:stCondLst>
                                        </p:cTn>
                                        <p:tgtEl>
                                          <p:spTgt spid="11"/>
                                        </p:tgtEl>
                                        <p:attrNameLst>
                                          <p:attrName>style.visibility</p:attrName>
                                        </p:attrNameLst>
                                      </p:cBhvr>
                                      <p:to>
                                        <p:strVal val="visible"/>
                                      </p:to>
                                    </p:set>
                                    <p:anim calcmode="lin" valueType="num">
                                      <p:cBhvr additive="base">
                                        <p:cTn id="53" dur="2000" fill="hold"/>
                                        <p:tgtEl>
                                          <p:spTgt spid="11"/>
                                        </p:tgtEl>
                                        <p:attrNameLst>
                                          <p:attrName>ppt_x</p:attrName>
                                        </p:attrNameLst>
                                      </p:cBhvr>
                                      <p:tavLst>
                                        <p:tav tm="0">
                                          <p:val>
                                            <p:strVal val="1+#ppt_w/2"/>
                                          </p:val>
                                        </p:tav>
                                        <p:tav tm="100000">
                                          <p:val>
                                            <p:strVal val="#ppt_x"/>
                                          </p:val>
                                        </p:tav>
                                      </p:tavLst>
                                    </p:anim>
                                    <p:anim calcmode="lin" valueType="num">
                                      <p:cBhvr additive="base">
                                        <p:cTn id="54" dur="2000" fill="hold"/>
                                        <p:tgtEl>
                                          <p:spTgt spid="11"/>
                                        </p:tgtEl>
                                        <p:attrNameLst>
                                          <p:attrName>ppt_y</p:attrName>
                                        </p:attrNameLst>
                                      </p:cBhvr>
                                      <p:tavLst>
                                        <p:tav tm="0">
                                          <p:val>
                                            <p:strVal val="0-#ppt_h/2"/>
                                          </p:val>
                                        </p:tav>
                                        <p:tav tm="100000">
                                          <p:val>
                                            <p:strVal val="#ppt_y"/>
                                          </p:val>
                                        </p:tav>
                                      </p:tavLst>
                                    </p:anim>
                                  </p:childTnLst>
                                </p:cTn>
                              </p:par>
                              <p:par>
                                <p:cTn id="55" presetID="2" presetClass="entr" presetSubtype="3" fill="hold" nodeType="withEffect">
                                  <p:stCondLst>
                                    <p:cond delay="0"/>
                                  </p:stCondLst>
                                  <p:childTnLst>
                                    <p:set>
                                      <p:cBhvr>
                                        <p:cTn id="56" dur="1" fill="hold">
                                          <p:stCondLst>
                                            <p:cond delay="0"/>
                                          </p:stCondLst>
                                        </p:cTn>
                                        <p:tgtEl>
                                          <p:spTgt spid="12"/>
                                        </p:tgtEl>
                                        <p:attrNameLst>
                                          <p:attrName>style.visibility</p:attrName>
                                        </p:attrNameLst>
                                      </p:cBhvr>
                                      <p:to>
                                        <p:strVal val="visible"/>
                                      </p:to>
                                    </p:set>
                                    <p:anim calcmode="lin" valueType="num">
                                      <p:cBhvr additive="base">
                                        <p:cTn id="57" dur="2000" fill="hold"/>
                                        <p:tgtEl>
                                          <p:spTgt spid="12"/>
                                        </p:tgtEl>
                                        <p:attrNameLst>
                                          <p:attrName>ppt_x</p:attrName>
                                        </p:attrNameLst>
                                      </p:cBhvr>
                                      <p:tavLst>
                                        <p:tav tm="0">
                                          <p:val>
                                            <p:strVal val="1+#ppt_w/2"/>
                                          </p:val>
                                        </p:tav>
                                        <p:tav tm="100000">
                                          <p:val>
                                            <p:strVal val="#ppt_x"/>
                                          </p:val>
                                        </p:tav>
                                      </p:tavLst>
                                    </p:anim>
                                    <p:anim calcmode="lin" valueType="num">
                                      <p:cBhvr additive="base">
                                        <p:cTn id="58" dur="2000" fill="hold"/>
                                        <p:tgtEl>
                                          <p:spTgt spid="12"/>
                                        </p:tgtEl>
                                        <p:attrNameLst>
                                          <p:attrName>ppt_y</p:attrName>
                                        </p:attrNameLst>
                                      </p:cBhvr>
                                      <p:tavLst>
                                        <p:tav tm="0">
                                          <p:val>
                                            <p:strVal val="0-#ppt_h/2"/>
                                          </p:val>
                                        </p:tav>
                                        <p:tav tm="100000">
                                          <p:val>
                                            <p:strVal val="#ppt_y"/>
                                          </p:val>
                                        </p:tav>
                                      </p:tavLst>
                                    </p:anim>
                                  </p:childTnLst>
                                </p:cTn>
                              </p:par>
                              <p:par>
                                <p:cTn id="59" presetID="2" presetClass="entr" presetSubtype="3" fill="hold" nodeType="withEffect">
                                  <p:stCondLst>
                                    <p:cond delay="0"/>
                                  </p:stCondLst>
                                  <p:childTnLst>
                                    <p:set>
                                      <p:cBhvr>
                                        <p:cTn id="60" dur="1" fill="hold">
                                          <p:stCondLst>
                                            <p:cond delay="0"/>
                                          </p:stCondLst>
                                        </p:cTn>
                                        <p:tgtEl>
                                          <p:spTgt spid="13"/>
                                        </p:tgtEl>
                                        <p:attrNameLst>
                                          <p:attrName>style.visibility</p:attrName>
                                        </p:attrNameLst>
                                      </p:cBhvr>
                                      <p:to>
                                        <p:strVal val="visible"/>
                                      </p:to>
                                    </p:set>
                                    <p:anim calcmode="lin" valueType="num">
                                      <p:cBhvr additive="base">
                                        <p:cTn id="61" dur="2000" fill="hold"/>
                                        <p:tgtEl>
                                          <p:spTgt spid="13"/>
                                        </p:tgtEl>
                                        <p:attrNameLst>
                                          <p:attrName>ppt_x</p:attrName>
                                        </p:attrNameLst>
                                      </p:cBhvr>
                                      <p:tavLst>
                                        <p:tav tm="0">
                                          <p:val>
                                            <p:strVal val="1+#ppt_w/2"/>
                                          </p:val>
                                        </p:tav>
                                        <p:tav tm="100000">
                                          <p:val>
                                            <p:strVal val="#ppt_x"/>
                                          </p:val>
                                        </p:tav>
                                      </p:tavLst>
                                    </p:anim>
                                    <p:anim calcmode="lin" valueType="num">
                                      <p:cBhvr additive="base">
                                        <p:cTn id="62" dur="2000" fill="hold"/>
                                        <p:tgtEl>
                                          <p:spTgt spid="13"/>
                                        </p:tgtEl>
                                        <p:attrNameLst>
                                          <p:attrName>ppt_y</p:attrName>
                                        </p:attrNameLst>
                                      </p:cBhvr>
                                      <p:tavLst>
                                        <p:tav tm="0">
                                          <p:val>
                                            <p:strVal val="0-#ppt_h/2"/>
                                          </p:val>
                                        </p:tav>
                                        <p:tav tm="100000">
                                          <p:val>
                                            <p:strVal val="#ppt_y"/>
                                          </p:val>
                                        </p:tav>
                                      </p:tavLst>
                                    </p:anim>
                                  </p:childTnLst>
                                </p:cTn>
                              </p:par>
                              <p:par>
                                <p:cTn id="63" presetID="2" presetClass="entr" presetSubtype="3" fill="hold" nodeType="withEffect">
                                  <p:stCondLst>
                                    <p:cond delay="0"/>
                                  </p:stCondLst>
                                  <p:childTnLst>
                                    <p:set>
                                      <p:cBhvr>
                                        <p:cTn id="64" dur="1" fill="hold">
                                          <p:stCondLst>
                                            <p:cond delay="0"/>
                                          </p:stCondLst>
                                        </p:cTn>
                                        <p:tgtEl>
                                          <p:spTgt spid="14"/>
                                        </p:tgtEl>
                                        <p:attrNameLst>
                                          <p:attrName>style.visibility</p:attrName>
                                        </p:attrNameLst>
                                      </p:cBhvr>
                                      <p:to>
                                        <p:strVal val="visible"/>
                                      </p:to>
                                    </p:set>
                                    <p:anim calcmode="lin" valueType="num">
                                      <p:cBhvr additive="base">
                                        <p:cTn id="65" dur="2000" fill="hold"/>
                                        <p:tgtEl>
                                          <p:spTgt spid="14"/>
                                        </p:tgtEl>
                                        <p:attrNameLst>
                                          <p:attrName>ppt_x</p:attrName>
                                        </p:attrNameLst>
                                      </p:cBhvr>
                                      <p:tavLst>
                                        <p:tav tm="0">
                                          <p:val>
                                            <p:strVal val="1+#ppt_w/2"/>
                                          </p:val>
                                        </p:tav>
                                        <p:tav tm="100000">
                                          <p:val>
                                            <p:strVal val="#ppt_x"/>
                                          </p:val>
                                        </p:tav>
                                      </p:tavLst>
                                    </p:anim>
                                    <p:anim calcmode="lin" valueType="num">
                                      <p:cBhvr additive="base">
                                        <p:cTn id="66" dur="2000" fill="hold"/>
                                        <p:tgtEl>
                                          <p:spTgt spid="14"/>
                                        </p:tgtEl>
                                        <p:attrNameLst>
                                          <p:attrName>ppt_y</p:attrName>
                                        </p:attrNameLst>
                                      </p:cBhvr>
                                      <p:tavLst>
                                        <p:tav tm="0">
                                          <p:val>
                                            <p:strVal val="0-#ppt_h/2"/>
                                          </p:val>
                                        </p:tav>
                                        <p:tav tm="100000">
                                          <p:val>
                                            <p:strVal val="#ppt_y"/>
                                          </p:val>
                                        </p:tav>
                                      </p:tavLst>
                                    </p:anim>
                                  </p:childTnLst>
                                </p:cTn>
                              </p:par>
                              <p:par>
                                <p:cTn id="67" presetID="2" presetClass="entr" presetSubtype="9" fill="hold" nodeType="withEffect">
                                  <p:stCondLst>
                                    <p:cond delay="0"/>
                                  </p:stCondLst>
                                  <p:childTnLst>
                                    <p:set>
                                      <p:cBhvr>
                                        <p:cTn id="68" dur="1" fill="hold">
                                          <p:stCondLst>
                                            <p:cond delay="0"/>
                                          </p:stCondLst>
                                        </p:cTn>
                                        <p:tgtEl>
                                          <p:spTgt spid="5"/>
                                        </p:tgtEl>
                                        <p:attrNameLst>
                                          <p:attrName>style.visibility</p:attrName>
                                        </p:attrNameLst>
                                      </p:cBhvr>
                                      <p:to>
                                        <p:strVal val="visible"/>
                                      </p:to>
                                    </p:set>
                                    <p:anim calcmode="lin" valueType="num">
                                      <p:cBhvr additive="base">
                                        <p:cTn id="69" dur="2000" fill="hold"/>
                                        <p:tgtEl>
                                          <p:spTgt spid="5"/>
                                        </p:tgtEl>
                                        <p:attrNameLst>
                                          <p:attrName>ppt_x</p:attrName>
                                        </p:attrNameLst>
                                      </p:cBhvr>
                                      <p:tavLst>
                                        <p:tav tm="0">
                                          <p:val>
                                            <p:strVal val="0-#ppt_w/2"/>
                                          </p:val>
                                        </p:tav>
                                        <p:tav tm="100000">
                                          <p:val>
                                            <p:strVal val="#ppt_x"/>
                                          </p:val>
                                        </p:tav>
                                      </p:tavLst>
                                    </p:anim>
                                    <p:anim calcmode="lin" valueType="num">
                                      <p:cBhvr additive="base">
                                        <p:cTn id="70" dur="2000" fill="hold"/>
                                        <p:tgtEl>
                                          <p:spTgt spid="5"/>
                                        </p:tgtEl>
                                        <p:attrNameLst>
                                          <p:attrName>ppt_y</p:attrName>
                                        </p:attrNameLst>
                                      </p:cBhvr>
                                      <p:tavLst>
                                        <p:tav tm="0">
                                          <p:val>
                                            <p:strVal val="0-#ppt_h/2"/>
                                          </p:val>
                                        </p:tav>
                                        <p:tav tm="100000">
                                          <p:val>
                                            <p:strVal val="#ppt_y"/>
                                          </p:val>
                                        </p:tav>
                                      </p:tavLst>
                                    </p:anim>
                                  </p:childTnLst>
                                </p:cTn>
                              </p:par>
                              <p:par>
                                <p:cTn id="71" presetID="2" presetClass="entr" presetSubtype="9" fill="hold" nodeType="withEffect">
                                  <p:stCondLst>
                                    <p:cond delay="0"/>
                                  </p:stCondLst>
                                  <p:childTnLst>
                                    <p:set>
                                      <p:cBhvr>
                                        <p:cTn id="72" dur="1" fill="hold">
                                          <p:stCondLst>
                                            <p:cond delay="0"/>
                                          </p:stCondLst>
                                        </p:cTn>
                                        <p:tgtEl>
                                          <p:spTgt spid="20"/>
                                        </p:tgtEl>
                                        <p:attrNameLst>
                                          <p:attrName>style.visibility</p:attrName>
                                        </p:attrNameLst>
                                      </p:cBhvr>
                                      <p:to>
                                        <p:strVal val="visible"/>
                                      </p:to>
                                    </p:set>
                                    <p:anim calcmode="lin" valueType="num">
                                      <p:cBhvr additive="base">
                                        <p:cTn id="73" dur="2000" fill="hold"/>
                                        <p:tgtEl>
                                          <p:spTgt spid="20"/>
                                        </p:tgtEl>
                                        <p:attrNameLst>
                                          <p:attrName>ppt_x</p:attrName>
                                        </p:attrNameLst>
                                      </p:cBhvr>
                                      <p:tavLst>
                                        <p:tav tm="0">
                                          <p:val>
                                            <p:strVal val="0-#ppt_w/2"/>
                                          </p:val>
                                        </p:tav>
                                        <p:tav tm="100000">
                                          <p:val>
                                            <p:strVal val="#ppt_x"/>
                                          </p:val>
                                        </p:tav>
                                      </p:tavLst>
                                    </p:anim>
                                    <p:anim calcmode="lin" valueType="num">
                                      <p:cBhvr additive="base">
                                        <p:cTn id="74" dur="2000" fill="hold"/>
                                        <p:tgtEl>
                                          <p:spTgt spid="20"/>
                                        </p:tgtEl>
                                        <p:attrNameLst>
                                          <p:attrName>ppt_y</p:attrName>
                                        </p:attrNameLst>
                                      </p:cBhvr>
                                      <p:tavLst>
                                        <p:tav tm="0">
                                          <p:val>
                                            <p:strVal val="0-#ppt_h/2"/>
                                          </p:val>
                                        </p:tav>
                                        <p:tav tm="100000">
                                          <p:val>
                                            <p:strVal val="#ppt_y"/>
                                          </p:val>
                                        </p:tav>
                                      </p:tavLst>
                                    </p:anim>
                                  </p:childTnLst>
                                </p:cTn>
                              </p:par>
                              <p:par>
                                <p:cTn id="75" presetID="2" presetClass="entr" presetSubtype="9" fill="hold" nodeType="withEffect">
                                  <p:stCondLst>
                                    <p:cond delay="0"/>
                                  </p:stCondLst>
                                  <p:childTnLst>
                                    <p:set>
                                      <p:cBhvr>
                                        <p:cTn id="76" dur="1" fill="hold">
                                          <p:stCondLst>
                                            <p:cond delay="0"/>
                                          </p:stCondLst>
                                        </p:cTn>
                                        <p:tgtEl>
                                          <p:spTgt spid="21"/>
                                        </p:tgtEl>
                                        <p:attrNameLst>
                                          <p:attrName>style.visibility</p:attrName>
                                        </p:attrNameLst>
                                      </p:cBhvr>
                                      <p:to>
                                        <p:strVal val="visible"/>
                                      </p:to>
                                    </p:set>
                                    <p:anim calcmode="lin" valueType="num">
                                      <p:cBhvr additive="base">
                                        <p:cTn id="77" dur="2000" fill="hold"/>
                                        <p:tgtEl>
                                          <p:spTgt spid="21"/>
                                        </p:tgtEl>
                                        <p:attrNameLst>
                                          <p:attrName>ppt_x</p:attrName>
                                        </p:attrNameLst>
                                      </p:cBhvr>
                                      <p:tavLst>
                                        <p:tav tm="0">
                                          <p:val>
                                            <p:strVal val="0-#ppt_w/2"/>
                                          </p:val>
                                        </p:tav>
                                        <p:tav tm="100000">
                                          <p:val>
                                            <p:strVal val="#ppt_x"/>
                                          </p:val>
                                        </p:tav>
                                      </p:tavLst>
                                    </p:anim>
                                    <p:anim calcmode="lin" valueType="num">
                                      <p:cBhvr additive="base">
                                        <p:cTn id="78" dur="2000" fill="hold"/>
                                        <p:tgtEl>
                                          <p:spTgt spid="21"/>
                                        </p:tgtEl>
                                        <p:attrNameLst>
                                          <p:attrName>ppt_y</p:attrName>
                                        </p:attrNameLst>
                                      </p:cBhvr>
                                      <p:tavLst>
                                        <p:tav tm="0">
                                          <p:val>
                                            <p:strVal val="0-#ppt_h/2"/>
                                          </p:val>
                                        </p:tav>
                                        <p:tav tm="100000">
                                          <p:val>
                                            <p:strVal val="#ppt_y"/>
                                          </p:val>
                                        </p:tav>
                                      </p:tavLst>
                                    </p:anim>
                                  </p:childTnLst>
                                </p:cTn>
                              </p:par>
                              <p:par>
                                <p:cTn id="79" presetID="2" presetClass="entr" presetSubtype="9" fill="hold" nodeType="withEffect">
                                  <p:stCondLst>
                                    <p:cond delay="0"/>
                                  </p:stCondLst>
                                  <p:childTnLst>
                                    <p:set>
                                      <p:cBhvr>
                                        <p:cTn id="80" dur="1" fill="hold">
                                          <p:stCondLst>
                                            <p:cond delay="0"/>
                                          </p:stCondLst>
                                        </p:cTn>
                                        <p:tgtEl>
                                          <p:spTgt spid="22"/>
                                        </p:tgtEl>
                                        <p:attrNameLst>
                                          <p:attrName>style.visibility</p:attrName>
                                        </p:attrNameLst>
                                      </p:cBhvr>
                                      <p:to>
                                        <p:strVal val="visible"/>
                                      </p:to>
                                    </p:set>
                                    <p:anim calcmode="lin" valueType="num">
                                      <p:cBhvr additive="base">
                                        <p:cTn id="81" dur="2000" fill="hold"/>
                                        <p:tgtEl>
                                          <p:spTgt spid="22"/>
                                        </p:tgtEl>
                                        <p:attrNameLst>
                                          <p:attrName>ppt_x</p:attrName>
                                        </p:attrNameLst>
                                      </p:cBhvr>
                                      <p:tavLst>
                                        <p:tav tm="0">
                                          <p:val>
                                            <p:strVal val="0-#ppt_w/2"/>
                                          </p:val>
                                        </p:tav>
                                        <p:tav tm="100000">
                                          <p:val>
                                            <p:strVal val="#ppt_x"/>
                                          </p:val>
                                        </p:tav>
                                      </p:tavLst>
                                    </p:anim>
                                    <p:anim calcmode="lin" valueType="num">
                                      <p:cBhvr additive="base">
                                        <p:cTn id="82" dur="2000" fill="hold"/>
                                        <p:tgtEl>
                                          <p:spTgt spid="22"/>
                                        </p:tgtEl>
                                        <p:attrNameLst>
                                          <p:attrName>ppt_y</p:attrName>
                                        </p:attrNameLst>
                                      </p:cBhvr>
                                      <p:tavLst>
                                        <p:tav tm="0">
                                          <p:val>
                                            <p:strVal val="0-#ppt_h/2"/>
                                          </p:val>
                                        </p:tav>
                                        <p:tav tm="100000">
                                          <p:val>
                                            <p:strVal val="#ppt_y"/>
                                          </p:val>
                                        </p:tav>
                                      </p:tavLst>
                                    </p:anim>
                                  </p:childTnLst>
                                </p:cTn>
                              </p:par>
                              <p:par>
                                <p:cTn id="83" presetID="2" presetClass="entr" presetSubtype="9" fill="hold" nodeType="withEffect">
                                  <p:stCondLst>
                                    <p:cond delay="0"/>
                                  </p:stCondLst>
                                  <p:childTnLst>
                                    <p:set>
                                      <p:cBhvr>
                                        <p:cTn id="84" dur="1" fill="hold">
                                          <p:stCondLst>
                                            <p:cond delay="0"/>
                                          </p:stCondLst>
                                        </p:cTn>
                                        <p:tgtEl>
                                          <p:spTgt spid="23"/>
                                        </p:tgtEl>
                                        <p:attrNameLst>
                                          <p:attrName>style.visibility</p:attrName>
                                        </p:attrNameLst>
                                      </p:cBhvr>
                                      <p:to>
                                        <p:strVal val="visible"/>
                                      </p:to>
                                    </p:set>
                                    <p:anim calcmode="lin" valueType="num">
                                      <p:cBhvr additive="base">
                                        <p:cTn id="85" dur="2000" fill="hold"/>
                                        <p:tgtEl>
                                          <p:spTgt spid="23"/>
                                        </p:tgtEl>
                                        <p:attrNameLst>
                                          <p:attrName>ppt_x</p:attrName>
                                        </p:attrNameLst>
                                      </p:cBhvr>
                                      <p:tavLst>
                                        <p:tav tm="0">
                                          <p:val>
                                            <p:strVal val="0-#ppt_w/2"/>
                                          </p:val>
                                        </p:tav>
                                        <p:tav tm="100000">
                                          <p:val>
                                            <p:strVal val="#ppt_x"/>
                                          </p:val>
                                        </p:tav>
                                      </p:tavLst>
                                    </p:anim>
                                    <p:anim calcmode="lin" valueType="num">
                                      <p:cBhvr additive="base">
                                        <p:cTn id="86" dur="2000" fill="hold"/>
                                        <p:tgtEl>
                                          <p:spTgt spid="23"/>
                                        </p:tgtEl>
                                        <p:attrNameLst>
                                          <p:attrName>ppt_y</p:attrName>
                                        </p:attrNameLst>
                                      </p:cBhvr>
                                      <p:tavLst>
                                        <p:tav tm="0">
                                          <p:val>
                                            <p:strVal val="0-#ppt_h/2"/>
                                          </p:val>
                                        </p:tav>
                                        <p:tav tm="100000">
                                          <p:val>
                                            <p:strVal val="#ppt_y"/>
                                          </p:val>
                                        </p:tav>
                                      </p:tavLst>
                                    </p:anim>
                                  </p:childTnLst>
                                </p:cTn>
                              </p:par>
                              <p:par>
                                <p:cTn id="87" presetID="8" presetClass="emph" presetSubtype="0" autoRev="1" fill="hold" nodeType="withEffect">
                                  <p:stCondLst>
                                    <p:cond delay="0"/>
                                  </p:stCondLst>
                                  <p:childTnLst>
                                    <p:animRot by="21600000">
                                      <p:cBhvr>
                                        <p:cTn id="88" dur="2000" fill="hold"/>
                                        <p:tgtEl>
                                          <p:spTgt spid="4"/>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6"/>
                                        </p:tgtEl>
                                        <p:attrNameLst>
                                          <p:attrName>r</p:attrName>
                                        </p:attrNameLst>
                                      </p:cBhvr>
                                    </p:animRot>
                                  </p:childTnLst>
                                </p:cTn>
                              </p:par>
                              <p:par>
                                <p:cTn id="91" presetID="8" presetClass="emph" presetSubtype="0" autoRev="1" fill="hold" nodeType="withEffect">
                                  <p:stCondLst>
                                    <p:cond delay="0"/>
                                  </p:stCondLst>
                                  <p:childTnLst>
                                    <p:animRot by="21600000">
                                      <p:cBhvr>
                                        <p:cTn id="92" dur="2000" fill="hold"/>
                                        <p:tgtEl>
                                          <p:spTgt spid="7"/>
                                        </p:tgtEl>
                                        <p:attrNameLst>
                                          <p:attrName>r</p:attrName>
                                        </p:attrNameLst>
                                      </p:cBhvr>
                                    </p:animRot>
                                  </p:childTnLst>
                                </p:cTn>
                              </p:par>
                              <p:par>
                                <p:cTn id="93" presetID="8" presetClass="emph" presetSubtype="0" autoRev="1" fill="hold" nodeType="withEffect">
                                  <p:stCondLst>
                                    <p:cond delay="0"/>
                                  </p:stCondLst>
                                  <p:childTnLst>
                                    <p:animRot by="21600000">
                                      <p:cBhvr>
                                        <p:cTn id="94" dur="2000" fill="hold"/>
                                        <p:tgtEl>
                                          <p:spTgt spid="8"/>
                                        </p:tgtEl>
                                        <p:attrNameLst>
                                          <p:attrName>r</p:attrName>
                                        </p:attrNameLst>
                                      </p:cBhvr>
                                    </p:animRot>
                                  </p:childTnLst>
                                </p:cTn>
                              </p:par>
                              <p:par>
                                <p:cTn id="95" presetID="8" presetClass="emph" presetSubtype="0" autoRev="1" fill="hold" nodeType="withEffect">
                                  <p:stCondLst>
                                    <p:cond delay="0"/>
                                  </p:stCondLst>
                                  <p:childTnLst>
                                    <p:animRot by="21600000">
                                      <p:cBhvr>
                                        <p:cTn id="96" dur="2000" fill="hold"/>
                                        <p:tgtEl>
                                          <p:spTgt spid="9"/>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15"/>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16"/>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17"/>
                                        </p:tgtEl>
                                        <p:attrNameLst>
                                          <p:attrName>r</p:attrName>
                                        </p:attrNameLst>
                                      </p:cBhvr>
                                    </p:animRot>
                                  </p:childTnLst>
                                </p:cTn>
                              </p:par>
                              <p:par>
                                <p:cTn id="103" presetID="8" presetClass="emph" presetSubtype="0" autoRev="1" fill="hold" nodeType="withEffect">
                                  <p:stCondLst>
                                    <p:cond delay="0"/>
                                  </p:stCondLst>
                                  <p:childTnLst>
                                    <p:animRot by="-21600000">
                                      <p:cBhvr>
                                        <p:cTn id="104" dur="2000" fill="hold"/>
                                        <p:tgtEl>
                                          <p:spTgt spid="18"/>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19"/>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10"/>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11"/>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12"/>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13"/>
                                        </p:tgtEl>
                                        <p:attrNameLst>
                                          <p:attrName>r</p:attrName>
                                        </p:attrNameLst>
                                      </p:cBhvr>
                                    </p:animRot>
                                  </p:childTnLst>
                                </p:cTn>
                              </p:par>
                              <p:par>
                                <p:cTn id="115" presetID="8" presetClass="emph" presetSubtype="0" autoRev="1" fill="hold" nodeType="withEffect">
                                  <p:stCondLst>
                                    <p:cond delay="0"/>
                                  </p:stCondLst>
                                  <p:childTnLst>
                                    <p:animRot by="-21600000">
                                      <p:cBhvr>
                                        <p:cTn id="116" dur="2000" fill="hold"/>
                                        <p:tgtEl>
                                          <p:spTgt spid="14"/>
                                        </p:tgtEl>
                                        <p:attrNameLst>
                                          <p:attrName>r</p:attrName>
                                        </p:attrNameLst>
                                      </p:cBhvr>
                                    </p:animRot>
                                  </p:childTnLst>
                                </p:cTn>
                              </p:par>
                              <p:par>
                                <p:cTn id="117" presetID="8" presetClass="emph" presetSubtype="0" autoRev="1" fill="hold" nodeType="withEffect">
                                  <p:stCondLst>
                                    <p:cond delay="0"/>
                                  </p:stCondLst>
                                  <p:childTnLst>
                                    <p:animRot by="21600000">
                                      <p:cBhvr>
                                        <p:cTn id="118" dur="2000" fill="hold"/>
                                        <p:tgtEl>
                                          <p:spTgt spid="5"/>
                                        </p:tgtEl>
                                        <p:attrNameLst>
                                          <p:attrName>r</p:attrName>
                                        </p:attrNameLst>
                                      </p:cBhvr>
                                    </p:animRot>
                                  </p:childTnLst>
                                </p:cTn>
                              </p:par>
                              <p:par>
                                <p:cTn id="119" presetID="8" presetClass="emph" presetSubtype="0" autoRev="1" fill="hold" nodeType="withEffect">
                                  <p:stCondLst>
                                    <p:cond delay="0"/>
                                  </p:stCondLst>
                                  <p:childTnLst>
                                    <p:animRot by="21600000">
                                      <p:cBhvr>
                                        <p:cTn id="120" dur="2000" fill="hold"/>
                                        <p:tgtEl>
                                          <p:spTgt spid="20"/>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21"/>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22"/>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23"/>
                                        </p:tgtEl>
                                        <p:attrNameLst>
                                          <p:attrName>r</p:attrName>
                                        </p:attrNameLst>
                                      </p:cBhvr>
                                    </p:animRot>
                                  </p:childTnLst>
                                </p:cTn>
                              </p:par>
                            </p:childTnLst>
                          </p:cTn>
                        </p:par>
                        <p:par>
                          <p:cTn id="127" fill="hold">
                            <p:stCondLst>
                              <p:cond delay="4000"/>
                            </p:stCondLst>
                            <p:childTnLst>
                              <p:par>
                                <p:cTn id="128" presetID="2" presetClass="exit" presetSubtype="6" fill="hold" nodeType="afterEffect">
                                  <p:stCondLst>
                                    <p:cond delay="0"/>
                                  </p:stCondLst>
                                  <p:childTnLst>
                                    <p:anim calcmode="lin" valueType="num">
                                      <p:cBhvr additive="base">
                                        <p:cTn id="129" dur="2000"/>
                                        <p:tgtEl>
                                          <p:spTgt spid="4"/>
                                        </p:tgtEl>
                                        <p:attrNameLst>
                                          <p:attrName>ppt_x</p:attrName>
                                        </p:attrNameLst>
                                      </p:cBhvr>
                                      <p:tavLst>
                                        <p:tav tm="0">
                                          <p:val>
                                            <p:strVal val="ppt_x"/>
                                          </p:val>
                                        </p:tav>
                                        <p:tav tm="100000">
                                          <p:val>
                                            <p:strVal val="1+ppt_w/2"/>
                                          </p:val>
                                        </p:tav>
                                      </p:tavLst>
                                    </p:anim>
                                    <p:anim calcmode="lin" valueType="num">
                                      <p:cBhvr additive="base">
                                        <p:cTn id="130" dur="2000"/>
                                        <p:tgtEl>
                                          <p:spTgt spid="4"/>
                                        </p:tgtEl>
                                        <p:attrNameLst>
                                          <p:attrName>ppt_y</p:attrName>
                                        </p:attrNameLst>
                                      </p:cBhvr>
                                      <p:tavLst>
                                        <p:tav tm="0">
                                          <p:val>
                                            <p:strVal val="ppt_y"/>
                                          </p:val>
                                        </p:tav>
                                        <p:tav tm="100000">
                                          <p:val>
                                            <p:strVal val="1+ppt_h/2"/>
                                          </p:val>
                                        </p:tav>
                                      </p:tavLst>
                                    </p:anim>
                                    <p:set>
                                      <p:cBhvr>
                                        <p:cTn id="131" dur="1" fill="hold">
                                          <p:stCondLst>
                                            <p:cond delay="1999"/>
                                          </p:stCondLst>
                                        </p:cTn>
                                        <p:tgtEl>
                                          <p:spTgt spid="4"/>
                                        </p:tgtEl>
                                        <p:attrNameLst>
                                          <p:attrName>style.visibility</p:attrName>
                                        </p:attrNameLst>
                                      </p:cBhvr>
                                      <p:to>
                                        <p:strVal val="hidden"/>
                                      </p:to>
                                    </p:set>
                                  </p:childTnLst>
                                </p:cTn>
                              </p:par>
                              <p:par>
                                <p:cTn id="132" presetID="2" presetClass="exit" presetSubtype="6" fill="hold" nodeType="withEffect">
                                  <p:stCondLst>
                                    <p:cond delay="0"/>
                                  </p:stCondLst>
                                  <p:childTnLst>
                                    <p:anim calcmode="lin" valueType="num">
                                      <p:cBhvr additive="base">
                                        <p:cTn id="133" dur="2000"/>
                                        <p:tgtEl>
                                          <p:spTgt spid="6"/>
                                        </p:tgtEl>
                                        <p:attrNameLst>
                                          <p:attrName>ppt_x</p:attrName>
                                        </p:attrNameLst>
                                      </p:cBhvr>
                                      <p:tavLst>
                                        <p:tav tm="0">
                                          <p:val>
                                            <p:strVal val="ppt_x"/>
                                          </p:val>
                                        </p:tav>
                                        <p:tav tm="100000">
                                          <p:val>
                                            <p:strVal val="1+ppt_w/2"/>
                                          </p:val>
                                        </p:tav>
                                      </p:tavLst>
                                    </p:anim>
                                    <p:anim calcmode="lin" valueType="num">
                                      <p:cBhvr additive="base">
                                        <p:cTn id="134" dur="2000"/>
                                        <p:tgtEl>
                                          <p:spTgt spid="6"/>
                                        </p:tgtEl>
                                        <p:attrNameLst>
                                          <p:attrName>ppt_y</p:attrName>
                                        </p:attrNameLst>
                                      </p:cBhvr>
                                      <p:tavLst>
                                        <p:tav tm="0">
                                          <p:val>
                                            <p:strVal val="ppt_y"/>
                                          </p:val>
                                        </p:tav>
                                        <p:tav tm="100000">
                                          <p:val>
                                            <p:strVal val="1+ppt_h/2"/>
                                          </p:val>
                                        </p:tav>
                                      </p:tavLst>
                                    </p:anim>
                                    <p:set>
                                      <p:cBhvr>
                                        <p:cTn id="135" dur="1" fill="hold">
                                          <p:stCondLst>
                                            <p:cond delay="1999"/>
                                          </p:stCondLst>
                                        </p:cTn>
                                        <p:tgtEl>
                                          <p:spTgt spid="6"/>
                                        </p:tgtEl>
                                        <p:attrNameLst>
                                          <p:attrName>style.visibility</p:attrName>
                                        </p:attrNameLst>
                                      </p:cBhvr>
                                      <p:to>
                                        <p:strVal val="hidden"/>
                                      </p:to>
                                    </p:set>
                                  </p:childTnLst>
                                </p:cTn>
                              </p:par>
                              <p:par>
                                <p:cTn id="136" presetID="2" presetClass="exit" presetSubtype="6" fill="hold" nodeType="withEffect">
                                  <p:stCondLst>
                                    <p:cond delay="0"/>
                                  </p:stCondLst>
                                  <p:childTnLst>
                                    <p:anim calcmode="lin" valueType="num">
                                      <p:cBhvr additive="base">
                                        <p:cTn id="137" dur="2000"/>
                                        <p:tgtEl>
                                          <p:spTgt spid="7"/>
                                        </p:tgtEl>
                                        <p:attrNameLst>
                                          <p:attrName>ppt_x</p:attrName>
                                        </p:attrNameLst>
                                      </p:cBhvr>
                                      <p:tavLst>
                                        <p:tav tm="0">
                                          <p:val>
                                            <p:strVal val="ppt_x"/>
                                          </p:val>
                                        </p:tav>
                                        <p:tav tm="100000">
                                          <p:val>
                                            <p:strVal val="1+ppt_w/2"/>
                                          </p:val>
                                        </p:tav>
                                      </p:tavLst>
                                    </p:anim>
                                    <p:anim calcmode="lin" valueType="num">
                                      <p:cBhvr additive="base">
                                        <p:cTn id="138" dur="2000"/>
                                        <p:tgtEl>
                                          <p:spTgt spid="7"/>
                                        </p:tgtEl>
                                        <p:attrNameLst>
                                          <p:attrName>ppt_y</p:attrName>
                                        </p:attrNameLst>
                                      </p:cBhvr>
                                      <p:tavLst>
                                        <p:tav tm="0">
                                          <p:val>
                                            <p:strVal val="ppt_y"/>
                                          </p:val>
                                        </p:tav>
                                        <p:tav tm="100000">
                                          <p:val>
                                            <p:strVal val="1+ppt_h/2"/>
                                          </p:val>
                                        </p:tav>
                                      </p:tavLst>
                                    </p:anim>
                                    <p:set>
                                      <p:cBhvr>
                                        <p:cTn id="139" dur="1" fill="hold">
                                          <p:stCondLst>
                                            <p:cond delay="1999"/>
                                          </p:stCondLst>
                                        </p:cTn>
                                        <p:tgtEl>
                                          <p:spTgt spid="7"/>
                                        </p:tgtEl>
                                        <p:attrNameLst>
                                          <p:attrName>style.visibility</p:attrName>
                                        </p:attrNameLst>
                                      </p:cBhvr>
                                      <p:to>
                                        <p:strVal val="hidden"/>
                                      </p:to>
                                    </p:set>
                                  </p:childTnLst>
                                </p:cTn>
                              </p:par>
                              <p:par>
                                <p:cTn id="140" presetID="2" presetClass="exit" presetSubtype="6" fill="hold" nodeType="withEffect">
                                  <p:stCondLst>
                                    <p:cond delay="0"/>
                                  </p:stCondLst>
                                  <p:childTnLst>
                                    <p:anim calcmode="lin" valueType="num">
                                      <p:cBhvr additive="base">
                                        <p:cTn id="141" dur="2000"/>
                                        <p:tgtEl>
                                          <p:spTgt spid="8"/>
                                        </p:tgtEl>
                                        <p:attrNameLst>
                                          <p:attrName>ppt_x</p:attrName>
                                        </p:attrNameLst>
                                      </p:cBhvr>
                                      <p:tavLst>
                                        <p:tav tm="0">
                                          <p:val>
                                            <p:strVal val="ppt_x"/>
                                          </p:val>
                                        </p:tav>
                                        <p:tav tm="100000">
                                          <p:val>
                                            <p:strVal val="1+ppt_w/2"/>
                                          </p:val>
                                        </p:tav>
                                      </p:tavLst>
                                    </p:anim>
                                    <p:anim calcmode="lin" valueType="num">
                                      <p:cBhvr additive="base">
                                        <p:cTn id="142" dur="2000"/>
                                        <p:tgtEl>
                                          <p:spTgt spid="8"/>
                                        </p:tgtEl>
                                        <p:attrNameLst>
                                          <p:attrName>ppt_y</p:attrName>
                                        </p:attrNameLst>
                                      </p:cBhvr>
                                      <p:tavLst>
                                        <p:tav tm="0">
                                          <p:val>
                                            <p:strVal val="ppt_y"/>
                                          </p:val>
                                        </p:tav>
                                        <p:tav tm="100000">
                                          <p:val>
                                            <p:strVal val="1+ppt_h/2"/>
                                          </p:val>
                                        </p:tav>
                                      </p:tavLst>
                                    </p:anim>
                                    <p:set>
                                      <p:cBhvr>
                                        <p:cTn id="143" dur="1" fill="hold">
                                          <p:stCondLst>
                                            <p:cond delay="1999"/>
                                          </p:stCondLst>
                                        </p:cTn>
                                        <p:tgtEl>
                                          <p:spTgt spid="8"/>
                                        </p:tgtEl>
                                        <p:attrNameLst>
                                          <p:attrName>style.visibility</p:attrName>
                                        </p:attrNameLst>
                                      </p:cBhvr>
                                      <p:to>
                                        <p:strVal val="hidden"/>
                                      </p:to>
                                    </p:set>
                                  </p:childTnLst>
                                </p:cTn>
                              </p:par>
                              <p:par>
                                <p:cTn id="144" presetID="2" presetClass="exit" presetSubtype="6" fill="hold" nodeType="withEffect">
                                  <p:stCondLst>
                                    <p:cond delay="0"/>
                                  </p:stCondLst>
                                  <p:childTnLst>
                                    <p:anim calcmode="lin" valueType="num">
                                      <p:cBhvr additive="base">
                                        <p:cTn id="145" dur="2000"/>
                                        <p:tgtEl>
                                          <p:spTgt spid="9"/>
                                        </p:tgtEl>
                                        <p:attrNameLst>
                                          <p:attrName>ppt_x</p:attrName>
                                        </p:attrNameLst>
                                      </p:cBhvr>
                                      <p:tavLst>
                                        <p:tav tm="0">
                                          <p:val>
                                            <p:strVal val="ppt_x"/>
                                          </p:val>
                                        </p:tav>
                                        <p:tav tm="100000">
                                          <p:val>
                                            <p:strVal val="1+ppt_w/2"/>
                                          </p:val>
                                        </p:tav>
                                      </p:tavLst>
                                    </p:anim>
                                    <p:anim calcmode="lin" valueType="num">
                                      <p:cBhvr additive="base">
                                        <p:cTn id="146" dur="2000"/>
                                        <p:tgtEl>
                                          <p:spTgt spid="9"/>
                                        </p:tgtEl>
                                        <p:attrNameLst>
                                          <p:attrName>ppt_y</p:attrName>
                                        </p:attrNameLst>
                                      </p:cBhvr>
                                      <p:tavLst>
                                        <p:tav tm="0">
                                          <p:val>
                                            <p:strVal val="ppt_y"/>
                                          </p:val>
                                        </p:tav>
                                        <p:tav tm="100000">
                                          <p:val>
                                            <p:strVal val="1+ppt_h/2"/>
                                          </p:val>
                                        </p:tav>
                                      </p:tavLst>
                                    </p:anim>
                                    <p:set>
                                      <p:cBhvr>
                                        <p:cTn id="147" dur="1" fill="hold">
                                          <p:stCondLst>
                                            <p:cond delay="1999"/>
                                          </p:stCondLst>
                                        </p:cTn>
                                        <p:tgtEl>
                                          <p:spTgt spid="9"/>
                                        </p:tgtEl>
                                        <p:attrNameLst>
                                          <p:attrName>style.visibility</p:attrName>
                                        </p:attrNameLst>
                                      </p:cBhvr>
                                      <p:to>
                                        <p:strVal val="hidden"/>
                                      </p:to>
                                    </p:set>
                                  </p:childTnLst>
                                </p:cTn>
                              </p:par>
                              <p:par>
                                <p:cTn id="148" presetID="2" presetClass="exit" presetSubtype="12" fill="hold" nodeType="withEffect">
                                  <p:stCondLst>
                                    <p:cond delay="0"/>
                                  </p:stCondLst>
                                  <p:childTnLst>
                                    <p:anim calcmode="lin" valueType="num">
                                      <p:cBhvr additive="base">
                                        <p:cTn id="149" dur="2000"/>
                                        <p:tgtEl>
                                          <p:spTgt spid="15"/>
                                        </p:tgtEl>
                                        <p:attrNameLst>
                                          <p:attrName>ppt_x</p:attrName>
                                        </p:attrNameLst>
                                      </p:cBhvr>
                                      <p:tavLst>
                                        <p:tav tm="0">
                                          <p:val>
                                            <p:strVal val="ppt_x"/>
                                          </p:val>
                                        </p:tav>
                                        <p:tav tm="100000">
                                          <p:val>
                                            <p:strVal val="0-ppt_w/2"/>
                                          </p:val>
                                        </p:tav>
                                      </p:tavLst>
                                    </p:anim>
                                    <p:anim calcmode="lin" valueType="num">
                                      <p:cBhvr additive="base">
                                        <p:cTn id="150" dur="2000"/>
                                        <p:tgtEl>
                                          <p:spTgt spid="15"/>
                                        </p:tgtEl>
                                        <p:attrNameLst>
                                          <p:attrName>ppt_y</p:attrName>
                                        </p:attrNameLst>
                                      </p:cBhvr>
                                      <p:tavLst>
                                        <p:tav tm="0">
                                          <p:val>
                                            <p:strVal val="ppt_y"/>
                                          </p:val>
                                        </p:tav>
                                        <p:tav tm="100000">
                                          <p:val>
                                            <p:strVal val="1+ppt_h/2"/>
                                          </p:val>
                                        </p:tav>
                                      </p:tavLst>
                                    </p:anim>
                                    <p:set>
                                      <p:cBhvr>
                                        <p:cTn id="151" dur="1" fill="hold">
                                          <p:stCondLst>
                                            <p:cond delay="1999"/>
                                          </p:stCondLst>
                                        </p:cTn>
                                        <p:tgtEl>
                                          <p:spTgt spid="15"/>
                                        </p:tgtEl>
                                        <p:attrNameLst>
                                          <p:attrName>style.visibility</p:attrName>
                                        </p:attrNameLst>
                                      </p:cBhvr>
                                      <p:to>
                                        <p:strVal val="hidden"/>
                                      </p:to>
                                    </p:set>
                                  </p:childTnLst>
                                </p:cTn>
                              </p:par>
                              <p:par>
                                <p:cTn id="152" presetID="2" presetClass="exit" presetSubtype="12" fill="hold" nodeType="withEffect">
                                  <p:stCondLst>
                                    <p:cond delay="0"/>
                                  </p:stCondLst>
                                  <p:childTnLst>
                                    <p:anim calcmode="lin" valueType="num">
                                      <p:cBhvr additive="base">
                                        <p:cTn id="153" dur="2000"/>
                                        <p:tgtEl>
                                          <p:spTgt spid="16"/>
                                        </p:tgtEl>
                                        <p:attrNameLst>
                                          <p:attrName>ppt_x</p:attrName>
                                        </p:attrNameLst>
                                      </p:cBhvr>
                                      <p:tavLst>
                                        <p:tav tm="0">
                                          <p:val>
                                            <p:strVal val="ppt_x"/>
                                          </p:val>
                                        </p:tav>
                                        <p:tav tm="100000">
                                          <p:val>
                                            <p:strVal val="0-ppt_w/2"/>
                                          </p:val>
                                        </p:tav>
                                      </p:tavLst>
                                    </p:anim>
                                    <p:anim calcmode="lin" valueType="num">
                                      <p:cBhvr additive="base">
                                        <p:cTn id="154" dur="2000"/>
                                        <p:tgtEl>
                                          <p:spTgt spid="16"/>
                                        </p:tgtEl>
                                        <p:attrNameLst>
                                          <p:attrName>ppt_y</p:attrName>
                                        </p:attrNameLst>
                                      </p:cBhvr>
                                      <p:tavLst>
                                        <p:tav tm="0">
                                          <p:val>
                                            <p:strVal val="ppt_y"/>
                                          </p:val>
                                        </p:tav>
                                        <p:tav tm="100000">
                                          <p:val>
                                            <p:strVal val="1+ppt_h/2"/>
                                          </p:val>
                                        </p:tav>
                                      </p:tavLst>
                                    </p:anim>
                                    <p:set>
                                      <p:cBhvr>
                                        <p:cTn id="155" dur="1" fill="hold">
                                          <p:stCondLst>
                                            <p:cond delay="1999"/>
                                          </p:stCondLst>
                                        </p:cTn>
                                        <p:tgtEl>
                                          <p:spTgt spid="16"/>
                                        </p:tgtEl>
                                        <p:attrNameLst>
                                          <p:attrName>style.visibility</p:attrName>
                                        </p:attrNameLst>
                                      </p:cBhvr>
                                      <p:to>
                                        <p:strVal val="hidden"/>
                                      </p:to>
                                    </p:set>
                                  </p:childTnLst>
                                </p:cTn>
                              </p:par>
                              <p:par>
                                <p:cTn id="156" presetID="2" presetClass="exit" presetSubtype="12" fill="hold" nodeType="withEffect">
                                  <p:stCondLst>
                                    <p:cond delay="0"/>
                                  </p:stCondLst>
                                  <p:childTnLst>
                                    <p:anim calcmode="lin" valueType="num">
                                      <p:cBhvr additive="base">
                                        <p:cTn id="157" dur="2000"/>
                                        <p:tgtEl>
                                          <p:spTgt spid="17"/>
                                        </p:tgtEl>
                                        <p:attrNameLst>
                                          <p:attrName>ppt_x</p:attrName>
                                        </p:attrNameLst>
                                      </p:cBhvr>
                                      <p:tavLst>
                                        <p:tav tm="0">
                                          <p:val>
                                            <p:strVal val="ppt_x"/>
                                          </p:val>
                                        </p:tav>
                                        <p:tav tm="100000">
                                          <p:val>
                                            <p:strVal val="0-ppt_w/2"/>
                                          </p:val>
                                        </p:tav>
                                      </p:tavLst>
                                    </p:anim>
                                    <p:anim calcmode="lin" valueType="num">
                                      <p:cBhvr additive="base">
                                        <p:cTn id="158" dur="2000"/>
                                        <p:tgtEl>
                                          <p:spTgt spid="17"/>
                                        </p:tgtEl>
                                        <p:attrNameLst>
                                          <p:attrName>ppt_y</p:attrName>
                                        </p:attrNameLst>
                                      </p:cBhvr>
                                      <p:tavLst>
                                        <p:tav tm="0">
                                          <p:val>
                                            <p:strVal val="ppt_y"/>
                                          </p:val>
                                        </p:tav>
                                        <p:tav tm="100000">
                                          <p:val>
                                            <p:strVal val="1+ppt_h/2"/>
                                          </p:val>
                                        </p:tav>
                                      </p:tavLst>
                                    </p:anim>
                                    <p:set>
                                      <p:cBhvr>
                                        <p:cTn id="159" dur="1" fill="hold">
                                          <p:stCondLst>
                                            <p:cond delay="1999"/>
                                          </p:stCondLst>
                                        </p:cTn>
                                        <p:tgtEl>
                                          <p:spTgt spid="17"/>
                                        </p:tgtEl>
                                        <p:attrNameLst>
                                          <p:attrName>style.visibility</p:attrName>
                                        </p:attrNameLst>
                                      </p:cBhvr>
                                      <p:to>
                                        <p:strVal val="hidden"/>
                                      </p:to>
                                    </p:set>
                                  </p:childTnLst>
                                </p:cTn>
                              </p:par>
                              <p:par>
                                <p:cTn id="160" presetID="2" presetClass="exit" presetSubtype="12" fill="hold" nodeType="withEffect">
                                  <p:stCondLst>
                                    <p:cond delay="0"/>
                                  </p:stCondLst>
                                  <p:childTnLst>
                                    <p:anim calcmode="lin" valueType="num">
                                      <p:cBhvr additive="base">
                                        <p:cTn id="161" dur="2000"/>
                                        <p:tgtEl>
                                          <p:spTgt spid="18"/>
                                        </p:tgtEl>
                                        <p:attrNameLst>
                                          <p:attrName>ppt_x</p:attrName>
                                        </p:attrNameLst>
                                      </p:cBhvr>
                                      <p:tavLst>
                                        <p:tav tm="0">
                                          <p:val>
                                            <p:strVal val="ppt_x"/>
                                          </p:val>
                                        </p:tav>
                                        <p:tav tm="100000">
                                          <p:val>
                                            <p:strVal val="0-ppt_w/2"/>
                                          </p:val>
                                        </p:tav>
                                      </p:tavLst>
                                    </p:anim>
                                    <p:anim calcmode="lin" valueType="num">
                                      <p:cBhvr additive="base">
                                        <p:cTn id="162" dur="2000"/>
                                        <p:tgtEl>
                                          <p:spTgt spid="18"/>
                                        </p:tgtEl>
                                        <p:attrNameLst>
                                          <p:attrName>ppt_y</p:attrName>
                                        </p:attrNameLst>
                                      </p:cBhvr>
                                      <p:tavLst>
                                        <p:tav tm="0">
                                          <p:val>
                                            <p:strVal val="ppt_y"/>
                                          </p:val>
                                        </p:tav>
                                        <p:tav tm="100000">
                                          <p:val>
                                            <p:strVal val="1+ppt_h/2"/>
                                          </p:val>
                                        </p:tav>
                                      </p:tavLst>
                                    </p:anim>
                                    <p:set>
                                      <p:cBhvr>
                                        <p:cTn id="163" dur="1" fill="hold">
                                          <p:stCondLst>
                                            <p:cond delay="1999"/>
                                          </p:stCondLst>
                                        </p:cTn>
                                        <p:tgtEl>
                                          <p:spTgt spid="18"/>
                                        </p:tgtEl>
                                        <p:attrNameLst>
                                          <p:attrName>style.visibility</p:attrName>
                                        </p:attrNameLst>
                                      </p:cBhvr>
                                      <p:to>
                                        <p:strVal val="hidden"/>
                                      </p:to>
                                    </p:set>
                                  </p:childTnLst>
                                </p:cTn>
                              </p:par>
                              <p:par>
                                <p:cTn id="164" presetID="2" presetClass="exit" presetSubtype="12" fill="hold" nodeType="withEffect">
                                  <p:stCondLst>
                                    <p:cond delay="0"/>
                                  </p:stCondLst>
                                  <p:childTnLst>
                                    <p:anim calcmode="lin" valueType="num">
                                      <p:cBhvr additive="base">
                                        <p:cTn id="165" dur="2000"/>
                                        <p:tgtEl>
                                          <p:spTgt spid="19"/>
                                        </p:tgtEl>
                                        <p:attrNameLst>
                                          <p:attrName>ppt_x</p:attrName>
                                        </p:attrNameLst>
                                      </p:cBhvr>
                                      <p:tavLst>
                                        <p:tav tm="0">
                                          <p:val>
                                            <p:strVal val="ppt_x"/>
                                          </p:val>
                                        </p:tav>
                                        <p:tav tm="100000">
                                          <p:val>
                                            <p:strVal val="0-ppt_w/2"/>
                                          </p:val>
                                        </p:tav>
                                      </p:tavLst>
                                    </p:anim>
                                    <p:anim calcmode="lin" valueType="num">
                                      <p:cBhvr additive="base">
                                        <p:cTn id="166" dur="2000"/>
                                        <p:tgtEl>
                                          <p:spTgt spid="19"/>
                                        </p:tgtEl>
                                        <p:attrNameLst>
                                          <p:attrName>ppt_y</p:attrName>
                                        </p:attrNameLst>
                                      </p:cBhvr>
                                      <p:tavLst>
                                        <p:tav tm="0">
                                          <p:val>
                                            <p:strVal val="ppt_y"/>
                                          </p:val>
                                        </p:tav>
                                        <p:tav tm="100000">
                                          <p:val>
                                            <p:strVal val="1+ppt_h/2"/>
                                          </p:val>
                                        </p:tav>
                                      </p:tavLst>
                                    </p:anim>
                                    <p:set>
                                      <p:cBhvr>
                                        <p:cTn id="167" dur="1" fill="hold">
                                          <p:stCondLst>
                                            <p:cond delay="1999"/>
                                          </p:stCondLst>
                                        </p:cTn>
                                        <p:tgtEl>
                                          <p:spTgt spid="19"/>
                                        </p:tgtEl>
                                        <p:attrNameLst>
                                          <p:attrName>style.visibility</p:attrName>
                                        </p:attrNameLst>
                                      </p:cBhvr>
                                      <p:to>
                                        <p:strVal val="hidden"/>
                                      </p:to>
                                    </p:set>
                                  </p:childTnLst>
                                </p:cTn>
                              </p:par>
                              <p:par>
                                <p:cTn id="168" presetID="2" presetClass="exit" presetSubtype="9" fill="hold" nodeType="withEffect">
                                  <p:stCondLst>
                                    <p:cond delay="0"/>
                                  </p:stCondLst>
                                  <p:childTnLst>
                                    <p:anim calcmode="lin" valueType="num">
                                      <p:cBhvr additive="base">
                                        <p:cTn id="169" dur="2000"/>
                                        <p:tgtEl>
                                          <p:spTgt spid="5"/>
                                        </p:tgtEl>
                                        <p:attrNameLst>
                                          <p:attrName>ppt_x</p:attrName>
                                        </p:attrNameLst>
                                      </p:cBhvr>
                                      <p:tavLst>
                                        <p:tav tm="0">
                                          <p:val>
                                            <p:strVal val="ppt_x"/>
                                          </p:val>
                                        </p:tav>
                                        <p:tav tm="100000">
                                          <p:val>
                                            <p:strVal val="0-ppt_w/2"/>
                                          </p:val>
                                        </p:tav>
                                      </p:tavLst>
                                    </p:anim>
                                    <p:anim calcmode="lin" valueType="num">
                                      <p:cBhvr additive="base">
                                        <p:cTn id="170" dur="2000"/>
                                        <p:tgtEl>
                                          <p:spTgt spid="5"/>
                                        </p:tgtEl>
                                        <p:attrNameLst>
                                          <p:attrName>ppt_y</p:attrName>
                                        </p:attrNameLst>
                                      </p:cBhvr>
                                      <p:tavLst>
                                        <p:tav tm="0">
                                          <p:val>
                                            <p:strVal val="ppt_y"/>
                                          </p:val>
                                        </p:tav>
                                        <p:tav tm="100000">
                                          <p:val>
                                            <p:strVal val="0-ppt_h/2"/>
                                          </p:val>
                                        </p:tav>
                                      </p:tavLst>
                                    </p:anim>
                                    <p:set>
                                      <p:cBhvr>
                                        <p:cTn id="171" dur="1" fill="hold">
                                          <p:stCondLst>
                                            <p:cond delay="1999"/>
                                          </p:stCondLst>
                                        </p:cTn>
                                        <p:tgtEl>
                                          <p:spTgt spid="5"/>
                                        </p:tgtEl>
                                        <p:attrNameLst>
                                          <p:attrName>style.visibility</p:attrName>
                                        </p:attrNameLst>
                                      </p:cBhvr>
                                      <p:to>
                                        <p:strVal val="hidden"/>
                                      </p:to>
                                    </p:set>
                                  </p:childTnLst>
                                </p:cTn>
                              </p:par>
                              <p:par>
                                <p:cTn id="172" presetID="2" presetClass="exit" presetSubtype="9" fill="hold" nodeType="withEffect">
                                  <p:stCondLst>
                                    <p:cond delay="0"/>
                                  </p:stCondLst>
                                  <p:childTnLst>
                                    <p:anim calcmode="lin" valueType="num">
                                      <p:cBhvr additive="base">
                                        <p:cTn id="173" dur="2000"/>
                                        <p:tgtEl>
                                          <p:spTgt spid="20"/>
                                        </p:tgtEl>
                                        <p:attrNameLst>
                                          <p:attrName>ppt_x</p:attrName>
                                        </p:attrNameLst>
                                      </p:cBhvr>
                                      <p:tavLst>
                                        <p:tav tm="0">
                                          <p:val>
                                            <p:strVal val="ppt_x"/>
                                          </p:val>
                                        </p:tav>
                                        <p:tav tm="100000">
                                          <p:val>
                                            <p:strVal val="0-ppt_w/2"/>
                                          </p:val>
                                        </p:tav>
                                      </p:tavLst>
                                    </p:anim>
                                    <p:anim calcmode="lin" valueType="num">
                                      <p:cBhvr additive="base">
                                        <p:cTn id="174" dur="2000"/>
                                        <p:tgtEl>
                                          <p:spTgt spid="20"/>
                                        </p:tgtEl>
                                        <p:attrNameLst>
                                          <p:attrName>ppt_y</p:attrName>
                                        </p:attrNameLst>
                                      </p:cBhvr>
                                      <p:tavLst>
                                        <p:tav tm="0">
                                          <p:val>
                                            <p:strVal val="ppt_y"/>
                                          </p:val>
                                        </p:tav>
                                        <p:tav tm="100000">
                                          <p:val>
                                            <p:strVal val="0-ppt_h/2"/>
                                          </p:val>
                                        </p:tav>
                                      </p:tavLst>
                                    </p:anim>
                                    <p:set>
                                      <p:cBhvr>
                                        <p:cTn id="175" dur="1" fill="hold">
                                          <p:stCondLst>
                                            <p:cond delay="1999"/>
                                          </p:stCondLst>
                                        </p:cTn>
                                        <p:tgtEl>
                                          <p:spTgt spid="20"/>
                                        </p:tgtEl>
                                        <p:attrNameLst>
                                          <p:attrName>style.visibility</p:attrName>
                                        </p:attrNameLst>
                                      </p:cBhvr>
                                      <p:to>
                                        <p:strVal val="hidden"/>
                                      </p:to>
                                    </p:set>
                                  </p:childTnLst>
                                </p:cTn>
                              </p:par>
                              <p:par>
                                <p:cTn id="176" presetID="2" presetClass="exit" presetSubtype="9" fill="hold" nodeType="withEffect">
                                  <p:stCondLst>
                                    <p:cond delay="0"/>
                                  </p:stCondLst>
                                  <p:childTnLst>
                                    <p:anim calcmode="lin" valueType="num">
                                      <p:cBhvr additive="base">
                                        <p:cTn id="177" dur="2000"/>
                                        <p:tgtEl>
                                          <p:spTgt spid="21"/>
                                        </p:tgtEl>
                                        <p:attrNameLst>
                                          <p:attrName>ppt_x</p:attrName>
                                        </p:attrNameLst>
                                      </p:cBhvr>
                                      <p:tavLst>
                                        <p:tav tm="0">
                                          <p:val>
                                            <p:strVal val="ppt_x"/>
                                          </p:val>
                                        </p:tav>
                                        <p:tav tm="100000">
                                          <p:val>
                                            <p:strVal val="0-ppt_w/2"/>
                                          </p:val>
                                        </p:tav>
                                      </p:tavLst>
                                    </p:anim>
                                    <p:anim calcmode="lin" valueType="num">
                                      <p:cBhvr additive="base">
                                        <p:cTn id="178" dur="2000"/>
                                        <p:tgtEl>
                                          <p:spTgt spid="21"/>
                                        </p:tgtEl>
                                        <p:attrNameLst>
                                          <p:attrName>ppt_y</p:attrName>
                                        </p:attrNameLst>
                                      </p:cBhvr>
                                      <p:tavLst>
                                        <p:tav tm="0">
                                          <p:val>
                                            <p:strVal val="ppt_y"/>
                                          </p:val>
                                        </p:tav>
                                        <p:tav tm="100000">
                                          <p:val>
                                            <p:strVal val="0-ppt_h/2"/>
                                          </p:val>
                                        </p:tav>
                                      </p:tavLst>
                                    </p:anim>
                                    <p:set>
                                      <p:cBhvr>
                                        <p:cTn id="179" dur="1" fill="hold">
                                          <p:stCondLst>
                                            <p:cond delay="1999"/>
                                          </p:stCondLst>
                                        </p:cTn>
                                        <p:tgtEl>
                                          <p:spTgt spid="21"/>
                                        </p:tgtEl>
                                        <p:attrNameLst>
                                          <p:attrName>style.visibility</p:attrName>
                                        </p:attrNameLst>
                                      </p:cBhvr>
                                      <p:to>
                                        <p:strVal val="hidden"/>
                                      </p:to>
                                    </p:set>
                                  </p:childTnLst>
                                </p:cTn>
                              </p:par>
                              <p:par>
                                <p:cTn id="180" presetID="2" presetClass="exit" presetSubtype="9" fill="hold" nodeType="withEffect">
                                  <p:stCondLst>
                                    <p:cond delay="0"/>
                                  </p:stCondLst>
                                  <p:childTnLst>
                                    <p:anim calcmode="lin" valueType="num">
                                      <p:cBhvr additive="base">
                                        <p:cTn id="181" dur="2000"/>
                                        <p:tgtEl>
                                          <p:spTgt spid="22"/>
                                        </p:tgtEl>
                                        <p:attrNameLst>
                                          <p:attrName>ppt_x</p:attrName>
                                        </p:attrNameLst>
                                      </p:cBhvr>
                                      <p:tavLst>
                                        <p:tav tm="0">
                                          <p:val>
                                            <p:strVal val="ppt_x"/>
                                          </p:val>
                                        </p:tav>
                                        <p:tav tm="100000">
                                          <p:val>
                                            <p:strVal val="0-ppt_w/2"/>
                                          </p:val>
                                        </p:tav>
                                      </p:tavLst>
                                    </p:anim>
                                    <p:anim calcmode="lin" valueType="num">
                                      <p:cBhvr additive="base">
                                        <p:cTn id="182" dur="2000"/>
                                        <p:tgtEl>
                                          <p:spTgt spid="22"/>
                                        </p:tgtEl>
                                        <p:attrNameLst>
                                          <p:attrName>ppt_y</p:attrName>
                                        </p:attrNameLst>
                                      </p:cBhvr>
                                      <p:tavLst>
                                        <p:tav tm="0">
                                          <p:val>
                                            <p:strVal val="ppt_y"/>
                                          </p:val>
                                        </p:tav>
                                        <p:tav tm="100000">
                                          <p:val>
                                            <p:strVal val="0-ppt_h/2"/>
                                          </p:val>
                                        </p:tav>
                                      </p:tavLst>
                                    </p:anim>
                                    <p:set>
                                      <p:cBhvr>
                                        <p:cTn id="183" dur="1" fill="hold">
                                          <p:stCondLst>
                                            <p:cond delay="1999"/>
                                          </p:stCondLst>
                                        </p:cTn>
                                        <p:tgtEl>
                                          <p:spTgt spid="22"/>
                                        </p:tgtEl>
                                        <p:attrNameLst>
                                          <p:attrName>style.visibility</p:attrName>
                                        </p:attrNameLst>
                                      </p:cBhvr>
                                      <p:to>
                                        <p:strVal val="hidden"/>
                                      </p:to>
                                    </p:set>
                                  </p:childTnLst>
                                </p:cTn>
                              </p:par>
                              <p:par>
                                <p:cTn id="184" presetID="2" presetClass="exit" presetSubtype="9" fill="hold" nodeType="withEffect">
                                  <p:stCondLst>
                                    <p:cond delay="0"/>
                                  </p:stCondLst>
                                  <p:childTnLst>
                                    <p:anim calcmode="lin" valueType="num">
                                      <p:cBhvr additive="base">
                                        <p:cTn id="185" dur="2000"/>
                                        <p:tgtEl>
                                          <p:spTgt spid="23"/>
                                        </p:tgtEl>
                                        <p:attrNameLst>
                                          <p:attrName>ppt_x</p:attrName>
                                        </p:attrNameLst>
                                      </p:cBhvr>
                                      <p:tavLst>
                                        <p:tav tm="0">
                                          <p:val>
                                            <p:strVal val="ppt_x"/>
                                          </p:val>
                                        </p:tav>
                                        <p:tav tm="100000">
                                          <p:val>
                                            <p:strVal val="0-ppt_w/2"/>
                                          </p:val>
                                        </p:tav>
                                      </p:tavLst>
                                    </p:anim>
                                    <p:anim calcmode="lin" valueType="num">
                                      <p:cBhvr additive="base">
                                        <p:cTn id="186" dur="2000"/>
                                        <p:tgtEl>
                                          <p:spTgt spid="23"/>
                                        </p:tgtEl>
                                        <p:attrNameLst>
                                          <p:attrName>ppt_y</p:attrName>
                                        </p:attrNameLst>
                                      </p:cBhvr>
                                      <p:tavLst>
                                        <p:tav tm="0">
                                          <p:val>
                                            <p:strVal val="ppt_y"/>
                                          </p:val>
                                        </p:tav>
                                        <p:tav tm="100000">
                                          <p:val>
                                            <p:strVal val="0-ppt_h/2"/>
                                          </p:val>
                                        </p:tav>
                                      </p:tavLst>
                                    </p:anim>
                                    <p:set>
                                      <p:cBhvr>
                                        <p:cTn id="187" dur="1" fill="hold">
                                          <p:stCondLst>
                                            <p:cond delay="1999"/>
                                          </p:stCondLst>
                                        </p:cTn>
                                        <p:tgtEl>
                                          <p:spTgt spid="23"/>
                                        </p:tgtEl>
                                        <p:attrNameLst>
                                          <p:attrName>style.visibility</p:attrName>
                                        </p:attrNameLst>
                                      </p:cBhvr>
                                      <p:to>
                                        <p:strVal val="hidden"/>
                                      </p:to>
                                    </p:set>
                                  </p:childTnLst>
                                </p:cTn>
                              </p:par>
                              <p:par>
                                <p:cTn id="188" presetID="2" presetClass="exit" presetSubtype="3" fill="hold" nodeType="withEffect">
                                  <p:stCondLst>
                                    <p:cond delay="0"/>
                                  </p:stCondLst>
                                  <p:childTnLst>
                                    <p:anim calcmode="lin" valueType="num">
                                      <p:cBhvr additive="base">
                                        <p:cTn id="189" dur="2000"/>
                                        <p:tgtEl>
                                          <p:spTgt spid="10"/>
                                        </p:tgtEl>
                                        <p:attrNameLst>
                                          <p:attrName>ppt_x</p:attrName>
                                        </p:attrNameLst>
                                      </p:cBhvr>
                                      <p:tavLst>
                                        <p:tav tm="0">
                                          <p:val>
                                            <p:strVal val="ppt_x"/>
                                          </p:val>
                                        </p:tav>
                                        <p:tav tm="100000">
                                          <p:val>
                                            <p:strVal val="1+ppt_w/2"/>
                                          </p:val>
                                        </p:tav>
                                      </p:tavLst>
                                    </p:anim>
                                    <p:anim calcmode="lin" valueType="num">
                                      <p:cBhvr additive="base">
                                        <p:cTn id="190" dur="2000"/>
                                        <p:tgtEl>
                                          <p:spTgt spid="10"/>
                                        </p:tgtEl>
                                        <p:attrNameLst>
                                          <p:attrName>ppt_y</p:attrName>
                                        </p:attrNameLst>
                                      </p:cBhvr>
                                      <p:tavLst>
                                        <p:tav tm="0">
                                          <p:val>
                                            <p:strVal val="ppt_y"/>
                                          </p:val>
                                        </p:tav>
                                        <p:tav tm="100000">
                                          <p:val>
                                            <p:strVal val="0-ppt_h/2"/>
                                          </p:val>
                                        </p:tav>
                                      </p:tavLst>
                                    </p:anim>
                                    <p:set>
                                      <p:cBhvr>
                                        <p:cTn id="191" dur="1" fill="hold">
                                          <p:stCondLst>
                                            <p:cond delay="1999"/>
                                          </p:stCondLst>
                                        </p:cTn>
                                        <p:tgtEl>
                                          <p:spTgt spid="10"/>
                                        </p:tgtEl>
                                        <p:attrNameLst>
                                          <p:attrName>style.visibility</p:attrName>
                                        </p:attrNameLst>
                                      </p:cBhvr>
                                      <p:to>
                                        <p:strVal val="hidden"/>
                                      </p:to>
                                    </p:set>
                                  </p:childTnLst>
                                </p:cTn>
                              </p:par>
                              <p:par>
                                <p:cTn id="192" presetID="2" presetClass="exit" presetSubtype="3" fill="hold" nodeType="withEffect">
                                  <p:stCondLst>
                                    <p:cond delay="0"/>
                                  </p:stCondLst>
                                  <p:childTnLst>
                                    <p:anim calcmode="lin" valueType="num">
                                      <p:cBhvr additive="base">
                                        <p:cTn id="193" dur="2000"/>
                                        <p:tgtEl>
                                          <p:spTgt spid="11"/>
                                        </p:tgtEl>
                                        <p:attrNameLst>
                                          <p:attrName>ppt_x</p:attrName>
                                        </p:attrNameLst>
                                      </p:cBhvr>
                                      <p:tavLst>
                                        <p:tav tm="0">
                                          <p:val>
                                            <p:strVal val="ppt_x"/>
                                          </p:val>
                                        </p:tav>
                                        <p:tav tm="100000">
                                          <p:val>
                                            <p:strVal val="1+ppt_w/2"/>
                                          </p:val>
                                        </p:tav>
                                      </p:tavLst>
                                    </p:anim>
                                    <p:anim calcmode="lin" valueType="num">
                                      <p:cBhvr additive="base">
                                        <p:cTn id="194" dur="2000"/>
                                        <p:tgtEl>
                                          <p:spTgt spid="11"/>
                                        </p:tgtEl>
                                        <p:attrNameLst>
                                          <p:attrName>ppt_y</p:attrName>
                                        </p:attrNameLst>
                                      </p:cBhvr>
                                      <p:tavLst>
                                        <p:tav tm="0">
                                          <p:val>
                                            <p:strVal val="ppt_y"/>
                                          </p:val>
                                        </p:tav>
                                        <p:tav tm="100000">
                                          <p:val>
                                            <p:strVal val="0-ppt_h/2"/>
                                          </p:val>
                                        </p:tav>
                                      </p:tavLst>
                                    </p:anim>
                                    <p:set>
                                      <p:cBhvr>
                                        <p:cTn id="195" dur="1" fill="hold">
                                          <p:stCondLst>
                                            <p:cond delay="1999"/>
                                          </p:stCondLst>
                                        </p:cTn>
                                        <p:tgtEl>
                                          <p:spTgt spid="11"/>
                                        </p:tgtEl>
                                        <p:attrNameLst>
                                          <p:attrName>style.visibility</p:attrName>
                                        </p:attrNameLst>
                                      </p:cBhvr>
                                      <p:to>
                                        <p:strVal val="hidden"/>
                                      </p:to>
                                    </p:set>
                                  </p:childTnLst>
                                </p:cTn>
                              </p:par>
                              <p:par>
                                <p:cTn id="196" presetID="2" presetClass="exit" presetSubtype="3" fill="hold" nodeType="withEffect">
                                  <p:stCondLst>
                                    <p:cond delay="0"/>
                                  </p:stCondLst>
                                  <p:childTnLst>
                                    <p:anim calcmode="lin" valueType="num">
                                      <p:cBhvr additive="base">
                                        <p:cTn id="197" dur="2000"/>
                                        <p:tgtEl>
                                          <p:spTgt spid="12"/>
                                        </p:tgtEl>
                                        <p:attrNameLst>
                                          <p:attrName>ppt_x</p:attrName>
                                        </p:attrNameLst>
                                      </p:cBhvr>
                                      <p:tavLst>
                                        <p:tav tm="0">
                                          <p:val>
                                            <p:strVal val="ppt_x"/>
                                          </p:val>
                                        </p:tav>
                                        <p:tav tm="100000">
                                          <p:val>
                                            <p:strVal val="1+ppt_w/2"/>
                                          </p:val>
                                        </p:tav>
                                      </p:tavLst>
                                    </p:anim>
                                    <p:anim calcmode="lin" valueType="num">
                                      <p:cBhvr additive="base">
                                        <p:cTn id="198" dur="2000"/>
                                        <p:tgtEl>
                                          <p:spTgt spid="12"/>
                                        </p:tgtEl>
                                        <p:attrNameLst>
                                          <p:attrName>ppt_y</p:attrName>
                                        </p:attrNameLst>
                                      </p:cBhvr>
                                      <p:tavLst>
                                        <p:tav tm="0">
                                          <p:val>
                                            <p:strVal val="ppt_y"/>
                                          </p:val>
                                        </p:tav>
                                        <p:tav tm="100000">
                                          <p:val>
                                            <p:strVal val="0-ppt_h/2"/>
                                          </p:val>
                                        </p:tav>
                                      </p:tavLst>
                                    </p:anim>
                                    <p:set>
                                      <p:cBhvr>
                                        <p:cTn id="199" dur="1" fill="hold">
                                          <p:stCondLst>
                                            <p:cond delay="1999"/>
                                          </p:stCondLst>
                                        </p:cTn>
                                        <p:tgtEl>
                                          <p:spTgt spid="12"/>
                                        </p:tgtEl>
                                        <p:attrNameLst>
                                          <p:attrName>style.visibility</p:attrName>
                                        </p:attrNameLst>
                                      </p:cBhvr>
                                      <p:to>
                                        <p:strVal val="hidden"/>
                                      </p:to>
                                    </p:set>
                                  </p:childTnLst>
                                </p:cTn>
                              </p:par>
                              <p:par>
                                <p:cTn id="200" presetID="2" presetClass="exit" presetSubtype="3" fill="hold" nodeType="withEffect">
                                  <p:stCondLst>
                                    <p:cond delay="0"/>
                                  </p:stCondLst>
                                  <p:childTnLst>
                                    <p:anim calcmode="lin" valueType="num">
                                      <p:cBhvr additive="base">
                                        <p:cTn id="201" dur="2000"/>
                                        <p:tgtEl>
                                          <p:spTgt spid="13"/>
                                        </p:tgtEl>
                                        <p:attrNameLst>
                                          <p:attrName>ppt_x</p:attrName>
                                        </p:attrNameLst>
                                      </p:cBhvr>
                                      <p:tavLst>
                                        <p:tav tm="0">
                                          <p:val>
                                            <p:strVal val="ppt_x"/>
                                          </p:val>
                                        </p:tav>
                                        <p:tav tm="100000">
                                          <p:val>
                                            <p:strVal val="1+ppt_w/2"/>
                                          </p:val>
                                        </p:tav>
                                      </p:tavLst>
                                    </p:anim>
                                    <p:anim calcmode="lin" valueType="num">
                                      <p:cBhvr additive="base">
                                        <p:cTn id="202" dur="2000"/>
                                        <p:tgtEl>
                                          <p:spTgt spid="13"/>
                                        </p:tgtEl>
                                        <p:attrNameLst>
                                          <p:attrName>ppt_y</p:attrName>
                                        </p:attrNameLst>
                                      </p:cBhvr>
                                      <p:tavLst>
                                        <p:tav tm="0">
                                          <p:val>
                                            <p:strVal val="ppt_y"/>
                                          </p:val>
                                        </p:tav>
                                        <p:tav tm="100000">
                                          <p:val>
                                            <p:strVal val="0-ppt_h/2"/>
                                          </p:val>
                                        </p:tav>
                                      </p:tavLst>
                                    </p:anim>
                                    <p:set>
                                      <p:cBhvr>
                                        <p:cTn id="203" dur="1" fill="hold">
                                          <p:stCondLst>
                                            <p:cond delay="1999"/>
                                          </p:stCondLst>
                                        </p:cTn>
                                        <p:tgtEl>
                                          <p:spTgt spid="13"/>
                                        </p:tgtEl>
                                        <p:attrNameLst>
                                          <p:attrName>style.visibility</p:attrName>
                                        </p:attrNameLst>
                                      </p:cBhvr>
                                      <p:to>
                                        <p:strVal val="hidden"/>
                                      </p:to>
                                    </p:set>
                                  </p:childTnLst>
                                </p:cTn>
                              </p:par>
                              <p:par>
                                <p:cTn id="204" presetID="2" presetClass="exit" presetSubtype="3" fill="hold" nodeType="withEffect">
                                  <p:stCondLst>
                                    <p:cond delay="0"/>
                                  </p:stCondLst>
                                  <p:childTnLst>
                                    <p:anim calcmode="lin" valueType="num">
                                      <p:cBhvr additive="base">
                                        <p:cTn id="205" dur="2000"/>
                                        <p:tgtEl>
                                          <p:spTgt spid="14"/>
                                        </p:tgtEl>
                                        <p:attrNameLst>
                                          <p:attrName>ppt_x</p:attrName>
                                        </p:attrNameLst>
                                      </p:cBhvr>
                                      <p:tavLst>
                                        <p:tav tm="0">
                                          <p:val>
                                            <p:strVal val="ppt_x"/>
                                          </p:val>
                                        </p:tav>
                                        <p:tav tm="100000">
                                          <p:val>
                                            <p:strVal val="1+ppt_w/2"/>
                                          </p:val>
                                        </p:tav>
                                      </p:tavLst>
                                    </p:anim>
                                    <p:anim calcmode="lin" valueType="num">
                                      <p:cBhvr additive="base">
                                        <p:cTn id="206" dur="2000"/>
                                        <p:tgtEl>
                                          <p:spTgt spid="14"/>
                                        </p:tgtEl>
                                        <p:attrNameLst>
                                          <p:attrName>ppt_y</p:attrName>
                                        </p:attrNameLst>
                                      </p:cBhvr>
                                      <p:tavLst>
                                        <p:tav tm="0">
                                          <p:val>
                                            <p:strVal val="ppt_y"/>
                                          </p:val>
                                        </p:tav>
                                        <p:tav tm="100000">
                                          <p:val>
                                            <p:strVal val="0-ppt_h/2"/>
                                          </p:val>
                                        </p:tav>
                                      </p:tavLst>
                                    </p:anim>
                                    <p:set>
                                      <p:cBhvr>
                                        <p:cTn id="207" dur="1" fill="hold">
                                          <p:stCondLst>
                                            <p:cond delay="1999"/>
                                          </p:stCondLst>
                                        </p:cTn>
                                        <p:tgtEl>
                                          <p:spTgt spid="14"/>
                                        </p:tgtEl>
                                        <p:attrNameLst>
                                          <p:attrName>style.visibility</p:attrName>
                                        </p:attrNameLst>
                                      </p:cBhvr>
                                      <p:to>
                                        <p:strVal val="hidden"/>
                                      </p:to>
                                    </p:set>
                                  </p:childTnLst>
                                </p:cTn>
                              </p:par>
                              <p:par>
                                <p:cTn id="208" presetID="8" presetClass="emph" presetSubtype="0" fill="hold" nodeType="withEffect">
                                  <p:stCondLst>
                                    <p:cond delay="0"/>
                                  </p:stCondLst>
                                  <p:childTnLst>
                                    <p:animRot by="21600000">
                                      <p:cBhvr>
                                        <p:cTn id="209" dur="2000" fill="hold"/>
                                        <p:tgtEl>
                                          <p:spTgt spid="4"/>
                                        </p:tgtEl>
                                        <p:attrNameLst>
                                          <p:attrName>r</p:attrName>
                                        </p:attrNameLst>
                                      </p:cBhvr>
                                    </p:animRot>
                                  </p:childTnLst>
                                </p:cTn>
                              </p:par>
                              <p:par>
                                <p:cTn id="210" presetID="8" presetClass="emph" presetSubtype="0" fill="hold" nodeType="withEffect">
                                  <p:stCondLst>
                                    <p:cond delay="0"/>
                                  </p:stCondLst>
                                  <p:childTnLst>
                                    <p:animRot by="21600000">
                                      <p:cBhvr>
                                        <p:cTn id="211" dur="2000" fill="hold"/>
                                        <p:tgtEl>
                                          <p:spTgt spid="6"/>
                                        </p:tgtEl>
                                        <p:attrNameLst>
                                          <p:attrName>r</p:attrName>
                                        </p:attrNameLst>
                                      </p:cBhvr>
                                    </p:animRot>
                                  </p:childTnLst>
                                </p:cTn>
                              </p:par>
                              <p:par>
                                <p:cTn id="212" presetID="8" presetClass="emph" presetSubtype="0" fill="hold" nodeType="withEffect">
                                  <p:stCondLst>
                                    <p:cond delay="0"/>
                                  </p:stCondLst>
                                  <p:childTnLst>
                                    <p:animRot by="21600000">
                                      <p:cBhvr>
                                        <p:cTn id="213" dur="2000" fill="hold"/>
                                        <p:tgtEl>
                                          <p:spTgt spid="7"/>
                                        </p:tgtEl>
                                        <p:attrNameLst>
                                          <p:attrName>r</p:attrName>
                                        </p:attrNameLst>
                                      </p:cBhvr>
                                    </p:animRot>
                                  </p:childTnLst>
                                </p:cTn>
                              </p:par>
                              <p:par>
                                <p:cTn id="214" presetID="8" presetClass="emph" presetSubtype="0" fill="hold" nodeType="withEffect">
                                  <p:stCondLst>
                                    <p:cond delay="0"/>
                                  </p:stCondLst>
                                  <p:childTnLst>
                                    <p:animRot by="21600000">
                                      <p:cBhvr>
                                        <p:cTn id="215" dur="2000" fill="hold"/>
                                        <p:tgtEl>
                                          <p:spTgt spid="8"/>
                                        </p:tgtEl>
                                        <p:attrNameLst>
                                          <p:attrName>r</p:attrName>
                                        </p:attrNameLst>
                                      </p:cBhvr>
                                    </p:animRot>
                                  </p:childTnLst>
                                </p:cTn>
                              </p:par>
                              <p:par>
                                <p:cTn id="216" presetID="8" presetClass="emph" presetSubtype="0" fill="hold" nodeType="withEffect">
                                  <p:stCondLst>
                                    <p:cond delay="0"/>
                                  </p:stCondLst>
                                  <p:childTnLst>
                                    <p:animRot by="21600000">
                                      <p:cBhvr>
                                        <p:cTn id="217" dur="2000" fill="hold"/>
                                        <p:tgtEl>
                                          <p:spTgt spid="9"/>
                                        </p:tgtEl>
                                        <p:attrNameLst>
                                          <p:attrName>r</p:attrName>
                                        </p:attrNameLst>
                                      </p:cBhvr>
                                    </p:animRot>
                                  </p:childTnLst>
                                </p:cTn>
                              </p:par>
                              <p:par>
                                <p:cTn id="218" presetID="8" presetClass="emph" presetSubtype="0" fill="hold" nodeType="withEffect">
                                  <p:stCondLst>
                                    <p:cond delay="0"/>
                                  </p:stCondLst>
                                  <p:childTnLst>
                                    <p:animRot by="-21600000">
                                      <p:cBhvr>
                                        <p:cTn id="219" dur="2000" fill="hold"/>
                                        <p:tgtEl>
                                          <p:spTgt spid="15"/>
                                        </p:tgtEl>
                                        <p:attrNameLst>
                                          <p:attrName>r</p:attrName>
                                        </p:attrNameLst>
                                      </p:cBhvr>
                                    </p:animRot>
                                  </p:childTnLst>
                                </p:cTn>
                              </p:par>
                              <p:par>
                                <p:cTn id="220" presetID="8" presetClass="emph" presetSubtype="0" fill="hold" nodeType="withEffect">
                                  <p:stCondLst>
                                    <p:cond delay="0"/>
                                  </p:stCondLst>
                                  <p:childTnLst>
                                    <p:animRot by="-21600000">
                                      <p:cBhvr>
                                        <p:cTn id="221" dur="2000" fill="hold"/>
                                        <p:tgtEl>
                                          <p:spTgt spid="16"/>
                                        </p:tgtEl>
                                        <p:attrNameLst>
                                          <p:attrName>r</p:attrName>
                                        </p:attrNameLst>
                                      </p:cBhvr>
                                    </p:animRot>
                                  </p:childTnLst>
                                </p:cTn>
                              </p:par>
                              <p:par>
                                <p:cTn id="222" presetID="8" presetClass="emph" presetSubtype="0" fill="hold" nodeType="withEffect">
                                  <p:stCondLst>
                                    <p:cond delay="0"/>
                                  </p:stCondLst>
                                  <p:childTnLst>
                                    <p:animRot by="-21600000">
                                      <p:cBhvr>
                                        <p:cTn id="223" dur="2000" fill="hold"/>
                                        <p:tgtEl>
                                          <p:spTgt spid="17"/>
                                        </p:tgtEl>
                                        <p:attrNameLst>
                                          <p:attrName>r</p:attrName>
                                        </p:attrNameLst>
                                      </p:cBhvr>
                                    </p:animRot>
                                  </p:childTnLst>
                                </p:cTn>
                              </p:par>
                              <p:par>
                                <p:cTn id="224" presetID="8" presetClass="emph" presetSubtype="0" fill="hold" nodeType="withEffect">
                                  <p:stCondLst>
                                    <p:cond delay="0"/>
                                  </p:stCondLst>
                                  <p:childTnLst>
                                    <p:animRot by="-21600000">
                                      <p:cBhvr>
                                        <p:cTn id="225" dur="2000" fill="hold"/>
                                        <p:tgtEl>
                                          <p:spTgt spid="18"/>
                                        </p:tgtEl>
                                        <p:attrNameLst>
                                          <p:attrName>r</p:attrName>
                                        </p:attrNameLst>
                                      </p:cBhvr>
                                    </p:animRot>
                                  </p:childTnLst>
                                </p:cTn>
                              </p:par>
                              <p:par>
                                <p:cTn id="226" presetID="8" presetClass="emph" presetSubtype="0" fill="hold" nodeType="withEffect">
                                  <p:stCondLst>
                                    <p:cond delay="0"/>
                                  </p:stCondLst>
                                  <p:childTnLst>
                                    <p:animRot by="-21600000">
                                      <p:cBhvr>
                                        <p:cTn id="227" dur="2000" fill="hold"/>
                                        <p:tgtEl>
                                          <p:spTgt spid="19"/>
                                        </p:tgtEl>
                                        <p:attrNameLst>
                                          <p:attrName>r</p:attrName>
                                        </p:attrNameLst>
                                      </p:cBhvr>
                                    </p:animRot>
                                  </p:childTnLst>
                                </p:cTn>
                              </p:par>
                              <p:par>
                                <p:cTn id="228" presetID="8" presetClass="emph" presetSubtype="0" fill="hold" nodeType="withEffect">
                                  <p:stCondLst>
                                    <p:cond delay="0"/>
                                  </p:stCondLst>
                                  <p:childTnLst>
                                    <p:animRot by="-21600000">
                                      <p:cBhvr>
                                        <p:cTn id="229" dur="2000" fill="hold"/>
                                        <p:tgtEl>
                                          <p:spTgt spid="10"/>
                                        </p:tgtEl>
                                        <p:attrNameLst>
                                          <p:attrName>r</p:attrName>
                                        </p:attrNameLst>
                                      </p:cBhvr>
                                    </p:animRot>
                                  </p:childTnLst>
                                </p:cTn>
                              </p:par>
                              <p:par>
                                <p:cTn id="230" presetID="8" presetClass="emph" presetSubtype="0" fill="hold" nodeType="withEffect">
                                  <p:stCondLst>
                                    <p:cond delay="0"/>
                                  </p:stCondLst>
                                  <p:childTnLst>
                                    <p:animRot by="-21600000">
                                      <p:cBhvr>
                                        <p:cTn id="231" dur="2000" fill="hold"/>
                                        <p:tgtEl>
                                          <p:spTgt spid="11"/>
                                        </p:tgtEl>
                                        <p:attrNameLst>
                                          <p:attrName>r</p:attrName>
                                        </p:attrNameLst>
                                      </p:cBhvr>
                                    </p:animRot>
                                  </p:childTnLst>
                                </p:cTn>
                              </p:par>
                              <p:par>
                                <p:cTn id="232" presetID="8" presetClass="emph" presetSubtype="0" fill="hold" nodeType="withEffect">
                                  <p:stCondLst>
                                    <p:cond delay="0"/>
                                  </p:stCondLst>
                                  <p:childTnLst>
                                    <p:animRot by="-21600000">
                                      <p:cBhvr>
                                        <p:cTn id="233" dur="2000" fill="hold"/>
                                        <p:tgtEl>
                                          <p:spTgt spid="12"/>
                                        </p:tgtEl>
                                        <p:attrNameLst>
                                          <p:attrName>r</p:attrName>
                                        </p:attrNameLst>
                                      </p:cBhvr>
                                    </p:animRot>
                                  </p:childTnLst>
                                </p:cTn>
                              </p:par>
                              <p:par>
                                <p:cTn id="234" presetID="8" presetClass="emph" presetSubtype="0" fill="hold" nodeType="withEffect">
                                  <p:stCondLst>
                                    <p:cond delay="0"/>
                                  </p:stCondLst>
                                  <p:childTnLst>
                                    <p:animRot by="-21600000">
                                      <p:cBhvr>
                                        <p:cTn id="235" dur="2000" fill="hold"/>
                                        <p:tgtEl>
                                          <p:spTgt spid="13"/>
                                        </p:tgtEl>
                                        <p:attrNameLst>
                                          <p:attrName>r</p:attrName>
                                        </p:attrNameLst>
                                      </p:cBhvr>
                                    </p:animRot>
                                  </p:childTnLst>
                                </p:cTn>
                              </p:par>
                              <p:par>
                                <p:cTn id="236" presetID="8" presetClass="emph" presetSubtype="0" fill="hold" nodeType="withEffect">
                                  <p:stCondLst>
                                    <p:cond delay="0"/>
                                  </p:stCondLst>
                                  <p:childTnLst>
                                    <p:animRot by="-21600000">
                                      <p:cBhvr>
                                        <p:cTn id="237" dur="2000" fill="hold"/>
                                        <p:tgtEl>
                                          <p:spTgt spid="14"/>
                                        </p:tgtEl>
                                        <p:attrNameLst>
                                          <p:attrName>r</p:attrName>
                                        </p:attrNameLst>
                                      </p:cBhvr>
                                    </p:animRot>
                                  </p:childTnLst>
                                </p:cTn>
                              </p:par>
                              <p:par>
                                <p:cTn id="238" presetID="8" presetClass="emph" presetSubtype="0" fill="hold" nodeType="withEffect">
                                  <p:stCondLst>
                                    <p:cond delay="0"/>
                                  </p:stCondLst>
                                  <p:childTnLst>
                                    <p:animRot by="21600000">
                                      <p:cBhvr>
                                        <p:cTn id="239" dur="2000" fill="hold"/>
                                        <p:tgtEl>
                                          <p:spTgt spid="5"/>
                                        </p:tgtEl>
                                        <p:attrNameLst>
                                          <p:attrName>r</p:attrName>
                                        </p:attrNameLst>
                                      </p:cBhvr>
                                    </p:animRot>
                                  </p:childTnLst>
                                </p:cTn>
                              </p:par>
                              <p:par>
                                <p:cTn id="240" presetID="8" presetClass="emph" presetSubtype="0" fill="hold" nodeType="withEffect">
                                  <p:stCondLst>
                                    <p:cond delay="0"/>
                                  </p:stCondLst>
                                  <p:childTnLst>
                                    <p:animRot by="21600000">
                                      <p:cBhvr>
                                        <p:cTn id="241" dur="2000" fill="hold"/>
                                        <p:tgtEl>
                                          <p:spTgt spid="20"/>
                                        </p:tgtEl>
                                        <p:attrNameLst>
                                          <p:attrName>r</p:attrName>
                                        </p:attrNameLst>
                                      </p:cBhvr>
                                    </p:animRot>
                                  </p:childTnLst>
                                </p:cTn>
                              </p:par>
                              <p:par>
                                <p:cTn id="242" presetID="8" presetClass="emph" presetSubtype="0" fill="hold" nodeType="withEffect">
                                  <p:stCondLst>
                                    <p:cond delay="0"/>
                                  </p:stCondLst>
                                  <p:childTnLst>
                                    <p:animRot by="21600000">
                                      <p:cBhvr>
                                        <p:cTn id="243" dur="2000" fill="hold"/>
                                        <p:tgtEl>
                                          <p:spTgt spid="21"/>
                                        </p:tgtEl>
                                        <p:attrNameLst>
                                          <p:attrName>r</p:attrName>
                                        </p:attrNameLst>
                                      </p:cBhvr>
                                    </p:animRot>
                                  </p:childTnLst>
                                </p:cTn>
                              </p:par>
                              <p:par>
                                <p:cTn id="244" presetID="8" presetClass="emph" presetSubtype="0" fill="hold" nodeType="withEffect">
                                  <p:stCondLst>
                                    <p:cond delay="0"/>
                                  </p:stCondLst>
                                  <p:childTnLst>
                                    <p:animRot by="21600000">
                                      <p:cBhvr>
                                        <p:cTn id="245" dur="2000" fill="hold"/>
                                        <p:tgtEl>
                                          <p:spTgt spid="22"/>
                                        </p:tgtEl>
                                        <p:attrNameLst>
                                          <p:attrName>r</p:attrName>
                                        </p:attrNameLst>
                                      </p:cBhvr>
                                    </p:animRot>
                                  </p:childTnLst>
                                </p:cTn>
                              </p:par>
                              <p:par>
                                <p:cTn id="246" presetID="8" presetClass="emph" presetSubtype="0" fill="hold" nodeType="withEffect">
                                  <p:stCondLst>
                                    <p:cond delay="0"/>
                                  </p:stCondLst>
                                  <p:childTnLst>
                                    <p:animRot by="21600000">
                                      <p:cBhvr>
                                        <p:cTn id="247" dur="2000" fill="hold"/>
                                        <p:tgtEl>
                                          <p:spTgt spid="23"/>
                                        </p:tgtEl>
                                        <p:attrNameLst>
                                          <p:attrName>r</p:attrName>
                                        </p:attrNameLst>
                                      </p:cBhvr>
                                    </p:animRot>
                                  </p:childTnLst>
                                </p:cTn>
                              </p:par>
                              <p:par>
                                <p:cTn id="248" presetID="23" presetClass="entr" presetSubtype="272" fill="hold" nodeType="withEffect">
                                  <p:stCondLst>
                                    <p:cond delay="0"/>
                                  </p:stCondLst>
                                  <p:childTnLst>
                                    <p:set>
                                      <p:cBhvr>
                                        <p:cTn id="249" dur="1" fill="hold">
                                          <p:stCondLst>
                                            <p:cond delay="0"/>
                                          </p:stCondLst>
                                        </p:cTn>
                                        <p:tgtEl>
                                          <p:spTgt spid="2"/>
                                        </p:tgtEl>
                                        <p:attrNameLst>
                                          <p:attrName>style.visibility</p:attrName>
                                        </p:attrNameLst>
                                      </p:cBhvr>
                                      <p:to>
                                        <p:strVal val="visible"/>
                                      </p:to>
                                    </p:set>
                                    <p:anim calcmode="lin" valueType="num">
                                      <p:cBhvr>
                                        <p:cTn id="250" dur="2000" fill="hold"/>
                                        <p:tgtEl>
                                          <p:spTgt spid="2"/>
                                        </p:tgtEl>
                                        <p:attrNameLst>
                                          <p:attrName>ppt_w</p:attrName>
                                        </p:attrNameLst>
                                      </p:cBhvr>
                                      <p:tavLst>
                                        <p:tav tm="0">
                                          <p:val>
                                            <p:strVal val="2/3*#ppt_w"/>
                                          </p:val>
                                        </p:tav>
                                        <p:tav tm="100000">
                                          <p:val>
                                            <p:strVal val="#ppt_w"/>
                                          </p:val>
                                        </p:tav>
                                      </p:tavLst>
                                    </p:anim>
                                    <p:anim calcmode="lin" valueType="num">
                                      <p:cBhvr>
                                        <p:cTn id="251" dur="2000" fill="hold"/>
                                        <p:tgtEl>
                                          <p:spTgt spid="2"/>
                                        </p:tgtEl>
                                        <p:attrNameLst>
                                          <p:attrName>ppt_h</p:attrName>
                                        </p:attrNameLst>
                                      </p:cBhvr>
                                      <p:tavLst>
                                        <p:tav tm="0">
                                          <p:val>
                                            <p:strVal val="2/3*#ppt_h"/>
                                          </p:val>
                                        </p:tav>
                                        <p:tav tm="100000">
                                          <p:val>
                                            <p:strVal val="#ppt_h"/>
                                          </p:val>
                                        </p:tav>
                                      </p:tavLst>
                                    </p:anim>
                                  </p:childTnLst>
                                </p:cTn>
                              </p:par>
                              <p:par>
                                <p:cTn id="252" presetID="4" presetClass="entr" presetSubtype="32" fill="hold" nodeType="withEffect">
                                  <p:stCondLst>
                                    <p:cond delay="0"/>
                                  </p:stCondLst>
                                  <p:childTnLst>
                                    <p:set>
                                      <p:cBhvr>
                                        <p:cTn id="253" dur="1" fill="hold">
                                          <p:stCondLst>
                                            <p:cond delay="0"/>
                                          </p:stCondLst>
                                        </p:cTn>
                                        <p:tgtEl>
                                          <p:spTgt spid="2"/>
                                        </p:tgtEl>
                                        <p:attrNameLst>
                                          <p:attrName>style.visibility</p:attrName>
                                        </p:attrNameLst>
                                      </p:cBhvr>
                                      <p:to>
                                        <p:strVal val="visible"/>
                                      </p:to>
                                    </p:set>
                                    <p:animEffect transition="in" filter="box(out)">
                                      <p:cBhvr>
                                        <p:cTn id="25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A14D07"/>
        </a:solidFill>
        <a:effectLst/>
      </p:bgPr>
    </p:bg>
    <p:spTree>
      <p:nvGrpSpPr>
        <p:cNvPr id="1" name=""/>
        <p:cNvGrpSpPr/>
        <p:nvPr/>
      </p:nvGrpSpPr>
      <p:grpSpPr>
        <a:xfrm>
          <a:off x="0" y="0"/>
          <a:ext cx="0" cy="0"/>
          <a:chOff x="0" y="0"/>
          <a:chExt cx="0" cy="0"/>
        </a:xfrm>
      </p:grpSpPr>
      <p:pic>
        <p:nvPicPr>
          <p:cNvPr id="7" name="6 Imagen" descr="7c0e86ef190f53b2b58a1209248bb986.jpg"/>
          <p:cNvPicPr>
            <a:picLocks noChangeAspect="1"/>
          </p:cNvPicPr>
          <p:nvPr/>
        </p:nvPicPr>
        <p:blipFill>
          <a:blip r:embed="rId2"/>
          <a:stretch>
            <a:fillRect/>
          </a:stretch>
        </p:blipFill>
        <p:spPr>
          <a:xfrm>
            <a:off x="0" y="0"/>
            <a:ext cx="9144000" cy="5143500"/>
          </a:xfrm>
          <a:prstGeom prst="rect">
            <a:avLst/>
          </a:prstGeom>
        </p:spPr>
      </p:pic>
      <p:sp>
        <p:nvSpPr>
          <p:cNvPr id="4" name="3 CuadroTexto"/>
          <p:cNvSpPr txBox="1"/>
          <p:nvPr/>
        </p:nvSpPr>
        <p:spPr>
          <a:xfrm rot="20829327">
            <a:off x="3153468" y="1366395"/>
            <a:ext cx="4049193" cy="1846659"/>
          </a:xfrm>
          <a:prstGeom prst="rect">
            <a:avLst/>
          </a:prstGeom>
          <a:noFill/>
        </p:spPr>
        <p:txBody>
          <a:bodyPr wrap="square" rtlCol="0">
            <a:spAutoFit/>
          </a:bodyPr>
          <a:lstStyle/>
          <a:p>
            <a:pPr algn="ctr"/>
            <a:r>
              <a:rPr lang="es-PE" sz="1600" dirty="0" smtClean="0"/>
              <a:t>Para mí es un momento importante del día. Ese momento en el </a:t>
            </a:r>
            <a:r>
              <a:rPr lang="es-PE" sz="1600" b="1" dirty="0" smtClean="0"/>
              <a:t>conecto conmigo misma</a:t>
            </a:r>
            <a:r>
              <a:rPr lang="es-PE" sz="1600" dirty="0" smtClean="0"/>
              <a:t> y reflexiono sobre mi día. </a:t>
            </a:r>
            <a:r>
              <a:rPr lang="es-PE" sz="1600" b="1" dirty="0" smtClean="0"/>
              <a:t>La vida nos regala un día más, otra oportunidad para disfrutar de la felicidad.</a:t>
            </a:r>
            <a:r>
              <a:rPr lang="es-PE" sz="1600" dirty="0" smtClean="0"/>
              <a:t> ¿He sabido aprovecharlo? Hay días que pienso que me he dejado llevar por el día, como si fuera un palito en un riachuelo, arrastrada por la corriente. </a:t>
            </a:r>
          </a:p>
          <a:p>
            <a:pPr algn="ctr"/>
            <a:endParaRPr lang="es-PE" sz="1600" dirty="0"/>
          </a:p>
        </p:txBody>
      </p:sp>
      <p:sp>
        <p:nvSpPr>
          <p:cNvPr id="5" name="4 Rectángulo"/>
          <p:cNvSpPr/>
          <p:nvPr/>
        </p:nvSpPr>
        <p:spPr>
          <a:xfrm>
            <a:off x="-642974" y="-500084"/>
            <a:ext cx="10215634" cy="6072230"/>
          </a:xfrm>
          <a:prstGeom prst="rect">
            <a:avLst/>
          </a:prstGeom>
          <a:gradFill flip="none" rotWithShape="1">
            <a:gsLst>
              <a:gs pos="47000">
                <a:srgbClr val="FFF200"/>
              </a:gs>
              <a:gs pos="45000">
                <a:srgbClr val="FF7A00"/>
              </a:gs>
              <a:gs pos="70000">
                <a:srgbClr val="FF0300"/>
              </a:gs>
              <a:gs pos="100000">
                <a:srgbClr val="4D0808"/>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341902"/>
            </a:gs>
            <a:gs pos="45000">
              <a:srgbClr val="FF7A00"/>
            </a:gs>
            <a:gs pos="70000">
              <a:srgbClr val="FF0300"/>
            </a:gs>
            <a:gs pos="100000">
              <a:srgbClr val="4D0808"/>
            </a:gs>
          </a:gsLst>
          <a:lin ang="0" scaled="1"/>
          <a:tileRect/>
        </a:gradFill>
        <a:effectLst/>
      </p:bgPr>
    </p:bg>
    <p:spTree>
      <p:nvGrpSpPr>
        <p:cNvPr id="1" name=""/>
        <p:cNvGrpSpPr/>
        <p:nvPr/>
      </p:nvGrpSpPr>
      <p:grpSpPr>
        <a:xfrm>
          <a:off x="0" y="0"/>
          <a:ext cx="0" cy="0"/>
          <a:chOff x="0" y="0"/>
          <a:chExt cx="0" cy="0"/>
        </a:xfrm>
      </p:grpSpPr>
      <p:pic>
        <p:nvPicPr>
          <p:cNvPr id="2" name="1 Imagen" descr="stock-photo-63210127.jpg"/>
          <p:cNvPicPr>
            <a:picLocks noGrp="1" noChangeAspect="1"/>
          </p:cNvPicPr>
          <p:nvPr isPhoto="1"/>
        </p:nvPicPr>
        <p:blipFill>
          <a:blip r:embed="rId2">
            <a:lum/>
          </a:blip>
          <a:stretch>
            <a:fillRect/>
          </a:stretch>
        </p:blipFill>
        <p:spPr>
          <a:xfrm>
            <a:off x="0" y="0"/>
            <a:ext cx="9144000" cy="5143500"/>
          </a:xfrm>
          <a:prstGeom prst="rect">
            <a:avLst/>
          </a:prstGeom>
          <a:noFill/>
          <a:ln>
            <a:noFill/>
          </a:ln>
          <a:effectLst>
            <a:reflection blurRad="6350" stA="52000" endA="300" endPos="35000" dir="5400000" sy="-100000" algn="bl" rotWithShape="0"/>
          </a:effectLst>
        </p:spPr>
      </p:pic>
      <p:pic>
        <p:nvPicPr>
          <p:cNvPr id="17" name="16 Imagen" descr="icono_luz.png"/>
          <p:cNvPicPr>
            <a:picLocks noChangeAspect="1"/>
          </p:cNvPicPr>
          <p:nvPr/>
        </p:nvPicPr>
        <p:blipFill>
          <a:blip r:embed="rId3"/>
          <a:stretch>
            <a:fillRect/>
          </a:stretch>
        </p:blipFill>
        <p:spPr>
          <a:xfrm>
            <a:off x="3286116" y="0"/>
            <a:ext cx="1357304" cy="1357304"/>
          </a:xfrm>
          <a:prstGeom prst="rect">
            <a:avLst/>
          </a:prstGeom>
          <a:effectLst>
            <a:reflection blurRad="6350" stA="50000" endA="295" endPos="92000" dist="101600" dir="5400000" sy="-100000" algn="bl" rotWithShape="0"/>
          </a:effectLst>
        </p:spPr>
      </p:pic>
      <p:pic>
        <p:nvPicPr>
          <p:cNvPr id="18" name="17 Imagen" descr="icono_luz.png"/>
          <p:cNvPicPr>
            <a:picLocks noChangeAspect="1"/>
          </p:cNvPicPr>
          <p:nvPr/>
        </p:nvPicPr>
        <p:blipFill>
          <a:blip r:embed="rId3"/>
          <a:stretch>
            <a:fillRect/>
          </a:stretch>
        </p:blipFill>
        <p:spPr>
          <a:xfrm>
            <a:off x="4357686" y="0"/>
            <a:ext cx="1357304" cy="1357304"/>
          </a:xfrm>
          <a:prstGeom prst="rect">
            <a:avLst/>
          </a:prstGeom>
          <a:effectLst>
            <a:reflection blurRad="6350" stA="50000" endA="295" endPos="92000" dist="101600" dir="5400000" sy="-100000" algn="bl" rotWithShape="0"/>
          </a:effectLst>
        </p:spPr>
      </p:pic>
      <p:pic>
        <p:nvPicPr>
          <p:cNvPr id="19" name="18 Imagen" descr="icono_luz.png"/>
          <p:cNvPicPr>
            <a:picLocks noChangeAspect="1"/>
          </p:cNvPicPr>
          <p:nvPr/>
        </p:nvPicPr>
        <p:blipFill>
          <a:blip r:embed="rId3"/>
          <a:stretch>
            <a:fillRect/>
          </a:stretch>
        </p:blipFill>
        <p:spPr>
          <a:xfrm>
            <a:off x="3286116" y="1071552"/>
            <a:ext cx="1357304" cy="1357304"/>
          </a:xfrm>
          <a:prstGeom prst="rect">
            <a:avLst/>
          </a:prstGeom>
          <a:effectLst>
            <a:reflection blurRad="6350" stA="50000" endA="295" endPos="92000" dist="101600" dir="5400000" sy="-100000" algn="bl" rotWithShape="0"/>
          </a:effectLst>
        </p:spPr>
      </p:pic>
      <p:pic>
        <p:nvPicPr>
          <p:cNvPr id="20" name="19 Imagen" descr="icono_luz.png"/>
          <p:cNvPicPr>
            <a:picLocks noChangeAspect="1"/>
          </p:cNvPicPr>
          <p:nvPr/>
        </p:nvPicPr>
        <p:blipFill>
          <a:blip r:embed="rId3"/>
          <a:stretch>
            <a:fillRect/>
          </a:stretch>
        </p:blipFill>
        <p:spPr>
          <a:xfrm>
            <a:off x="4357686" y="1071552"/>
            <a:ext cx="1357304" cy="1357304"/>
          </a:xfrm>
          <a:prstGeom prst="rect">
            <a:avLst/>
          </a:prstGeom>
          <a:effectLst>
            <a:reflection blurRad="6350" stA="50000" endA="295" endPos="92000" dist="101600" dir="5400000" sy="-100000" algn="bl" rotWithShape="0"/>
          </a:effectLst>
        </p:spPr>
      </p:pic>
      <p:pic>
        <p:nvPicPr>
          <p:cNvPr id="21" name="20 Imagen" descr="icono_luz.png"/>
          <p:cNvPicPr>
            <a:picLocks noChangeAspect="1"/>
          </p:cNvPicPr>
          <p:nvPr/>
        </p:nvPicPr>
        <p:blipFill>
          <a:blip r:embed="rId3"/>
          <a:stretch>
            <a:fillRect/>
          </a:stretch>
        </p:blipFill>
        <p:spPr>
          <a:xfrm>
            <a:off x="3286116" y="2214578"/>
            <a:ext cx="1357304" cy="1357304"/>
          </a:xfrm>
          <a:prstGeom prst="rect">
            <a:avLst/>
          </a:prstGeom>
          <a:effectLst>
            <a:reflection blurRad="6350" stA="50000" endA="295" endPos="92000" dist="101600" dir="5400000" sy="-100000" algn="bl" rotWithShape="0"/>
          </a:effectLst>
        </p:spPr>
      </p:pic>
      <p:pic>
        <p:nvPicPr>
          <p:cNvPr id="22" name="21 Imagen" descr="icono_luz.png"/>
          <p:cNvPicPr>
            <a:picLocks noChangeAspect="1"/>
          </p:cNvPicPr>
          <p:nvPr/>
        </p:nvPicPr>
        <p:blipFill>
          <a:blip r:embed="rId3"/>
          <a:stretch>
            <a:fillRect/>
          </a:stretch>
        </p:blipFill>
        <p:spPr>
          <a:xfrm>
            <a:off x="4357686" y="2214578"/>
            <a:ext cx="1357304" cy="1357304"/>
          </a:xfrm>
          <a:prstGeom prst="rect">
            <a:avLst/>
          </a:prstGeom>
          <a:effectLst>
            <a:reflection blurRad="6350" stA="50000" endA="295" endPos="92000" dist="101600" dir="5400000" sy="-100000" algn="bl" rotWithShape="0"/>
          </a:effectLst>
        </p:spPr>
      </p:pic>
      <p:pic>
        <p:nvPicPr>
          <p:cNvPr id="23" name="22 Imagen" descr="icono_luz.png"/>
          <p:cNvPicPr>
            <a:picLocks noChangeAspect="1"/>
          </p:cNvPicPr>
          <p:nvPr/>
        </p:nvPicPr>
        <p:blipFill>
          <a:blip r:embed="rId3"/>
          <a:stretch>
            <a:fillRect/>
          </a:stretch>
        </p:blipFill>
        <p:spPr>
          <a:xfrm>
            <a:off x="3286116" y="3286130"/>
            <a:ext cx="1357304" cy="1357304"/>
          </a:xfrm>
          <a:prstGeom prst="rect">
            <a:avLst/>
          </a:prstGeom>
          <a:effectLst>
            <a:reflection blurRad="6350" stA="50000" endA="295" endPos="92000" dist="101600" dir="5400000" sy="-100000" algn="bl" rotWithShape="0"/>
          </a:effectLst>
        </p:spPr>
      </p:pic>
      <p:pic>
        <p:nvPicPr>
          <p:cNvPr id="24" name="23 Imagen" descr="icono_luz.png"/>
          <p:cNvPicPr>
            <a:picLocks noChangeAspect="1"/>
          </p:cNvPicPr>
          <p:nvPr/>
        </p:nvPicPr>
        <p:blipFill>
          <a:blip r:embed="rId3"/>
          <a:stretch>
            <a:fillRect/>
          </a:stretch>
        </p:blipFill>
        <p:spPr>
          <a:xfrm>
            <a:off x="4357686" y="3286130"/>
            <a:ext cx="1357304" cy="1357304"/>
          </a:xfrm>
          <a:prstGeom prst="rect">
            <a:avLst/>
          </a:prstGeom>
          <a:effectLst>
            <a:reflection blurRad="6350" stA="50000" endA="295" endPos="92000" dist="101600" dir="5400000" sy="-100000" algn="bl" rotWithShape="0"/>
          </a:effectLst>
        </p:spPr>
      </p:pic>
      <p:pic>
        <p:nvPicPr>
          <p:cNvPr id="25" name="24 Imagen" descr="icono_luz.png"/>
          <p:cNvPicPr>
            <a:picLocks noChangeAspect="1"/>
          </p:cNvPicPr>
          <p:nvPr/>
        </p:nvPicPr>
        <p:blipFill>
          <a:blip r:embed="rId3"/>
          <a:stretch>
            <a:fillRect/>
          </a:stretch>
        </p:blipFill>
        <p:spPr>
          <a:xfrm>
            <a:off x="3286116" y="4464848"/>
            <a:ext cx="1357304" cy="1357304"/>
          </a:xfrm>
          <a:prstGeom prst="rect">
            <a:avLst/>
          </a:prstGeom>
          <a:effectLst>
            <a:reflection blurRad="6350" stA="50000" endA="295" endPos="92000" dist="101600" dir="5400000" sy="-100000" algn="bl" rotWithShape="0"/>
          </a:effectLst>
        </p:spPr>
      </p:pic>
      <p:pic>
        <p:nvPicPr>
          <p:cNvPr id="26" name="25 Imagen" descr="icono_luz.png"/>
          <p:cNvPicPr>
            <a:picLocks noChangeAspect="1"/>
          </p:cNvPicPr>
          <p:nvPr/>
        </p:nvPicPr>
        <p:blipFill>
          <a:blip r:embed="rId3"/>
          <a:stretch>
            <a:fillRect/>
          </a:stretch>
        </p:blipFill>
        <p:spPr>
          <a:xfrm>
            <a:off x="4357686" y="4464848"/>
            <a:ext cx="1357304" cy="1357304"/>
          </a:xfrm>
          <a:prstGeom prst="rect">
            <a:avLst/>
          </a:prstGeom>
          <a:effectLst>
            <a:reflection blurRad="6350" stA="50000" endA="295" endPos="92000" dist="101600" dir="5400000" sy="-100000" algn="bl" rotWithShape="0"/>
          </a:effectLst>
        </p:spPr>
      </p:pic>
      <p:sp>
        <p:nvSpPr>
          <p:cNvPr id="13" name="12 Rectángulo"/>
          <p:cNvSpPr/>
          <p:nvPr/>
        </p:nvSpPr>
        <p:spPr>
          <a:xfrm>
            <a:off x="-642974" y="-500084"/>
            <a:ext cx="10215634" cy="6286544"/>
          </a:xfrm>
          <a:prstGeom prst="rect">
            <a:avLst/>
          </a:prstGeom>
          <a:gradFill flip="none" rotWithShape="1">
            <a:gsLst>
              <a:gs pos="47000">
                <a:srgbClr val="FFF200"/>
              </a:gs>
              <a:gs pos="45000">
                <a:srgbClr val="FF7A00"/>
              </a:gs>
              <a:gs pos="70000">
                <a:srgbClr val="FF0300"/>
              </a:gs>
              <a:gs pos="100000">
                <a:srgbClr val="4D0808"/>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3"/>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17"/>
                                        </p:tgtEl>
                                        <p:attrNameLst>
                                          <p:attrName>style.visibility</p:attrName>
                                        </p:attrNameLst>
                                      </p:cBhvr>
                                      <p:to>
                                        <p:strVal val="visible"/>
                                      </p:to>
                                    </p:set>
                                    <p:anim calcmode="lin" valueType="num">
                                      <p:cBhvr additive="base">
                                        <p:cTn id="9" dur="2000" fill="hold"/>
                                        <p:tgtEl>
                                          <p:spTgt spid="17"/>
                                        </p:tgtEl>
                                        <p:attrNameLst>
                                          <p:attrName>ppt_x</p:attrName>
                                        </p:attrNameLst>
                                      </p:cBhvr>
                                      <p:tavLst>
                                        <p:tav tm="0">
                                          <p:val>
                                            <p:strVal val="1+#ppt_w/2"/>
                                          </p:val>
                                        </p:tav>
                                        <p:tav tm="100000">
                                          <p:val>
                                            <p:strVal val="#ppt_x"/>
                                          </p:val>
                                        </p:tav>
                                      </p:tavLst>
                                    </p:anim>
                                    <p:anim calcmode="lin" valueType="num">
                                      <p:cBhvr additive="base">
                                        <p:cTn id="10" dur="2000" fill="hold"/>
                                        <p:tgtEl>
                                          <p:spTgt spid="17"/>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19"/>
                                        </p:tgtEl>
                                        <p:attrNameLst>
                                          <p:attrName>style.visibility</p:attrName>
                                        </p:attrNameLst>
                                      </p:cBhvr>
                                      <p:to>
                                        <p:strVal val="visible"/>
                                      </p:to>
                                    </p:set>
                                    <p:anim calcmode="lin" valueType="num">
                                      <p:cBhvr additive="base">
                                        <p:cTn id="13" dur="2000" fill="hold"/>
                                        <p:tgtEl>
                                          <p:spTgt spid="19"/>
                                        </p:tgtEl>
                                        <p:attrNameLst>
                                          <p:attrName>ppt_x</p:attrName>
                                        </p:attrNameLst>
                                      </p:cBhvr>
                                      <p:tavLst>
                                        <p:tav tm="0">
                                          <p:val>
                                            <p:strVal val="1+#ppt_w/2"/>
                                          </p:val>
                                        </p:tav>
                                        <p:tav tm="100000">
                                          <p:val>
                                            <p:strVal val="#ppt_x"/>
                                          </p:val>
                                        </p:tav>
                                      </p:tavLst>
                                    </p:anim>
                                    <p:anim calcmode="lin" valueType="num">
                                      <p:cBhvr additive="base">
                                        <p:cTn id="14" dur="2000" fill="hold"/>
                                        <p:tgtEl>
                                          <p:spTgt spid="19"/>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21"/>
                                        </p:tgtEl>
                                        <p:attrNameLst>
                                          <p:attrName>style.visibility</p:attrName>
                                        </p:attrNameLst>
                                      </p:cBhvr>
                                      <p:to>
                                        <p:strVal val="visible"/>
                                      </p:to>
                                    </p:set>
                                    <p:anim calcmode="lin" valueType="num">
                                      <p:cBhvr additive="base">
                                        <p:cTn id="17" dur="2000" fill="hold"/>
                                        <p:tgtEl>
                                          <p:spTgt spid="21"/>
                                        </p:tgtEl>
                                        <p:attrNameLst>
                                          <p:attrName>ppt_x</p:attrName>
                                        </p:attrNameLst>
                                      </p:cBhvr>
                                      <p:tavLst>
                                        <p:tav tm="0">
                                          <p:val>
                                            <p:strVal val="1+#ppt_w/2"/>
                                          </p:val>
                                        </p:tav>
                                        <p:tav tm="100000">
                                          <p:val>
                                            <p:strVal val="#ppt_x"/>
                                          </p:val>
                                        </p:tav>
                                      </p:tavLst>
                                    </p:anim>
                                    <p:anim calcmode="lin" valueType="num">
                                      <p:cBhvr additive="base">
                                        <p:cTn id="18" dur="2000" fill="hold"/>
                                        <p:tgtEl>
                                          <p:spTgt spid="21"/>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23"/>
                                        </p:tgtEl>
                                        <p:attrNameLst>
                                          <p:attrName>style.visibility</p:attrName>
                                        </p:attrNameLst>
                                      </p:cBhvr>
                                      <p:to>
                                        <p:strVal val="visible"/>
                                      </p:to>
                                    </p:set>
                                    <p:anim calcmode="lin" valueType="num">
                                      <p:cBhvr additive="base">
                                        <p:cTn id="21" dur="2000" fill="hold"/>
                                        <p:tgtEl>
                                          <p:spTgt spid="23"/>
                                        </p:tgtEl>
                                        <p:attrNameLst>
                                          <p:attrName>ppt_x</p:attrName>
                                        </p:attrNameLst>
                                      </p:cBhvr>
                                      <p:tavLst>
                                        <p:tav tm="0">
                                          <p:val>
                                            <p:strVal val="1+#ppt_w/2"/>
                                          </p:val>
                                        </p:tav>
                                        <p:tav tm="100000">
                                          <p:val>
                                            <p:strVal val="#ppt_x"/>
                                          </p:val>
                                        </p:tav>
                                      </p:tavLst>
                                    </p:anim>
                                    <p:anim calcmode="lin" valueType="num">
                                      <p:cBhvr additive="base">
                                        <p:cTn id="22" dur="2000" fill="hold"/>
                                        <p:tgtEl>
                                          <p:spTgt spid="23"/>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25"/>
                                        </p:tgtEl>
                                        <p:attrNameLst>
                                          <p:attrName>style.visibility</p:attrName>
                                        </p:attrNameLst>
                                      </p:cBhvr>
                                      <p:to>
                                        <p:strVal val="visible"/>
                                      </p:to>
                                    </p:set>
                                    <p:anim calcmode="lin" valueType="num">
                                      <p:cBhvr additive="base">
                                        <p:cTn id="25" dur="2000" fill="hold"/>
                                        <p:tgtEl>
                                          <p:spTgt spid="25"/>
                                        </p:tgtEl>
                                        <p:attrNameLst>
                                          <p:attrName>ppt_x</p:attrName>
                                        </p:attrNameLst>
                                      </p:cBhvr>
                                      <p:tavLst>
                                        <p:tav tm="0">
                                          <p:val>
                                            <p:strVal val="1+#ppt_w/2"/>
                                          </p:val>
                                        </p:tav>
                                        <p:tav tm="100000">
                                          <p:val>
                                            <p:strVal val="#ppt_x"/>
                                          </p:val>
                                        </p:tav>
                                      </p:tavLst>
                                    </p:anim>
                                    <p:anim calcmode="lin" valueType="num">
                                      <p:cBhvr additive="base">
                                        <p:cTn id="26" dur="2000" fill="hold"/>
                                        <p:tgtEl>
                                          <p:spTgt spid="25"/>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18"/>
                                        </p:tgtEl>
                                        <p:attrNameLst>
                                          <p:attrName>style.visibility</p:attrName>
                                        </p:attrNameLst>
                                      </p:cBhvr>
                                      <p:to>
                                        <p:strVal val="visible"/>
                                      </p:to>
                                    </p:set>
                                    <p:anim calcmode="lin" valueType="num">
                                      <p:cBhvr additive="base">
                                        <p:cTn id="29" dur="2000" fill="hold"/>
                                        <p:tgtEl>
                                          <p:spTgt spid="18"/>
                                        </p:tgtEl>
                                        <p:attrNameLst>
                                          <p:attrName>ppt_x</p:attrName>
                                        </p:attrNameLst>
                                      </p:cBhvr>
                                      <p:tavLst>
                                        <p:tav tm="0">
                                          <p:val>
                                            <p:strVal val="0-#ppt_w/2"/>
                                          </p:val>
                                        </p:tav>
                                        <p:tav tm="100000">
                                          <p:val>
                                            <p:strVal val="#ppt_x"/>
                                          </p:val>
                                        </p:tav>
                                      </p:tavLst>
                                    </p:anim>
                                    <p:anim calcmode="lin" valueType="num">
                                      <p:cBhvr additive="base">
                                        <p:cTn id="30" dur="2000" fill="hold"/>
                                        <p:tgtEl>
                                          <p:spTgt spid="18"/>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20"/>
                                        </p:tgtEl>
                                        <p:attrNameLst>
                                          <p:attrName>style.visibility</p:attrName>
                                        </p:attrNameLst>
                                      </p:cBhvr>
                                      <p:to>
                                        <p:strVal val="visible"/>
                                      </p:to>
                                    </p:set>
                                    <p:anim calcmode="lin" valueType="num">
                                      <p:cBhvr additive="base">
                                        <p:cTn id="33" dur="2000" fill="hold"/>
                                        <p:tgtEl>
                                          <p:spTgt spid="20"/>
                                        </p:tgtEl>
                                        <p:attrNameLst>
                                          <p:attrName>ppt_x</p:attrName>
                                        </p:attrNameLst>
                                      </p:cBhvr>
                                      <p:tavLst>
                                        <p:tav tm="0">
                                          <p:val>
                                            <p:strVal val="0-#ppt_w/2"/>
                                          </p:val>
                                        </p:tav>
                                        <p:tav tm="100000">
                                          <p:val>
                                            <p:strVal val="#ppt_x"/>
                                          </p:val>
                                        </p:tav>
                                      </p:tavLst>
                                    </p:anim>
                                    <p:anim calcmode="lin" valueType="num">
                                      <p:cBhvr additive="base">
                                        <p:cTn id="34" dur="2000" fill="hold"/>
                                        <p:tgtEl>
                                          <p:spTgt spid="20"/>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22"/>
                                        </p:tgtEl>
                                        <p:attrNameLst>
                                          <p:attrName>style.visibility</p:attrName>
                                        </p:attrNameLst>
                                      </p:cBhvr>
                                      <p:to>
                                        <p:strVal val="visible"/>
                                      </p:to>
                                    </p:set>
                                    <p:anim calcmode="lin" valueType="num">
                                      <p:cBhvr additive="base">
                                        <p:cTn id="37" dur="2000" fill="hold"/>
                                        <p:tgtEl>
                                          <p:spTgt spid="22"/>
                                        </p:tgtEl>
                                        <p:attrNameLst>
                                          <p:attrName>ppt_x</p:attrName>
                                        </p:attrNameLst>
                                      </p:cBhvr>
                                      <p:tavLst>
                                        <p:tav tm="0">
                                          <p:val>
                                            <p:strVal val="0-#ppt_w/2"/>
                                          </p:val>
                                        </p:tav>
                                        <p:tav tm="100000">
                                          <p:val>
                                            <p:strVal val="#ppt_x"/>
                                          </p:val>
                                        </p:tav>
                                      </p:tavLst>
                                    </p:anim>
                                    <p:anim calcmode="lin" valueType="num">
                                      <p:cBhvr additive="base">
                                        <p:cTn id="38" dur="2000" fill="hold"/>
                                        <p:tgtEl>
                                          <p:spTgt spid="22"/>
                                        </p:tgtEl>
                                        <p:attrNameLst>
                                          <p:attrName>ppt_y</p:attrName>
                                        </p:attrNameLst>
                                      </p:cBhvr>
                                      <p:tavLst>
                                        <p:tav tm="0">
                                          <p:val>
                                            <p:strVal val="1+#ppt_h/2"/>
                                          </p:val>
                                        </p:tav>
                                        <p:tav tm="100000">
                                          <p:val>
                                            <p:strVal val="#ppt_y"/>
                                          </p:val>
                                        </p:tav>
                                      </p:tavLst>
                                    </p:anim>
                                  </p:childTnLst>
                                </p:cTn>
                              </p:par>
                              <p:par>
                                <p:cTn id="39" presetID="2" presetClass="entr" presetSubtype="12" fill="hold" nodeType="withEffect">
                                  <p:stCondLst>
                                    <p:cond delay="0"/>
                                  </p:stCondLst>
                                  <p:childTnLst>
                                    <p:set>
                                      <p:cBhvr>
                                        <p:cTn id="40" dur="1" fill="hold">
                                          <p:stCondLst>
                                            <p:cond delay="0"/>
                                          </p:stCondLst>
                                        </p:cTn>
                                        <p:tgtEl>
                                          <p:spTgt spid="24"/>
                                        </p:tgtEl>
                                        <p:attrNameLst>
                                          <p:attrName>style.visibility</p:attrName>
                                        </p:attrNameLst>
                                      </p:cBhvr>
                                      <p:to>
                                        <p:strVal val="visible"/>
                                      </p:to>
                                    </p:set>
                                    <p:anim calcmode="lin" valueType="num">
                                      <p:cBhvr additive="base">
                                        <p:cTn id="41" dur="2000" fill="hold"/>
                                        <p:tgtEl>
                                          <p:spTgt spid="24"/>
                                        </p:tgtEl>
                                        <p:attrNameLst>
                                          <p:attrName>ppt_x</p:attrName>
                                        </p:attrNameLst>
                                      </p:cBhvr>
                                      <p:tavLst>
                                        <p:tav tm="0">
                                          <p:val>
                                            <p:strVal val="0-#ppt_w/2"/>
                                          </p:val>
                                        </p:tav>
                                        <p:tav tm="100000">
                                          <p:val>
                                            <p:strVal val="#ppt_x"/>
                                          </p:val>
                                        </p:tav>
                                      </p:tavLst>
                                    </p:anim>
                                    <p:anim calcmode="lin" valueType="num">
                                      <p:cBhvr additive="base">
                                        <p:cTn id="42" dur="2000" fill="hold"/>
                                        <p:tgtEl>
                                          <p:spTgt spid="24"/>
                                        </p:tgtEl>
                                        <p:attrNameLst>
                                          <p:attrName>ppt_y</p:attrName>
                                        </p:attrNameLst>
                                      </p:cBhvr>
                                      <p:tavLst>
                                        <p:tav tm="0">
                                          <p:val>
                                            <p:strVal val="1+#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26"/>
                                        </p:tgtEl>
                                        <p:attrNameLst>
                                          <p:attrName>style.visibility</p:attrName>
                                        </p:attrNameLst>
                                      </p:cBhvr>
                                      <p:to>
                                        <p:strVal val="visible"/>
                                      </p:to>
                                    </p:set>
                                    <p:anim calcmode="lin" valueType="num">
                                      <p:cBhvr additive="base">
                                        <p:cTn id="45" dur="2000" fill="hold"/>
                                        <p:tgtEl>
                                          <p:spTgt spid="26"/>
                                        </p:tgtEl>
                                        <p:attrNameLst>
                                          <p:attrName>ppt_x</p:attrName>
                                        </p:attrNameLst>
                                      </p:cBhvr>
                                      <p:tavLst>
                                        <p:tav tm="0">
                                          <p:val>
                                            <p:strVal val="0-#ppt_w/2"/>
                                          </p:val>
                                        </p:tav>
                                        <p:tav tm="100000">
                                          <p:val>
                                            <p:strVal val="#ppt_x"/>
                                          </p:val>
                                        </p:tav>
                                      </p:tavLst>
                                    </p:anim>
                                    <p:anim calcmode="lin" valueType="num">
                                      <p:cBhvr additive="base">
                                        <p:cTn id="46" dur="2000" fill="hold"/>
                                        <p:tgtEl>
                                          <p:spTgt spid="26"/>
                                        </p:tgtEl>
                                        <p:attrNameLst>
                                          <p:attrName>ppt_y</p:attrName>
                                        </p:attrNameLst>
                                      </p:cBhvr>
                                      <p:tavLst>
                                        <p:tav tm="0">
                                          <p:val>
                                            <p:strVal val="1+#ppt_h/2"/>
                                          </p:val>
                                        </p:tav>
                                        <p:tav tm="100000">
                                          <p:val>
                                            <p:strVal val="#ppt_y"/>
                                          </p:val>
                                        </p:tav>
                                      </p:tavLst>
                                    </p:anim>
                                  </p:childTnLst>
                                </p:cTn>
                              </p:par>
                              <p:par>
                                <p:cTn id="47" presetID="8" presetClass="emph" presetSubtype="0" autoRev="1" fill="hold" nodeType="withEffect">
                                  <p:stCondLst>
                                    <p:cond delay="0"/>
                                  </p:stCondLst>
                                  <p:childTnLst>
                                    <p:animRot by="21600000">
                                      <p:cBhvr>
                                        <p:cTn id="48" dur="2000" fill="hold"/>
                                        <p:tgtEl>
                                          <p:spTgt spid="17"/>
                                        </p:tgtEl>
                                        <p:attrNameLst>
                                          <p:attrName>r</p:attrName>
                                        </p:attrNameLst>
                                      </p:cBhvr>
                                    </p:animRot>
                                  </p:childTnLst>
                                </p:cTn>
                              </p:par>
                              <p:par>
                                <p:cTn id="49" presetID="8" presetClass="emph" presetSubtype="0" autoRev="1" fill="hold" nodeType="withEffect">
                                  <p:stCondLst>
                                    <p:cond delay="0"/>
                                  </p:stCondLst>
                                  <p:childTnLst>
                                    <p:animRot by="21600000">
                                      <p:cBhvr>
                                        <p:cTn id="50" dur="2000" fill="hold"/>
                                        <p:tgtEl>
                                          <p:spTgt spid="19"/>
                                        </p:tgtEl>
                                        <p:attrNameLst>
                                          <p:attrName>r</p:attrName>
                                        </p:attrNameLst>
                                      </p:cBhvr>
                                    </p:animRot>
                                  </p:childTnLst>
                                </p:cTn>
                              </p:par>
                              <p:par>
                                <p:cTn id="51" presetID="8" presetClass="emph" presetSubtype="0" autoRev="1" fill="hold" nodeType="withEffect">
                                  <p:stCondLst>
                                    <p:cond delay="0"/>
                                  </p:stCondLst>
                                  <p:childTnLst>
                                    <p:animRot by="21600000">
                                      <p:cBhvr>
                                        <p:cTn id="52" dur="2000" fill="hold"/>
                                        <p:tgtEl>
                                          <p:spTgt spid="21"/>
                                        </p:tgtEl>
                                        <p:attrNameLst>
                                          <p:attrName>r</p:attrName>
                                        </p:attrNameLst>
                                      </p:cBhvr>
                                    </p:animRot>
                                  </p:childTnLst>
                                </p:cTn>
                              </p:par>
                              <p:par>
                                <p:cTn id="53" presetID="8" presetClass="emph" presetSubtype="0" autoRev="1" fill="hold" nodeType="withEffect">
                                  <p:stCondLst>
                                    <p:cond delay="0"/>
                                  </p:stCondLst>
                                  <p:childTnLst>
                                    <p:animRot by="21600000">
                                      <p:cBhvr>
                                        <p:cTn id="54" dur="2000" fill="hold"/>
                                        <p:tgtEl>
                                          <p:spTgt spid="23"/>
                                        </p:tgtEl>
                                        <p:attrNameLst>
                                          <p:attrName>r</p:attrName>
                                        </p:attrNameLst>
                                      </p:cBhvr>
                                    </p:animRot>
                                  </p:childTnLst>
                                </p:cTn>
                              </p:par>
                              <p:par>
                                <p:cTn id="55" presetID="8" presetClass="emph" presetSubtype="0" autoRev="1" fill="hold" nodeType="withEffect">
                                  <p:stCondLst>
                                    <p:cond delay="0"/>
                                  </p:stCondLst>
                                  <p:childTnLst>
                                    <p:animRot by="21600000">
                                      <p:cBhvr>
                                        <p:cTn id="56" dur="2000" fill="hold"/>
                                        <p:tgtEl>
                                          <p:spTgt spid="25"/>
                                        </p:tgtEl>
                                        <p:attrNameLst>
                                          <p:attrName>r</p:attrName>
                                        </p:attrNameLst>
                                      </p:cBhvr>
                                    </p:animRot>
                                  </p:childTnLst>
                                </p:cTn>
                              </p:par>
                              <p:par>
                                <p:cTn id="57" presetID="8" presetClass="emph" presetSubtype="0" autoRev="1" fill="hold" nodeType="withEffect">
                                  <p:stCondLst>
                                    <p:cond delay="0"/>
                                  </p:stCondLst>
                                  <p:childTnLst>
                                    <p:animRot by="-21600000">
                                      <p:cBhvr>
                                        <p:cTn id="58" dur="2000" fill="hold"/>
                                        <p:tgtEl>
                                          <p:spTgt spid="18"/>
                                        </p:tgtEl>
                                        <p:attrNameLst>
                                          <p:attrName>r</p:attrName>
                                        </p:attrNameLst>
                                      </p:cBhvr>
                                    </p:animRot>
                                  </p:childTnLst>
                                </p:cTn>
                              </p:par>
                              <p:par>
                                <p:cTn id="59" presetID="8" presetClass="emph" presetSubtype="0" autoRev="1" fill="hold" nodeType="withEffect">
                                  <p:stCondLst>
                                    <p:cond delay="0"/>
                                  </p:stCondLst>
                                  <p:childTnLst>
                                    <p:animRot by="-21600000">
                                      <p:cBhvr>
                                        <p:cTn id="60" dur="2000" fill="hold"/>
                                        <p:tgtEl>
                                          <p:spTgt spid="20"/>
                                        </p:tgtEl>
                                        <p:attrNameLst>
                                          <p:attrName>r</p:attrName>
                                        </p:attrNameLst>
                                      </p:cBhvr>
                                    </p:animRot>
                                  </p:childTnLst>
                                </p:cTn>
                              </p:par>
                              <p:par>
                                <p:cTn id="61" presetID="8" presetClass="emph" presetSubtype="0" autoRev="1" fill="hold" nodeType="withEffect">
                                  <p:stCondLst>
                                    <p:cond delay="0"/>
                                  </p:stCondLst>
                                  <p:childTnLst>
                                    <p:animRot by="-21600000">
                                      <p:cBhvr>
                                        <p:cTn id="62" dur="2000" fill="hold"/>
                                        <p:tgtEl>
                                          <p:spTgt spid="22"/>
                                        </p:tgtEl>
                                        <p:attrNameLst>
                                          <p:attrName>r</p:attrName>
                                        </p:attrNameLst>
                                      </p:cBhvr>
                                    </p:animRot>
                                  </p:childTnLst>
                                </p:cTn>
                              </p:par>
                              <p:par>
                                <p:cTn id="63" presetID="8" presetClass="emph" presetSubtype="0" autoRev="1" fill="hold" nodeType="withEffect">
                                  <p:stCondLst>
                                    <p:cond delay="0"/>
                                  </p:stCondLst>
                                  <p:childTnLst>
                                    <p:animRot by="-21600000">
                                      <p:cBhvr>
                                        <p:cTn id="64" dur="2000" fill="hold"/>
                                        <p:tgtEl>
                                          <p:spTgt spid="24"/>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26"/>
                                        </p:tgtEl>
                                        <p:attrNameLst>
                                          <p:attrName>r</p:attrName>
                                        </p:attrNameLst>
                                      </p:cBhvr>
                                    </p:animRot>
                                  </p:childTnLst>
                                </p:cTn>
                              </p:par>
                            </p:childTnLst>
                          </p:cTn>
                        </p:par>
                        <p:par>
                          <p:cTn id="67" fill="hold">
                            <p:stCondLst>
                              <p:cond delay="4000"/>
                            </p:stCondLst>
                            <p:childTnLst>
                              <p:par>
                                <p:cTn id="68" presetID="2" presetClass="exit" presetSubtype="12" fill="hold" nodeType="afterEffect">
                                  <p:stCondLst>
                                    <p:cond delay="0"/>
                                  </p:stCondLst>
                                  <p:childTnLst>
                                    <p:anim calcmode="lin" valueType="num">
                                      <p:cBhvr additive="base">
                                        <p:cTn id="69" dur="2000"/>
                                        <p:tgtEl>
                                          <p:spTgt spid="17"/>
                                        </p:tgtEl>
                                        <p:attrNameLst>
                                          <p:attrName>ppt_x</p:attrName>
                                        </p:attrNameLst>
                                      </p:cBhvr>
                                      <p:tavLst>
                                        <p:tav tm="0">
                                          <p:val>
                                            <p:strVal val="ppt_x"/>
                                          </p:val>
                                        </p:tav>
                                        <p:tav tm="100000">
                                          <p:val>
                                            <p:strVal val="0-ppt_w/2"/>
                                          </p:val>
                                        </p:tav>
                                      </p:tavLst>
                                    </p:anim>
                                    <p:anim calcmode="lin" valueType="num">
                                      <p:cBhvr additive="base">
                                        <p:cTn id="70" dur="2000"/>
                                        <p:tgtEl>
                                          <p:spTgt spid="17"/>
                                        </p:tgtEl>
                                        <p:attrNameLst>
                                          <p:attrName>ppt_y</p:attrName>
                                        </p:attrNameLst>
                                      </p:cBhvr>
                                      <p:tavLst>
                                        <p:tav tm="0">
                                          <p:val>
                                            <p:strVal val="ppt_y"/>
                                          </p:val>
                                        </p:tav>
                                        <p:tav tm="100000">
                                          <p:val>
                                            <p:strVal val="1+ppt_h/2"/>
                                          </p:val>
                                        </p:tav>
                                      </p:tavLst>
                                    </p:anim>
                                    <p:set>
                                      <p:cBhvr>
                                        <p:cTn id="71" dur="1" fill="hold">
                                          <p:stCondLst>
                                            <p:cond delay="1999"/>
                                          </p:stCondLst>
                                        </p:cTn>
                                        <p:tgtEl>
                                          <p:spTgt spid="17"/>
                                        </p:tgtEl>
                                        <p:attrNameLst>
                                          <p:attrName>style.visibility</p:attrName>
                                        </p:attrNameLst>
                                      </p:cBhvr>
                                      <p:to>
                                        <p:strVal val="hidden"/>
                                      </p:to>
                                    </p:set>
                                  </p:childTnLst>
                                </p:cTn>
                              </p:par>
                              <p:par>
                                <p:cTn id="72" presetID="2" presetClass="exit" presetSubtype="12" fill="hold" nodeType="withEffect">
                                  <p:stCondLst>
                                    <p:cond delay="0"/>
                                  </p:stCondLst>
                                  <p:childTnLst>
                                    <p:anim calcmode="lin" valueType="num">
                                      <p:cBhvr additive="base">
                                        <p:cTn id="73" dur="2000"/>
                                        <p:tgtEl>
                                          <p:spTgt spid="19"/>
                                        </p:tgtEl>
                                        <p:attrNameLst>
                                          <p:attrName>ppt_x</p:attrName>
                                        </p:attrNameLst>
                                      </p:cBhvr>
                                      <p:tavLst>
                                        <p:tav tm="0">
                                          <p:val>
                                            <p:strVal val="ppt_x"/>
                                          </p:val>
                                        </p:tav>
                                        <p:tav tm="100000">
                                          <p:val>
                                            <p:strVal val="0-ppt_w/2"/>
                                          </p:val>
                                        </p:tav>
                                      </p:tavLst>
                                    </p:anim>
                                    <p:anim calcmode="lin" valueType="num">
                                      <p:cBhvr additive="base">
                                        <p:cTn id="74" dur="2000"/>
                                        <p:tgtEl>
                                          <p:spTgt spid="19"/>
                                        </p:tgtEl>
                                        <p:attrNameLst>
                                          <p:attrName>ppt_y</p:attrName>
                                        </p:attrNameLst>
                                      </p:cBhvr>
                                      <p:tavLst>
                                        <p:tav tm="0">
                                          <p:val>
                                            <p:strVal val="ppt_y"/>
                                          </p:val>
                                        </p:tav>
                                        <p:tav tm="100000">
                                          <p:val>
                                            <p:strVal val="1+ppt_h/2"/>
                                          </p:val>
                                        </p:tav>
                                      </p:tavLst>
                                    </p:anim>
                                    <p:set>
                                      <p:cBhvr>
                                        <p:cTn id="75" dur="1" fill="hold">
                                          <p:stCondLst>
                                            <p:cond delay="1999"/>
                                          </p:stCondLst>
                                        </p:cTn>
                                        <p:tgtEl>
                                          <p:spTgt spid="19"/>
                                        </p:tgtEl>
                                        <p:attrNameLst>
                                          <p:attrName>style.visibility</p:attrName>
                                        </p:attrNameLst>
                                      </p:cBhvr>
                                      <p:to>
                                        <p:strVal val="hidden"/>
                                      </p:to>
                                    </p:set>
                                  </p:childTnLst>
                                </p:cTn>
                              </p:par>
                              <p:par>
                                <p:cTn id="76" presetID="2" presetClass="exit" presetSubtype="12" fill="hold" nodeType="withEffect">
                                  <p:stCondLst>
                                    <p:cond delay="0"/>
                                  </p:stCondLst>
                                  <p:childTnLst>
                                    <p:anim calcmode="lin" valueType="num">
                                      <p:cBhvr additive="base">
                                        <p:cTn id="77" dur="2000"/>
                                        <p:tgtEl>
                                          <p:spTgt spid="21"/>
                                        </p:tgtEl>
                                        <p:attrNameLst>
                                          <p:attrName>ppt_x</p:attrName>
                                        </p:attrNameLst>
                                      </p:cBhvr>
                                      <p:tavLst>
                                        <p:tav tm="0">
                                          <p:val>
                                            <p:strVal val="ppt_x"/>
                                          </p:val>
                                        </p:tav>
                                        <p:tav tm="100000">
                                          <p:val>
                                            <p:strVal val="0-ppt_w/2"/>
                                          </p:val>
                                        </p:tav>
                                      </p:tavLst>
                                    </p:anim>
                                    <p:anim calcmode="lin" valueType="num">
                                      <p:cBhvr additive="base">
                                        <p:cTn id="78" dur="2000"/>
                                        <p:tgtEl>
                                          <p:spTgt spid="21"/>
                                        </p:tgtEl>
                                        <p:attrNameLst>
                                          <p:attrName>ppt_y</p:attrName>
                                        </p:attrNameLst>
                                      </p:cBhvr>
                                      <p:tavLst>
                                        <p:tav tm="0">
                                          <p:val>
                                            <p:strVal val="ppt_y"/>
                                          </p:val>
                                        </p:tav>
                                        <p:tav tm="100000">
                                          <p:val>
                                            <p:strVal val="1+ppt_h/2"/>
                                          </p:val>
                                        </p:tav>
                                      </p:tavLst>
                                    </p:anim>
                                    <p:set>
                                      <p:cBhvr>
                                        <p:cTn id="79" dur="1" fill="hold">
                                          <p:stCondLst>
                                            <p:cond delay="1999"/>
                                          </p:stCondLst>
                                        </p:cTn>
                                        <p:tgtEl>
                                          <p:spTgt spid="21"/>
                                        </p:tgtEl>
                                        <p:attrNameLst>
                                          <p:attrName>style.visibility</p:attrName>
                                        </p:attrNameLst>
                                      </p:cBhvr>
                                      <p:to>
                                        <p:strVal val="hidden"/>
                                      </p:to>
                                    </p:set>
                                  </p:childTnLst>
                                </p:cTn>
                              </p:par>
                              <p:par>
                                <p:cTn id="80" presetID="2" presetClass="exit" presetSubtype="12" fill="hold" nodeType="withEffect">
                                  <p:stCondLst>
                                    <p:cond delay="0"/>
                                  </p:stCondLst>
                                  <p:childTnLst>
                                    <p:anim calcmode="lin" valueType="num">
                                      <p:cBhvr additive="base">
                                        <p:cTn id="81" dur="2000"/>
                                        <p:tgtEl>
                                          <p:spTgt spid="23"/>
                                        </p:tgtEl>
                                        <p:attrNameLst>
                                          <p:attrName>ppt_x</p:attrName>
                                        </p:attrNameLst>
                                      </p:cBhvr>
                                      <p:tavLst>
                                        <p:tav tm="0">
                                          <p:val>
                                            <p:strVal val="ppt_x"/>
                                          </p:val>
                                        </p:tav>
                                        <p:tav tm="100000">
                                          <p:val>
                                            <p:strVal val="0-ppt_w/2"/>
                                          </p:val>
                                        </p:tav>
                                      </p:tavLst>
                                    </p:anim>
                                    <p:anim calcmode="lin" valueType="num">
                                      <p:cBhvr additive="base">
                                        <p:cTn id="82" dur="2000"/>
                                        <p:tgtEl>
                                          <p:spTgt spid="23"/>
                                        </p:tgtEl>
                                        <p:attrNameLst>
                                          <p:attrName>ppt_y</p:attrName>
                                        </p:attrNameLst>
                                      </p:cBhvr>
                                      <p:tavLst>
                                        <p:tav tm="0">
                                          <p:val>
                                            <p:strVal val="ppt_y"/>
                                          </p:val>
                                        </p:tav>
                                        <p:tav tm="100000">
                                          <p:val>
                                            <p:strVal val="1+ppt_h/2"/>
                                          </p:val>
                                        </p:tav>
                                      </p:tavLst>
                                    </p:anim>
                                    <p:set>
                                      <p:cBhvr>
                                        <p:cTn id="83" dur="1" fill="hold">
                                          <p:stCondLst>
                                            <p:cond delay="1999"/>
                                          </p:stCondLst>
                                        </p:cTn>
                                        <p:tgtEl>
                                          <p:spTgt spid="23"/>
                                        </p:tgtEl>
                                        <p:attrNameLst>
                                          <p:attrName>style.visibility</p:attrName>
                                        </p:attrNameLst>
                                      </p:cBhvr>
                                      <p:to>
                                        <p:strVal val="hidden"/>
                                      </p:to>
                                    </p:set>
                                  </p:childTnLst>
                                </p:cTn>
                              </p:par>
                              <p:par>
                                <p:cTn id="84" presetID="2" presetClass="exit" presetSubtype="12" fill="hold" nodeType="withEffect">
                                  <p:stCondLst>
                                    <p:cond delay="0"/>
                                  </p:stCondLst>
                                  <p:childTnLst>
                                    <p:anim calcmode="lin" valueType="num">
                                      <p:cBhvr additive="base">
                                        <p:cTn id="85" dur="2000"/>
                                        <p:tgtEl>
                                          <p:spTgt spid="25"/>
                                        </p:tgtEl>
                                        <p:attrNameLst>
                                          <p:attrName>ppt_x</p:attrName>
                                        </p:attrNameLst>
                                      </p:cBhvr>
                                      <p:tavLst>
                                        <p:tav tm="0">
                                          <p:val>
                                            <p:strVal val="ppt_x"/>
                                          </p:val>
                                        </p:tav>
                                        <p:tav tm="100000">
                                          <p:val>
                                            <p:strVal val="0-ppt_w/2"/>
                                          </p:val>
                                        </p:tav>
                                      </p:tavLst>
                                    </p:anim>
                                    <p:anim calcmode="lin" valueType="num">
                                      <p:cBhvr additive="base">
                                        <p:cTn id="86" dur="2000"/>
                                        <p:tgtEl>
                                          <p:spTgt spid="25"/>
                                        </p:tgtEl>
                                        <p:attrNameLst>
                                          <p:attrName>ppt_y</p:attrName>
                                        </p:attrNameLst>
                                      </p:cBhvr>
                                      <p:tavLst>
                                        <p:tav tm="0">
                                          <p:val>
                                            <p:strVal val="ppt_y"/>
                                          </p:val>
                                        </p:tav>
                                        <p:tav tm="100000">
                                          <p:val>
                                            <p:strVal val="1+ppt_h/2"/>
                                          </p:val>
                                        </p:tav>
                                      </p:tavLst>
                                    </p:anim>
                                    <p:set>
                                      <p:cBhvr>
                                        <p:cTn id="87" dur="1" fill="hold">
                                          <p:stCondLst>
                                            <p:cond delay="1999"/>
                                          </p:stCondLst>
                                        </p:cTn>
                                        <p:tgtEl>
                                          <p:spTgt spid="25"/>
                                        </p:tgtEl>
                                        <p:attrNameLst>
                                          <p:attrName>style.visibility</p:attrName>
                                        </p:attrNameLst>
                                      </p:cBhvr>
                                      <p:to>
                                        <p:strVal val="hidden"/>
                                      </p:to>
                                    </p:set>
                                  </p:childTnLst>
                                </p:cTn>
                              </p:par>
                              <p:par>
                                <p:cTn id="88" presetID="2" presetClass="exit" presetSubtype="6" fill="hold" nodeType="withEffect">
                                  <p:stCondLst>
                                    <p:cond delay="0"/>
                                  </p:stCondLst>
                                  <p:childTnLst>
                                    <p:anim calcmode="lin" valueType="num">
                                      <p:cBhvr additive="base">
                                        <p:cTn id="89" dur="2000"/>
                                        <p:tgtEl>
                                          <p:spTgt spid="18"/>
                                        </p:tgtEl>
                                        <p:attrNameLst>
                                          <p:attrName>ppt_x</p:attrName>
                                        </p:attrNameLst>
                                      </p:cBhvr>
                                      <p:tavLst>
                                        <p:tav tm="0">
                                          <p:val>
                                            <p:strVal val="ppt_x"/>
                                          </p:val>
                                        </p:tav>
                                        <p:tav tm="100000">
                                          <p:val>
                                            <p:strVal val="1+ppt_w/2"/>
                                          </p:val>
                                        </p:tav>
                                      </p:tavLst>
                                    </p:anim>
                                    <p:anim calcmode="lin" valueType="num">
                                      <p:cBhvr additive="base">
                                        <p:cTn id="90" dur="2000"/>
                                        <p:tgtEl>
                                          <p:spTgt spid="18"/>
                                        </p:tgtEl>
                                        <p:attrNameLst>
                                          <p:attrName>ppt_y</p:attrName>
                                        </p:attrNameLst>
                                      </p:cBhvr>
                                      <p:tavLst>
                                        <p:tav tm="0">
                                          <p:val>
                                            <p:strVal val="ppt_y"/>
                                          </p:val>
                                        </p:tav>
                                        <p:tav tm="100000">
                                          <p:val>
                                            <p:strVal val="1+ppt_h/2"/>
                                          </p:val>
                                        </p:tav>
                                      </p:tavLst>
                                    </p:anim>
                                    <p:set>
                                      <p:cBhvr>
                                        <p:cTn id="91" dur="1" fill="hold">
                                          <p:stCondLst>
                                            <p:cond delay="1999"/>
                                          </p:stCondLst>
                                        </p:cTn>
                                        <p:tgtEl>
                                          <p:spTgt spid="18"/>
                                        </p:tgtEl>
                                        <p:attrNameLst>
                                          <p:attrName>style.visibility</p:attrName>
                                        </p:attrNameLst>
                                      </p:cBhvr>
                                      <p:to>
                                        <p:strVal val="hidden"/>
                                      </p:to>
                                    </p:set>
                                  </p:childTnLst>
                                </p:cTn>
                              </p:par>
                              <p:par>
                                <p:cTn id="92" presetID="2" presetClass="exit" presetSubtype="6" fill="hold" nodeType="withEffect">
                                  <p:stCondLst>
                                    <p:cond delay="0"/>
                                  </p:stCondLst>
                                  <p:childTnLst>
                                    <p:anim calcmode="lin" valueType="num">
                                      <p:cBhvr additive="base">
                                        <p:cTn id="93" dur="2000"/>
                                        <p:tgtEl>
                                          <p:spTgt spid="20"/>
                                        </p:tgtEl>
                                        <p:attrNameLst>
                                          <p:attrName>ppt_x</p:attrName>
                                        </p:attrNameLst>
                                      </p:cBhvr>
                                      <p:tavLst>
                                        <p:tav tm="0">
                                          <p:val>
                                            <p:strVal val="ppt_x"/>
                                          </p:val>
                                        </p:tav>
                                        <p:tav tm="100000">
                                          <p:val>
                                            <p:strVal val="1+ppt_w/2"/>
                                          </p:val>
                                        </p:tav>
                                      </p:tavLst>
                                    </p:anim>
                                    <p:anim calcmode="lin" valueType="num">
                                      <p:cBhvr additive="base">
                                        <p:cTn id="94" dur="2000"/>
                                        <p:tgtEl>
                                          <p:spTgt spid="20"/>
                                        </p:tgtEl>
                                        <p:attrNameLst>
                                          <p:attrName>ppt_y</p:attrName>
                                        </p:attrNameLst>
                                      </p:cBhvr>
                                      <p:tavLst>
                                        <p:tav tm="0">
                                          <p:val>
                                            <p:strVal val="ppt_y"/>
                                          </p:val>
                                        </p:tav>
                                        <p:tav tm="100000">
                                          <p:val>
                                            <p:strVal val="1+ppt_h/2"/>
                                          </p:val>
                                        </p:tav>
                                      </p:tavLst>
                                    </p:anim>
                                    <p:set>
                                      <p:cBhvr>
                                        <p:cTn id="95" dur="1" fill="hold">
                                          <p:stCondLst>
                                            <p:cond delay="1999"/>
                                          </p:stCondLst>
                                        </p:cTn>
                                        <p:tgtEl>
                                          <p:spTgt spid="20"/>
                                        </p:tgtEl>
                                        <p:attrNameLst>
                                          <p:attrName>style.visibility</p:attrName>
                                        </p:attrNameLst>
                                      </p:cBhvr>
                                      <p:to>
                                        <p:strVal val="hidden"/>
                                      </p:to>
                                    </p:set>
                                  </p:childTnLst>
                                </p:cTn>
                              </p:par>
                              <p:par>
                                <p:cTn id="96" presetID="2" presetClass="exit" presetSubtype="6" fill="hold" nodeType="withEffect">
                                  <p:stCondLst>
                                    <p:cond delay="0"/>
                                  </p:stCondLst>
                                  <p:childTnLst>
                                    <p:anim calcmode="lin" valueType="num">
                                      <p:cBhvr additive="base">
                                        <p:cTn id="97" dur="2000"/>
                                        <p:tgtEl>
                                          <p:spTgt spid="22"/>
                                        </p:tgtEl>
                                        <p:attrNameLst>
                                          <p:attrName>ppt_x</p:attrName>
                                        </p:attrNameLst>
                                      </p:cBhvr>
                                      <p:tavLst>
                                        <p:tav tm="0">
                                          <p:val>
                                            <p:strVal val="ppt_x"/>
                                          </p:val>
                                        </p:tav>
                                        <p:tav tm="100000">
                                          <p:val>
                                            <p:strVal val="1+ppt_w/2"/>
                                          </p:val>
                                        </p:tav>
                                      </p:tavLst>
                                    </p:anim>
                                    <p:anim calcmode="lin" valueType="num">
                                      <p:cBhvr additive="base">
                                        <p:cTn id="98" dur="2000"/>
                                        <p:tgtEl>
                                          <p:spTgt spid="22"/>
                                        </p:tgtEl>
                                        <p:attrNameLst>
                                          <p:attrName>ppt_y</p:attrName>
                                        </p:attrNameLst>
                                      </p:cBhvr>
                                      <p:tavLst>
                                        <p:tav tm="0">
                                          <p:val>
                                            <p:strVal val="ppt_y"/>
                                          </p:val>
                                        </p:tav>
                                        <p:tav tm="100000">
                                          <p:val>
                                            <p:strVal val="1+ppt_h/2"/>
                                          </p:val>
                                        </p:tav>
                                      </p:tavLst>
                                    </p:anim>
                                    <p:set>
                                      <p:cBhvr>
                                        <p:cTn id="99" dur="1" fill="hold">
                                          <p:stCondLst>
                                            <p:cond delay="1999"/>
                                          </p:stCondLst>
                                        </p:cTn>
                                        <p:tgtEl>
                                          <p:spTgt spid="22"/>
                                        </p:tgtEl>
                                        <p:attrNameLst>
                                          <p:attrName>style.visibility</p:attrName>
                                        </p:attrNameLst>
                                      </p:cBhvr>
                                      <p:to>
                                        <p:strVal val="hidden"/>
                                      </p:to>
                                    </p:set>
                                  </p:childTnLst>
                                </p:cTn>
                              </p:par>
                              <p:par>
                                <p:cTn id="100" presetID="2" presetClass="exit" presetSubtype="6" fill="hold" nodeType="withEffect">
                                  <p:stCondLst>
                                    <p:cond delay="0"/>
                                  </p:stCondLst>
                                  <p:childTnLst>
                                    <p:anim calcmode="lin" valueType="num">
                                      <p:cBhvr additive="base">
                                        <p:cTn id="101" dur="2000"/>
                                        <p:tgtEl>
                                          <p:spTgt spid="24"/>
                                        </p:tgtEl>
                                        <p:attrNameLst>
                                          <p:attrName>ppt_x</p:attrName>
                                        </p:attrNameLst>
                                      </p:cBhvr>
                                      <p:tavLst>
                                        <p:tav tm="0">
                                          <p:val>
                                            <p:strVal val="ppt_x"/>
                                          </p:val>
                                        </p:tav>
                                        <p:tav tm="100000">
                                          <p:val>
                                            <p:strVal val="1+ppt_w/2"/>
                                          </p:val>
                                        </p:tav>
                                      </p:tavLst>
                                    </p:anim>
                                    <p:anim calcmode="lin" valueType="num">
                                      <p:cBhvr additive="base">
                                        <p:cTn id="102" dur="2000"/>
                                        <p:tgtEl>
                                          <p:spTgt spid="24"/>
                                        </p:tgtEl>
                                        <p:attrNameLst>
                                          <p:attrName>ppt_y</p:attrName>
                                        </p:attrNameLst>
                                      </p:cBhvr>
                                      <p:tavLst>
                                        <p:tav tm="0">
                                          <p:val>
                                            <p:strVal val="ppt_y"/>
                                          </p:val>
                                        </p:tav>
                                        <p:tav tm="100000">
                                          <p:val>
                                            <p:strVal val="1+ppt_h/2"/>
                                          </p:val>
                                        </p:tav>
                                      </p:tavLst>
                                    </p:anim>
                                    <p:set>
                                      <p:cBhvr>
                                        <p:cTn id="103" dur="1" fill="hold">
                                          <p:stCondLst>
                                            <p:cond delay="1999"/>
                                          </p:stCondLst>
                                        </p:cTn>
                                        <p:tgtEl>
                                          <p:spTgt spid="24"/>
                                        </p:tgtEl>
                                        <p:attrNameLst>
                                          <p:attrName>style.visibility</p:attrName>
                                        </p:attrNameLst>
                                      </p:cBhvr>
                                      <p:to>
                                        <p:strVal val="hidden"/>
                                      </p:to>
                                    </p:set>
                                  </p:childTnLst>
                                </p:cTn>
                              </p:par>
                              <p:par>
                                <p:cTn id="104" presetID="2" presetClass="exit" presetSubtype="6" fill="hold" nodeType="withEffect">
                                  <p:stCondLst>
                                    <p:cond delay="0"/>
                                  </p:stCondLst>
                                  <p:childTnLst>
                                    <p:anim calcmode="lin" valueType="num">
                                      <p:cBhvr additive="base">
                                        <p:cTn id="105" dur="2000"/>
                                        <p:tgtEl>
                                          <p:spTgt spid="26"/>
                                        </p:tgtEl>
                                        <p:attrNameLst>
                                          <p:attrName>ppt_x</p:attrName>
                                        </p:attrNameLst>
                                      </p:cBhvr>
                                      <p:tavLst>
                                        <p:tav tm="0">
                                          <p:val>
                                            <p:strVal val="ppt_x"/>
                                          </p:val>
                                        </p:tav>
                                        <p:tav tm="100000">
                                          <p:val>
                                            <p:strVal val="1+ppt_w/2"/>
                                          </p:val>
                                        </p:tav>
                                      </p:tavLst>
                                    </p:anim>
                                    <p:anim calcmode="lin" valueType="num">
                                      <p:cBhvr additive="base">
                                        <p:cTn id="106" dur="2000"/>
                                        <p:tgtEl>
                                          <p:spTgt spid="26"/>
                                        </p:tgtEl>
                                        <p:attrNameLst>
                                          <p:attrName>ppt_y</p:attrName>
                                        </p:attrNameLst>
                                      </p:cBhvr>
                                      <p:tavLst>
                                        <p:tav tm="0">
                                          <p:val>
                                            <p:strVal val="ppt_y"/>
                                          </p:val>
                                        </p:tav>
                                        <p:tav tm="100000">
                                          <p:val>
                                            <p:strVal val="1+ppt_h/2"/>
                                          </p:val>
                                        </p:tav>
                                      </p:tavLst>
                                    </p:anim>
                                    <p:set>
                                      <p:cBhvr>
                                        <p:cTn id="107" dur="1" fill="hold">
                                          <p:stCondLst>
                                            <p:cond delay="1999"/>
                                          </p:stCondLst>
                                        </p:cTn>
                                        <p:tgtEl>
                                          <p:spTgt spid="26"/>
                                        </p:tgtEl>
                                        <p:attrNameLst>
                                          <p:attrName>style.visibility</p:attrName>
                                        </p:attrNameLst>
                                      </p:cBhvr>
                                      <p:to>
                                        <p:strVal val="hidden"/>
                                      </p:to>
                                    </p:set>
                                  </p:childTnLst>
                                </p:cTn>
                              </p:par>
                              <p:par>
                                <p:cTn id="108" presetID="8" presetClass="emph" presetSubtype="0" autoRev="1" fill="hold" nodeType="withEffect">
                                  <p:stCondLst>
                                    <p:cond delay="0"/>
                                  </p:stCondLst>
                                  <p:childTnLst>
                                    <p:animRot by="21600000">
                                      <p:cBhvr>
                                        <p:cTn id="109" dur="2000" fill="hold"/>
                                        <p:tgtEl>
                                          <p:spTgt spid="17"/>
                                        </p:tgtEl>
                                        <p:attrNameLst>
                                          <p:attrName>r</p:attrName>
                                        </p:attrNameLst>
                                      </p:cBhvr>
                                    </p:animRot>
                                  </p:childTnLst>
                                </p:cTn>
                              </p:par>
                              <p:par>
                                <p:cTn id="110" presetID="8" presetClass="emph" presetSubtype="0" autoRev="1" fill="hold" nodeType="withEffect">
                                  <p:stCondLst>
                                    <p:cond delay="0"/>
                                  </p:stCondLst>
                                  <p:childTnLst>
                                    <p:animRot by="21600000">
                                      <p:cBhvr>
                                        <p:cTn id="111" dur="2000" fill="hold"/>
                                        <p:tgtEl>
                                          <p:spTgt spid="19"/>
                                        </p:tgtEl>
                                        <p:attrNameLst>
                                          <p:attrName>r</p:attrName>
                                        </p:attrNameLst>
                                      </p:cBhvr>
                                    </p:animRot>
                                  </p:childTnLst>
                                </p:cTn>
                              </p:par>
                              <p:par>
                                <p:cTn id="112" presetID="8" presetClass="emph" presetSubtype="0" autoRev="1" fill="hold" nodeType="withEffect">
                                  <p:stCondLst>
                                    <p:cond delay="0"/>
                                  </p:stCondLst>
                                  <p:childTnLst>
                                    <p:animRot by="21600000">
                                      <p:cBhvr>
                                        <p:cTn id="113" dur="2000" fill="hold"/>
                                        <p:tgtEl>
                                          <p:spTgt spid="21"/>
                                        </p:tgtEl>
                                        <p:attrNameLst>
                                          <p:attrName>r</p:attrName>
                                        </p:attrNameLst>
                                      </p:cBhvr>
                                    </p:animRot>
                                  </p:childTnLst>
                                </p:cTn>
                              </p:par>
                              <p:par>
                                <p:cTn id="114" presetID="8" presetClass="emph" presetSubtype="0" autoRev="1" fill="hold" nodeType="withEffect">
                                  <p:stCondLst>
                                    <p:cond delay="0"/>
                                  </p:stCondLst>
                                  <p:childTnLst>
                                    <p:animRot by="21600000">
                                      <p:cBhvr>
                                        <p:cTn id="115" dur="2000" fill="hold"/>
                                        <p:tgtEl>
                                          <p:spTgt spid="23"/>
                                        </p:tgtEl>
                                        <p:attrNameLst>
                                          <p:attrName>r</p:attrName>
                                        </p:attrNameLst>
                                      </p:cBhvr>
                                    </p:animRot>
                                  </p:childTnLst>
                                </p:cTn>
                              </p:par>
                              <p:par>
                                <p:cTn id="116" presetID="8" presetClass="emph" presetSubtype="0" autoRev="1" fill="hold" nodeType="withEffect">
                                  <p:stCondLst>
                                    <p:cond delay="0"/>
                                  </p:stCondLst>
                                  <p:childTnLst>
                                    <p:animRot by="21600000">
                                      <p:cBhvr>
                                        <p:cTn id="117" dur="2000" fill="hold"/>
                                        <p:tgtEl>
                                          <p:spTgt spid="25"/>
                                        </p:tgtEl>
                                        <p:attrNameLst>
                                          <p:attrName>r</p:attrName>
                                        </p:attrNameLst>
                                      </p:cBhvr>
                                    </p:animRot>
                                  </p:childTnLst>
                                </p:cTn>
                              </p:par>
                              <p:par>
                                <p:cTn id="118" presetID="8" presetClass="emph" presetSubtype="0" autoRev="1" fill="hold" nodeType="withEffect">
                                  <p:stCondLst>
                                    <p:cond delay="0"/>
                                  </p:stCondLst>
                                  <p:childTnLst>
                                    <p:animRot by="-21600000">
                                      <p:cBhvr>
                                        <p:cTn id="119" dur="2000" fill="hold"/>
                                        <p:tgtEl>
                                          <p:spTgt spid="18"/>
                                        </p:tgtEl>
                                        <p:attrNameLst>
                                          <p:attrName>r</p:attrName>
                                        </p:attrNameLst>
                                      </p:cBhvr>
                                    </p:animRot>
                                  </p:childTnLst>
                                </p:cTn>
                              </p:par>
                              <p:par>
                                <p:cTn id="120" presetID="8" presetClass="emph" presetSubtype="0" autoRev="1" fill="hold" nodeType="withEffect">
                                  <p:stCondLst>
                                    <p:cond delay="0"/>
                                  </p:stCondLst>
                                  <p:childTnLst>
                                    <p:animRot by="-21600000">
                                      <p:cBhvr>
                                        <p:cTn id="121" dur="2000" fill="hold"/>
                                        <p:tgtEl>
                                          <p:spTgt spid="20"/>
                                        </p:tgtEl>
                                        <p:attrNameLst>
                                          <p:attrName>r</p:attrName>
                                        </p:attrNameLst>
                                      </p:cBhvr>
                                    </p:animRot>
                                  </p:childTnLst>
                                </p:cTn>
                              </p:par>
                              <p:par>
                                <p:cTn id="122" presetID="8" presetClass="emph" presetSubtype="0" autoRev="1" fill="hold" nodeType="withEffect">
                                  <p:stCondLst>
                                    <p:cond delay="0"/>
                                  </p:stCondLst>
                                  <p:childTnLst>
                                    <p:animRot by="-21600000">
                                      <p:cBhvr>
                                        <p:cTn id="123" dur="2000" fill="hold"/>
                                        <p:tgtEl>
                                          <p:spTgt spid="22"/>
                                        </p:tgtEl>
                                        <p:attrNameLst>
                                          <p:attrName>r</p:attrName>
                                        </p:attrNameLst>
                                      </p:cBhvr>
                                    </p:animRot>
                                  </p:childTnLst>
                                </p:cTn>
                              </p:par>
                              <p:par>
                                <p:cTn id="124" presetID="8" presetClass="emph" presetSubtype="0" autoRev="1" fill="hold" nodeType="withEffect">
                                  <p:stCondLst>
                                    <p:cond delay="0"/>
                                  </p:stCondLst>
                                  <p:childTnLst>
                                    <p:animRot by="-21600000">
                                      <p:cBhvr>
                                        <p:cTn id="125" dur="2000" fill="hold"/>
                                        <p:tgtEl>
                                          <p:spTgt spid="24"/>
                                        </p:tgtEl>
                                        <p:attrNameLst>
                                          <p:attrName>r</p:attrName>
                                        </p:attrNameLst>
                                      </p:cBhvr>
                                    </p:animRot>
                                  </p:childTnLst>
                                </p:cTn>
                              </p:par>
                              <p:par>
                                <p:cTn id="126" presetID="8" presetClass="emph" presetSubtype="0" autoRev="1" fill="hold" nodeType="withEffect">
                                  <p:stCondLst>
                                    <p:cond delay="0"/>
                                  </p:stCondLst>
                                  <p:childTnLst>
                                    <p:animRot by="-21600000">
                                      <p:cBhvr>
                                        <p:cTn id="127" dur="2000" fill="hold"/>
                                        <p:tgtEl>
                                          <p:spTgt spid="26"/>
                                        </p:tgtEl>
                                        <p:attrNameLst>
                                          <p:attrName>r</p:attrName>
                                        </p:attrNameLst>
                                      </p:cBhvr>
                                    </p:animRot>
                                  </p:childTnLst>
                                </p:cTn>
                              </p:par>
                              <p:par>
                                <p:cTn id="128" presetID="17" presetClass="entr" presetSubtype="1" fill="hold" nodeType="withEffect">
                                  <p:stCondLst>
                                    <p:cond delay="0"/>
                                  </p:stCondLst>
                                  <p:childTnLst>
                                    <p:set>
                                      <p:cBhvr>
                                        <p:cTn id="129" dur="1" fill="hold">
                                          <p:stCondLst>
                                            <p:cond delay="0"/>
                                          </p:stCondLst>
                                        </p:cTn>
                                        <p:tgtEl>
                                          <p:spTgt spid="2"/>
                                        </p:tgtEl>
                                        <p:attrNameLst>
                                          <p:attrName>style.visibility</p:attrName>
                                        </p:attrNameLst>
                                      </p:cBhvr>
                                      <p:to>
                                        <p:strVal val="visible"/>
                                      </p:to>
                                    </p:set>
                                    <p:anim calcmode="lin" valueType="num">
                                      <p:cBhvr>
                                        <p:cTn id="130" dur="2000" fill="hold"/>
                                        <p:tgtEl>
                                          <p:spTgt spid="2"/>
                                        </p:tgtEl>
                                        <p:attrNameLst>
                                          <p:attrName>ppt_x</p:attrName>
                                        </p:attrNameLst>
                                      </p:cBhvr>
                                      <p:tavLst>
                                        <p:tav tm="0">
                                          <p:val>
                                            <p:strVal val="#ppt_x"/>
                                          </p:val>
                                        </p:tav>
                                        <p:tav tm="100000">
                                          <p:val>
                                            <p:strVal val="#ppt_x"/>
                                          </p:val>
                                        </p:tav>
                                      </p:tavLst>
                                    </p:anim>
                                    <p:anim calcmode="lin" valueType="num">
                                      <p:cBhvr>
                                        <p:cTn id="131" dur="2000" fill="hold"/>
                                        <p:tgtEl>
                                          <p:spTgt spid="2"/>
                                        </p:tgtEl>
                                        <p:attrNameLst>
                                          <p:attrName>ppt_y</p:attrName>
                                        </p:attrNameLst>
                                      </p:cBhvr>
                                      <p:tavLst>
                                        <p:tav tm="0">
                                          <p:val>
                                            <p:strVal val="#ppt_y-#ppt_h/2"/>
                                          </p:val>
                                        </p:tav>
                                        <p:tav tm="100000">
                                          <p:val>
                                            <p:strVal val="#ppt_y"/>
                                          </p:val>
                                        </p:tav>
                                      </p:tavLst>
                                    </p:anim>
                                    <p:anim calcmode="lin" valueType="num">
                                      <p:cBhvr>
                                        <p:cTn id="132" dur="2000" fill="hold"/>
                                        <p:tgtEl>
                                          <p:spTgt spid="2"/>
                                        </p:tgtEl>
                                        <p:attrNameLst>
                                          <p:attrName>ppt_w</p:attrName>
                                        </p:attrNameLst>
                                      </p:cBhvr>
                                      <p:tavLst>
                                        <p:tav tm="0">
                                          <p:val>
                                            <p:strVal val="#ppt_w"/>
                                          </p:val>
                                        </p:tav>
                                        <p:tav tm="100000">
                                          <p:val>
                                            <p:strVal val="#ppt_w"/>
                                          </p:val>
                                        </p:tav>
                                      </p:tavLst>
                                    </p:anim>
                                    <p:anim calcmode="lin" valueType="num">
                                      <p:cBhvr>
                                        <p:cTn id="133" dur="2000" fill="hold"/>
                                        <p:tgtEl>
                                          <p:spTgt spid="2"/>
                                        </p:tgtEl>
                                        <p:attrNameLst>
                                          <p:attrName>ppt_h</p:attrName>
                                        </p:attrNameLst>
                                      </p:cBhvr>
                                      <p:tavLst>
                                        <p:tav tm="0">
                                          <p:val>
                                            <p:fltVal val="0"/>
                                          </p:val>
                                        </p:tav>
                                        <p:tav tm="100000">
                                          <p:val>
                                            <p:strVal val="#ppt_h"/>
                                          </p:val>
                                        </p:tav>
                                      </p:tavLst>
                                    </p:anim>
                                  </p:childTnLst>
                                </p:cTn>
                              </p:par>
                              <p:par>
                                <p:cTn id="134" presetID="16" presetClass="entr" presetSubtype="37" fill="hold" nodeType="withEffect">
                                  <p:stCondLst>
                                    <p:cond delay="0"/>
                                  </p:stCondLst>
                                  <p:childTnLst>
                                    <p:set>
                                      <p:cBhvr>
                                        <p:cTn id="135" dur="1" fill="hold">
                                          <p:stCondLst>
                                            <p:cond delay="0"/>
                                          </p:stCondLst>
                                        </p:cTn>
                                        <p:tgtEl>
                                          <p:spTgt spid="2"/>
                                        </p:tgtEl>
                                        <p:attrNameLst>
                                          <p:attrName>style.visibility</p:attrName>
                                        </p:attrNameLst>
                                      </p:cBhvr>
                                      <p:to>
                                        <p:strVal val="visible"/>
                                      </p:to>
                                    </p:set>
                                    <p:animEffect transition="in" filter="barn(outVertical)">
                                      <p:cBhvr>
                                        <p:cTn id="13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FF00"/>
            </a:gs>
            <a:gs pos="45000">
              <a:srgbClr val="FF7A00"/>
            </a:gs>
            <a:gs pos="70000">
              <a:srgbClr val="FF0300"/>
            </a:gs>
            <a:gs pos="100000">
              <a:srgbClr val="4D0808"/>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clouds-corn-corn-field-53928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Concentricos color.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a:off x="4071934" y="2143122"/>
            <a:ext cx="1000114" cy="1000114"/>
          </a:xfrm>
          <a:prstGeom prst="rect">
            <a:avLst/>
          </a:prstGeom>
        </p:spPr>
      </p:pic>
      <p:pic>
        <p:nvPicPr>
          <p:cNvPr id="5" name="4 Imagen" descr="Concentricos color.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rot="18955309">
            <a:off x="3993221" y="1135716"/>
            <a:ext cx="1000114" cy="1000114"/>
          </a:xfrm>
          <a:prstGeom prst="rect">
            <a:avLst/>
          </a:prstGeom>
        </p:spPr>
      </p:pic>
      <p:pic>
        <p:nvPicPr>
          <p:cNvPr id="6" name="5 Imagen" descr="Concentricos color.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rot="1608802">
            <a:off x="5029555" y="2243487"/>
            <a:ext cx="1000114" cy="1000114"/>
          </a:xfrm>
          <a:prstGeom prst="rect">
            <a:avLst/>
          </a:prstGeom>
        </p:spPr>
      </p:pic>
      <p:pic>
        <p:nvPicPr>
          <p:cNvPr id="7" name="6 Imagen" descr="Concentricos color.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a:off x="4786314" y="1428742"/>
            <a:ext cx="1000114" cy="1000114"/>
          </a:xfrm>
          <a:prstGeom prst="rect">
            <a:avLst/>
          </a:prstGeom>
        </p:spPr>
      </p:pic>
      <p:pic>
        <p:nvPicPr>
          <p:cNvPr id="8" name="7 Imagen" descr="Concentricos color.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rot="8380721">
            <a:off x="3633767" y="2990838"/>
            <a:ext cx="1000114" cy="1000114"/>
          </a:xfrm>
          <a:prstGeom prst="rect">
            <a:avLst/>
          </a:prstGeom>
        </p:spPr>
      </p:pic>
      <p:pic>
        <p:nvPicPr>
          <p:cNvPr id="9" name="8 Imagen" descr="Concentricos color.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rot="5400000">
            <a:off x="4572000" y="3000378"/>
            <a:ext cx="1000114" cy="1000114"/>
          </a:xfrm>
          <a:prstGeom prst="rect">
            <a:avLst/>
          </a:prstGeom>
        </p:spPr>
      </p:pic>
      <p:pic>
        <p:nvPicPr>
          <p:cNvPr id="10" name="9 Imagen" descr="Concentricos color.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rot="12498078">
            <a:off x="3106234" y="2320430"/>
            <a:ext cx="1000114" cy="1000114"/>
          </a:xfrm>
          <a:prstGeom prst="rect">
            <a:avLst/>
          </a:prstGeom>
        </p:spPr>
      </p:pic>
      <p:pic>
        <p:nvPicPr>
          <p:cNvPr id="11" name="10 Imagen" descr="Concentricos color.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rot="14404479">
            <a:off x="3254597" y="1611536"/>
            <a:ext cx="1000114" cy="1000114"/>
          </a:xfrm>
          <a:prstGeom prst="rect">
            <a:avLst/>
          </a:prstGeom>
        </p:spPr>
      </p:pic>
      <p:sp>
        <p:nvSpPr>
          <p:cNvPr id="12" name="11 Rectángulo"/>
          <p:cNvSpPr/>
          <p:nvPr/>
        </p:nvSpPr>
        <p:spPr>
          <a:xfrm>
            <a:off x="-642974" y="-500084"/>
            <a:ext cx="10215634" cy="6072230"/>
          </a:xfrm>
          <a:prstGeom prst="rect">
            <a:avLst/>
          </a:prstGeom>
          <a:gradFill flip="none" rotWithShape="1">
            <a:gsLst>
              <a:gs pos="47000">
                <a:srgbClr val="FFF200"/>
              </a:gs>
              <a:gs pos="45000">
                <a:srgbClr val="FF7A00"/>
              </a:gs>
              <a:gs pos="70000">
                <a:srgbClr val="FF0300"/>
              </a:gs>
              <a:gs pos="100000">
                <a:srgbClr val="4D0808"/>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p:cTn id="9" dur="2000" fill="hold"/>
                                        <p:tgtEl>
                                          <p:spTgt spid="4"/>
                                        </p:tgtEl>
                                        <p:attrNameLst>
                                          <p:attrName>ppt_w</p:attrName>
                                        </p:attrNameLst>
                                      </p:cBhvr>
                                      <p:tavLst>
                                        <p:tav tm="0">
                                          <p:val>
                                            <p:fltVal val="0"/>
                                          </p:val>
                                        </p:tav>
                                        <p:tav tm="100000">
                                          <p:val>
                                            <p:strVal val="#ppt_w"/>
                                          </p:val>
                                        </p:tav>
                                      </p:tavLst>
                                    </p:anim>
                                    <p:anim calcmode="lin" valueType="num">
                                      <p:cBhvr>
                                        <p:cTn id="10" dur="2000" fill="hold"/>
                                        <p:tgtEl>
                                          <p:spTgt spid="4"/>
                                        </p:tgtEl>
                                        <p:attrNameLst>
                                          <p:attrName>ppt_h</p:attrName>
                                        </p:attrNameLst>
                                      </p:cBhvr>
                                      <p:tavLst>
                                        <p:tav tm="0">
                                          <p:val>
                                            <p:fltVal val="0"/>
                                          </p:val>
                                        </p:tav>
                                        <p:tav tm="100000">
                                          <p:val>
                                            <p:strVal val="#ppt_h"/>
                                          </p:val>
                                        </p:tav>
                                      </p:tavLst>
                                    </p:anim>
                                    <p:anim calcmode="lin" valueType="num">
                                      <p:cBhvr>
                                        <p:cTn id="11" dur="2000" fill="hold"/>
                                        <p:tgtEl>
                                          <p:spTgt spid="4"/>
                                        </p:tgtEl>
                                        <p:attrNameLst>
                                          <p:attrName>ppt_x</p:attrName>
                                        </p:attrNameLst>
                                      </p:cBhvr>
                                      <p:tavLst>
                                        <p:tav tm="0">
                                          <p:val>
                                            <p:fltVal val="0.5"/>
                                          </p:val>
                                        </p:tav>
                                        <p:tav tm="100000">
                                          <p:val>
                                            <p:strVal val="#ppt_x"/>
                                          </p:val>
                                        </p:tav>
                                      </p:tavLst>
                                    </p:anim>
                                    <p:anim calcmode="lin" valueType="num">
                                      <p:cBhvr>
                                        <p:cTn id="12" dur="2000" fill="hold"/>
                                        <p:tgtEl>
                                          <p:spTgt spid="4"/>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2000" fill="hold"/>
                                        <p:tgtEl>
                                          <p:spTgt spid="5"/>
                                        </p:tgtEl>
                                        <p:attrNameLst>
                                          <p:attrName>ppt_w</p:attrName>
                                        </p:attrNameLst>
                                      </p:cBhvr>
                                      <p:tavLst>
                                        <p:tav tm="0">
                                          <p:val>
                                            <p:fltVal val="0"/>
                                          </p:val>
                                        </p:tav>
                                        <p:tav tm="100000">
                                          <p:val>
                                            <p:strVal val="#ppt_w"/>
                                          </p:val>
                                        </p:tav>
                                      </p:tavLst>
                                    </p:anim>
                                    <p:anim calcmode="lin" valueType="num">
                                      <p:cBhvr>
                                        <p:cTn id="16" dur="2000" fill="hold"/>
                                        <p:tgtEl>
                                          <p:spTgt spid="5"/>
                                        </p:tgtEl>
                                        <p:attrNameLst>
                                          <p:attrName>ppt_h</p:attrName>
                                        </p:attrNameLst>
                                      </p:cBhvr>
                                      <p:tavLst>
                                        <p:tav tm="0">
                                          <p:val>
                                            <p:fltVal val="0"/>
                                          </p:val>
                                        </p:tav>
                                        <p:tav tm="100000">
                                          <p:val>
                                            <p:strVal val="#ppt_h"/>
                                          </p:val>
                                        </p:tav>
                                      </p:tavLst>
                                    </p:anim>
                                    <p:anim calcmode="lin" valueType="num">
                                      <p:cBhvr>
                                        <p:cTn id="17" dur="2000" fill="hold"/>
                                        <p:tgtEl>
                                          <p:spTgt spid="5"/>
                                        </p:tgtEl>
                                        <p:attrNameLst>
                                          <p:attrName>ppt_x</p:attrName>
                                        </p:attrNameLst>
                                      </p:cBhvr>
                                      <p:tavLst>
                                        <p:tav tm="0">
                                          <p:val>
                                            <p:fltVal val="0.5"/>
                                          </p:val>
                                        </p:tav>
                                        <p:tav tm="100000">
                                          <p:val>
                                            <p:strVal val="#ppt_x"/>
                                          </p:val>
                                        </p:tav>
                                      </p:tavLst>
                                    </p:anim>
                                    <p:anim calcmode="lin" valueType="num">
                                      <p:cBhvr>
                                        <p:cTn id="18" dur="2000" fill="hold"/>
                                        <p:tgtEl>
                                          <p:spTgt spid="5"/>
                                        </p:tgtEl>
                                        <p:attrNameLst>
                                          <p:attrName>ppt_y</p:attrName>
                                        </p:attrNameLst>
                                      </p:cBhvr>
                                      <p:tavLst>
                                        <p:tav tm="0">
                                          <p:val>
                                            <p:fltVal val="0.5"/>
                                          </p:val>
                                        </p:tav>
                                        <p:tav tm="100000">
                                          <p:val>
                                            <p:strVal val="#ppt_y"/>
                                          </p:val>
                                        </p:tav>
                                      </p:tavLst>
                                    </p:anim>
                                  </p:childTnLst>
                                </p:cTn>
                              </p:par>
                              <p:par>
                                <p:cTn id="19" presetID="23" presetClass="entr" presetSubtype="52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2000" fill="hold"/>
                                        <p:tgtEl>
                                          <p:spTgt spid="6"/>
                                        </p:tgtEl>
                                        <p:attrNameLst>
                                          <p:attrName>ppt_w</p:attrName>
                                        </p:attrNameLst>
                                      </p:cBhvr>
                                      <p:tavLst>
                                        <p:tav tm="0">
                                          <p:val>
                                            <p:fltVal val="0"/>
                                          </p:val>
                                        </p:tav>
                                        <p:tav tm="100000">
                                          <p:val>
                                            <p:strVal val="#ppt_w"/>
                                          </p:val>
                                        </p:tav>
                                      </p:tavLst>
                                    </p:anim>
                                    <p:anim calcmode="lin" valueType="num">
                                      <p:cBhvr>
                                        <p:cTn id="22" dur="2000" fill="hold"/>
                                        <p:tgtEl>
                                          <p:spTgt spid="6"/>
                                        </p:tgtEl>
                                        <p:attrNameLst>
                                          <p:attrName>ppt_h</p:attrName>
                                        </p:attrNameLst>
                                      </p:cBhvr>
                                      <p:tavLst>
                                        <p:tav tm="0">
                                          <p:val>
                                            <p:fltVal val="0"/>
                                          </p:val>
                                        </p:tav>
                                        <p:tav tm="100000">
                                          <p:val>
                                            <p:strVal val="#ppt_h"/>
                                          </p:val>
                                        </p:tav>
                                      </p:tavLst>
                                    </p:anim>
                                    <p:anim calcmode="lin" valueType="num">
                                      <p:cBhvr>
                                        <p:cTn id="23" dur="2000" fill="hold"/>
                                        <p:tgtEl>
                                          <p:spTgt spid="6"/>
                                        </p:tgtEl>
                                        <p:attrNameLst>
                                          <p:attrName>ppt_x</p:attrName>
                                        </p:attrNameLst>
                                      </p:cBhvr>
                                      <p:tavLst>
                                        <p:tav tm="0">
                                          <p:val>
                                            <p:fltVal val="0.5"/>
                                          </p:val>
                                        </p:tav>
                                        <p:tav tm="100000">
                                          <p:val>
                                            <p:strVal val="#ppt_x"/>
                                          </p:val>
                                        </p:tav>
                                      </p:tavLst>
                                    </p:anim>
                                    <p:anim calcmode="lin" valueType="num">
                                      <p:cBhvr>
                                        <p:cTn id="24" dur="2000" fill="hold"/>
                                        <p:tgtEl>
                                          <p:spTgt spid="6"/>
                                        </p:tgtEl>
                                        <p:attrNameLst>
                                          <p:attrName>ppt_y</p:attrName>
                                        </p:attrNameLst>
                                      </p:cBhvr>
                                      <p:tavLst>
                                        <p:tav tm="0">
                                          <p:val>
                                            <p:fltVal val="0.5"/>
                                          </p:val>
                                        </p:tav>
                                        <p:tav tm="100000">
                                          <p:val>
                                            <p:strVal val="#ppt_y"/>
                                          </p:val>
                                        </p:tav>
                                      </p:tavLst>
                                    </p:anim>
                                  </p:childTnLst>
                                </p:cTn>
                              </p:par>
                              <p:par>
                                <p:cTn id="25" presetID="23" presetClass="entr" presetSubtype="528" fill="hold"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p:cTn id="27" dur="2000" fill="hold"/>
                                        <p:tgtEl>
                                          <p:spTgt spid="7"/>
                                        </p:tgtEl>
                                        <p:attrNameLst>
                                          <p:attrName>ppt_w</p:attrName>
                                        </p:attrNameLst>
                                      </p:cBhvr>
                                      <p:tavLst>
                                        <p:tav tm="0">
                                          <p:val>
                                            <p:fltVal val="0"/>
                                          </p:val>
                                        </p:tav>
                                        <p:tav tm="100000">
                                          <p:val>
                                            <p:strVal val="#ppt_w"/>
                                          </p:val>
                                        </p:tav>
                                      </p:tavLst>
                                    </p:anim>
                                    <p:anim calcmode="lin" valueType="num">
                                      <p:cBhvr>
                                        <p:cTn id="28" dur="2000" fill="hold"/>
                                        <p:tgtEl>
                                          <p:spTgt spid="7"/>
                                        </p:tgtEl>
                                        <p:attrNameLst>
                                          <p:attrName>ppt_h</p:attrName>
                                        </p:attrNameLst>
                                      </p:cBhvr>
                                      <p:tavLst>
                                        <p:tav tm="0">
                                          <p:val>
                                            <p:fltVal val="0"/>
                                          </p:val>
                                        </p:tav>
                                        <p:tav tm="100000">
                                          <p:val>
                                            <p:strVal val="#ppt_h"/>
                                          </p:val>
                                        </p:tav>
                                      </p:tavLst>
                                    </p:anim>
                                    <p:anim calcmode="lin" valueType="num">
                                      <p:cBhvr>
                                        <p:cTn id="29" dur="2000" fill="hold"/>
                                        <p:tgtEl>
                                          <p:spTgt spid="7"/>
                                        </p:tgtEl>
                                        <p:attrNameLst>
                                          <p:attrName>ppt_x</p:attrName>
                                        </p:attrNameLst>
                                      </p:cBhvr>
                                      <p:tavLst>
                                        <p:tav tm="0">
                                          <p:val>
                                            <p:fltVal val="0.5"/>
                                          </p:val>
                                        </p:tav>
                                        <p:tav tm="100000">
                                          <p:val>
                                            <p:strVal val="#ppt_x"/>
                                          </p:val>
                                        </p:tav>
                                      </p:tavLst>
                                    </p:anim>
                                    <p:anim calcmode="lin" valueType="num">
                                      <p:cBhvr>
                                        <p:cTn id="30" dur="2000" fill="hold"/>
                                        <p:tgtEl>
                                          <p:spTgt spid="7"/>
                                        </p:tgtEl>
                                        <p:attrNameLst>
                                          <p:attrName>ppt_y</p:attrName>
                                        </p:attrNameLst>
                                      </p:cBhvr>
                                      <p:tavLst>
                                        <p:tav tm="0">
                                          <p:val>
                                            <p:fltVal val="0.5"/>
                                          </p:val>
                                        </p:tav>
                                        <p:tav tm="100000">
                                          <p:val>
                                            <p:strVal val="#ppt_y"/>
                                          </p:val>
                                        </p:tav>
                                      </p:tavLst>
                                    </p:anim>
                                  </p:childTnLst>
                                </p:cTn>
                              </p:par>
                              <p:par>
                                <p:cTn id="31" presetID="23" presetClass="entr" presetSubtype="528" fill="hold"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p:cTn id="33" dur="2000" fill="hold"/>
                                        <p:tgtEl>
                                          <p:spTgt spid="8"/>
                                        </p:tgtEl>
                                        <p:attrNameLst>
                                          <p:attrName>ppt_w</p:attrName>
                                        </p:attrNameLst>
                                      </p:cBhvr>
                                      <p:tavLst>
                                        <p:tav tm="0">
                                          <p:val>
                                            <p:fltVal val="0"/>
                                          </p:val>
                                        </p:tav>
                                        <p:tav tm="100000">
                                          <p:val>
                                            <p:strVal val="#ppt_w"/>
                                          </p:val>
                                        </p:tav>
                                      </p:tavLst>
                                    </p:anim>
                                    <p:anim calcmode="lin" valueType="num">
                                      <p:cBhvr>
                                        <p:cTn id="34" dur="2000" fill="hold"/>
                                        <p:tgtEl>
                                          <p:spTgt spid="8"/>
                                        </p:tgtEl>
                                        <p:attrNameLst>
                                          <p:attrName>ppt_h</p:attrName>
                                        </p:attrNameLst>
                                      </p:cBhvr>
                                      <p:tavLst>
                                        <p:tav tm="0">
                                          <p:val>
                                            <p:fltVal val="0"/>
                                          </p:val>
                                        </p:tav>
                                        <p:tav tm="100000">
                                          <p:val>
                                            <p:strVal val="#ppt_h"/>
                                          </p:val>
                                        </p:tav>
                                      </p:tavLst>
                                    </p:anim>
                                    <p:anim calcmode="lin" valueType="num">
                                      <p:cBhvr>
                                        <p:cTn id="35" dur="2000" fill="hold"/>
                                        <p:tgtEl>
                                          <p:spTgt spid="8"/>
                                        </p:tgtEl>
                                        <p:attrNameLst>
                                          <p:attrName>ppt_x</p:attrName>
                                        </p:attrNameLst>
                                      </p:cBhvr>
                                      <p:tavLst>
                                        <p:tav tm="0">
                                          <p:val>
                                            <p:fltVal val="0.5"/>
                                          </p:val>
                                        </p:tav>
                                        <p:tav tm="100000">
                                          <p:val>
                                            <p:strVal val="#ppt_x"/>
                                          </p:val>
                                        </p:tav>
                                      </p:tavLst>
                                    </p:anim>
                                    <p:anim calcmode="lin" valueType="num">
                                      <p:cBhvr>
                                        <p:cTn id="36" dur="2000" fill="hold"/>
                                        <p:tgtEl>
                                          <p:spTgt spid="8"/>
                                        </p:tgtEl>
                                        <p:attrNameLst>
                                          <p:attrName>ppt_y</p:attrName>
                                        </p:attrNameLst>
                                      </p:cBhvr>
                                      <p:tavLst>
                                        <p:tav tm="0">
                                          <p:val>
                                            <p:fltVal val="0.5"/>
                                          </p:val>
                                        </p:tav>
                                        <p:tav tm="100000">
                                          <p:val>
                                            <p:strVal val="#ppt_y"/>
                                          </p:val>
                                        </p:tav>
                                      </p:tavLst>
                                    </p:anim>
                                  </p:childTnLst>
                                </p:cTn>
                              </p:par>
                              <p:par>
                                <p:cTn id="37" presetID="23" presetClass="entr" presetSubtype="528" fill="hold" nodeType="withEffect">
                                  <p:stCondLst>
                                    <p:cond delay="0"/>
                                  </p:stCondLst>
                                  <p:childTnLst>
                                    <p:set>
                                      <p:cBhvr>
                                        <p:cTn id="38" dur="1" fill="hold">
                                          <p:stCondLst>
                                            <p:cond delay="0"/>
                                          </p:stCondLst>
                                        </p:cTn>
                                        <p:tgtEl>
                                          <p:spTgt spid="9"/>
                                        </p:tgtEl>
                                        <p:attrNameLst>
                                          <p:attrName>style.visibility</p:attrName>
                                        </p:attrNameLst>
                                      </p:cBhvr>
                                      <p:to>
                                        <p:strVal val="visible"/>
                                      </p:to>
                                    </p:set>
                                    <p:anim calcmode="lin" valueType="num">
                                      <p:cBhvr>
                                        <p:cTn id="39" dur="2000" fill="hold"/>
                                        <p:tgtEl>
                                          <p:spTgt spid="9"/>
                                        </p:tgtEl>
                                        <p:attrNameLst>
                                          <p:attrName>ppt_w</p:attrName>
                                        </p:attrNameLst>
                                      </p:cBhvr>
                                      <p:tavLst>
                                        <p:tav tm="0">
                                          <p:val>
                                            <p:fltVal val="0"/>
                                          </p:val>
                                        </p:tav>
                                        <p:tav tm="100000">
                                          <p:val>
                                            <p:strVal val="#ppt_w"/>
                                          </p:val>
                                        </p:tav>
                                      </p:tavLst>
                                    </p:anim>
                                    <p:anim calcmode="lin" valueType="num">
                                      <p:cBhvr>
                                        <p:cTn id="40" dur="2000" fill="hold"/>
                                        <p:tgtEl>
                                          <p:spTgt spid="9"/>
                                        </p:tgtEl>
                                        <p:attrNameLst>
                                          <p:attrName>ppt_h</p:attrName>
                                        </p:attrNameLst>
                                      </p:cBhvr>
                                      <p:tavLst>
                                        <p:tav tm="0">
                                          <p:val>
                                            <p:fltVal val="0"/>
                                          </p:val>
                                        </p:tav>
                                        <p:tav tm="100000">
                                          <p:val>
                                            <p:strVal val="#ppt_h"/>
                                          </p:val>
                                        </p:tav>
                                      </p:tavLst>
                                    </p:anim>
                                    <p:anim calcmode="lin" valueType="num">
                                      <p:cBhvr>
                                        <p:cTn id="41" dur="2000" fill="hold"/>
                                        <p:tgtEl>
                                          <p:spTgt spid="9"/>
                                        </p:tgtEl>
                                        <p:attrNameLst>
                                          <p:attrName>ppt_x</p:attrName>
                                        </p:attrNameLst>
                                      </p:cBhvr>
                                      <p:tavLst>
                                        <p:tav tm="0">
                                          <p:val>
                                            <p:fltVal val="0.5"/>
                                          </p:val>
                                        </p:tav>
                                        <p:tav tm="100000">
                                          <p:val>
                                            <p:strVal val="#ppt_x"/>
                                          </p:val>
                                        </p:tav>
                                      </p:tavLst>
                                    </p:anim>
                                    <p:anim calcmode="lin" valueType="num">
                                      <p:cBhvr>
                                        <p:cTn id="42" dur="2000" fill="hold"/>
                                        <p:tgtEl>
                                          <p:spTgt spid="9"/>
                                        </p:tgtEl>
                                        <p:attrNameLst>
                                          <p:attrName>ppt_y</p:attrName>
                                        </p:attrNameLst>
                                      </p:cBhvr>
                                      <p:tavLst>
                                        <p:tav tm="0">
                                          <p:val>
                                            <p:fltVal val="0.5"/>
                                          </p:val>
                                        </p:tav>
                                        <p:tav tm="100000">
                                          <p:val>
                                            <p:strVal val="#ppt_y"/>
                                          </p:val>
                                        </p:tav>
                                      </p:tavLst>
                                    </p:anim>
                                  </p:childTnLst>
                                </p:cTn>
                              </p:par>
                              <p:par>
                                <p:cTn id="43" presetID="23" presetClass="entr" presetSubtype="528" fill="hold" nodeType="with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p:cTn id="45" dur="2000" fill="hold"/>
                                        <p:tgtEl>
                                          <p:spTgt spid="10"/>
                                        </p:tgtEl>
                                        <p:attrNameLst>
                                          <p:attrName>ppt_w</p:attrName>
                                        </p:attrNameLst>
                                      </p:cBhvr>
                                      <p:tavLst>
                                        <p:tav tm="0">
                                          <p:val>
                                            <p:fltVal val="0"/>
                                          </p:val>
                                        </p:tav>
                                        <p:tav tm="100000">
                                          <p:val>
                                            <p:strVal val="#ppt_w"/>
                                          </p:val>
                                        </p:tav>
                                      </p:tavLst>
                                    </p:anim>
                                    <p:anim calcmode="lin" valueType="num">
                                      <p:cBhvr>
                                        <p:cTn id="46" dur="2000" fill="hold"/>
                                        <p:tgtEl>
                                          <p:spTgt spid="10"/>
                                        </p:tgtEl>
                                        <p:attrNameLst>
                                          <p:attrName>ppt_h</p:attrName>
                                        </p:attrNameLst>
                                      </p:cBhvr>
                                      <p:tavLst>
                                        <p:tav tm="0">
                                          <p:val>
                                            <p:fltVal val="0"/>
                                          </p:val>
                                        </p:tav>
                                        <p:tav tm="100000">
                                          <p:val>
                                            <p:strVal val="#ppt_h"/>
                                          </p:val>
                                        </p:tav>
                                      </p:tavLst>
                                    </p:anim>
                                    <p:anim calcmode="lin" valueType="num">
                                      <p:cBhvr>
                                        <p:cTn id="47" dur="2000" fill="hold"/>
                                        <p:tgtEl>
                                          <p:spTgt spid="10"/>
                                        </p:tgtEl>
                                        <p:attrNameLst>
                                          <p:attrName>ppt_x</p:attrName>
                                        </p:attrNameLst>
                                      </p:cBhvr>
                                      <p:tavLst>
                                        <p:tav tm="0">
                                          <p:val>
                                            <p:fltVal val="0.5"/>
                                          </p:val>
                                        </p:tav>
                                        <p:tav tm="100000">
                                          <p:val>
                                            <p:strVal val="#ppt_x"/>
                                          </p:val>
                                        </p:tav>
                                      </p:tavLst>
                                    </p:anim>
                                    <p:anim calcmode="lin" valueType="num">
                                      <p:cBhvr>
                                        <p:cTn id="48" dur="2000" fill="hold"/>
                                        <p:tgtEl>
                                          <p:spTgt spid="10"/>
                                        </p:tgtEl>
                                        <p:attrNameLst>
                                          <p:attrName>ppt_y</p:attrName>
                                        </p:attrNameLst>
                                      </p:cBhvr>
                                      <p:tavLst>
                                        <p:tav tm="0">
                                          <p:val>
                                            <p:fltVal val="0.5"/>
                                          </p:val>
                                        </p:tav>
                                        <p:tav tm="100000">
                                          <p:val>
                                            <p:strVal val="#ppt_y"/>
                                          </p:val>
                                        </p:tav>
                                      </p:tavLst>
                                    </p:anim>
                                  </p:childTnLst>
                                </p:cTn>
                              </p:par>
                              <p:par>
                                <p:cTn id="49" presetID="23" presetClass="entr" presetSubtype="528" fill="hold" nodeType="with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p:cTn id="51" dur="2000" fill="hold"/>
                                        <p:tgtEl>
                                          <p:spTgt spid="11"/>
                                        </p:tgtEl>
                                        <p:attrNameLst>
                                          <p:attrName>ppt_w</p:attrName>
                                        </p:attrNameLst>
                                      </p:cBhvr>
                                      <p:tavLst>
                                        <p:tav tm="0">
                                          <p:val>
                                            <p:fltVal val="0"/>
                                          </p:val>
                                        </p:tav>
                                        <p:tav tm="100000">
                                          <p:val>
                                            <p:strVal val="#ppt_w"/>
                                          </p:val>
                                        </p:tav>
                                      </p:tavLst>
                                    </p:anim>
                                    <p:anim calcmode="lin" valueType="num">
                                      <p:cBhvr>
                                        <p:cTn id="52" dur="2000" fill="hold"/>
                                        <p:tgtEl>
                                          <p:spTgt spid="11"/>
                                        </p:tgtEl>
                                        <p:attrNameLst>
                                          <p:attrName>ppt_h</p:attrName>
                                        </p:attrNameLst>
                                      </p:cBhvr>
                                      <p:tavLst>
                                        <p:tav tm="0">
                                          <p:val>
                                            <p:fltVal val="0"/>
                                          </p:val>
                                        </p:tav>
                                        <p:tav tm="100000">
                                          <p:val>
                                            <p:strVal val="#ppt_h"/>
                                          </p:val>
                                        </p:tav>
                                      </p:tavLst>
                                    </p:anim>
                                    <p:anim calcmode="lin" valueType="num">
                                      <p:cBhvr>
                                        <p:cTn id="53" dur="2000" fill="hold"/>
                                        <p:tgtEl>
                                          <p:spTgt spid="11"/>
                                        </p:tgtEl>
                                        <p:attrNameLst>
                                          <p:attrName>ppt_x</p:attrName>
                                        </p:attrNameLst>
                                      </p:cBhvr>
                                      <p:tavLst>
                                        <p:tav tm="0">
                                          <p:val>
                                            <p:fltVal val="0.5"/>
                                          </p:val>
                                        </p:tav>
                                        <p:tav tm="100000">
                                          <p:val>
                                            <p:strVal val="#ppt_x"/>
                                          </p:val>
                                        </p:tav>
                                      </p:tavLst>
                                    </p:anim>
                                    <p:anim calcmode="lin" valueType="num">
                                      <p:cBhvr>
                                        <p:cTn id="54" dur="2000" fill="hold"/>
                                        <p:tgtEl>
                                          <p:spTgt spid="11"/>
                                        </p:tgtEl>
                                        <p:attrNameLst>
                                          <p:attrName>ppt_y</p:attrName>
                                        </p:attrNameLst>
                                      </p:cBhvr>
                                      <p:tavLst>
                                        <p:tav tm="0">
                                          <p:val>
                                            <p:fltVal val="0.5"/>
                                          </p:val>
                                        </p:tav>
                                        <p:tav tm="100000">
                                          <p:val>
                                            <p:strVal val="#ppt_y"/>
                                          </p:val>
                                        </p:tav>
                                      </p:tavLst>
                                    </p:anim>
                                  </p:childTnLst>
                                </p:cTn>
                              </p:par>
                              <p:par>
                                <p:cTn id="55" presetID="8" presetClass="emph" presetSubtype="0" autoRev="1" fill="hold" nodeType="withEffect">
                                  <p:stCondLst>
                                    <p:cond delay="0"/>
                                  </p:stCondLst>
                                  <p:childTnLst>
                                    <p:animRot by="21600000">
                                      <p:cBhvr>
                                        <p:cTn id="56" dur="2000" fill="hold"/>
                                        <p:tgtEl>
                                          <p:spTgt spid="4"/>
                                        </p:tgtEl>
                                        <p:attrNameLst>
                                          <p:attrName>r</p:attrName>
                                        </p:attrNameLst>
                                      </p:cBhvr>
                                    </p:animRot>
                                  </p:childTnLst>
                                </p:cTn>
                              </p:par>
                              <p:par>
                                <p:cTn id="57" presetID="8" presetClass="emph" presetSubtype="0" autoRev="1" fill="hold" nodeType="withEffect">
                                  <p:stCondLst>
                                    <p:cond delay="0"/>
                                  </p:stCondLst>
                                  <p:childTnLst>
                                    <p:animRot by="21600000">
                                      <p:cBhvr>
                                        <p:cTn id="58" dur="2000" fill="hold"/>
                                        <p:tgtEl>
                                          <p:spTgt spid="5"/>
                                        </p:tgtEl>
                                        <p:attrNameLst>
                                          <p:attrName>r</p:attrName>
                                        </p:attrNameLst>
                                      </p:cBhvr>
                                    </p:animRot>
                                  </p:childTnLst>
                                </p:cTn>
                              </p:par>
                              <p:par>
                                <p:cTn id="59" presetID="8" presetClass="emph" presetSubtype="0" autoRev="1" fill="hold" nodeType="withEffect">
                                  <p:stCondLst>
                                    <p:cond delay="0"/>
                                  </p:stCondLst>
                                  <p:childTnLst>
                                    <p:animRot by="21600000">
                                      <p:cBhvr>
                                        <p:cTn id="60" dur="2000" fill="hold"/>
                                        <p:tgtEl>
                                          <p:spTgt spid="6"/>
                                        </p:tgtEl>
                                        <p:attrNameLst>
                                          <p:attrName>r</p:attrName>
                                        </p:attrNameLst>
                                      </p:cBhvr>
                                    </p:animRot>
                                  </p:childTnLst>
                                </p:cTn>
                              </p:par>
                              <p:par>
                                <p:cTn id="61" presetID="8" presetClass="emph" presetSubtype="0" autoRev="1" fill="hold" nodeType="withEffect">
                                  <p:stCondLst>
                                    <p:cond delay="0"/>
                                  </p:stCondLst>
                                  <p:childTnLst>
                                    <p:animRot by="21600000">
                                      <p:cBhvr>
                                        <p:cTn id="62" dur="2000" fill="hold"/>
                                        <p:tgtEl>
                                          <p:spTgt spid="7"/>
                                        </p:tgtEl>
                                        <p:attrNameLst>
                                          <p:attrName>r</p:attrName>
                                        </p:attrNameLst>
                                      </p:cBhvr>
                                    </p:animRot>
                                  </p:childTnLst>
                                </p:cTn>
                              </p:par>
                              <p:par>
                                <p:cTn id="63" presetID="8" presetClass="emph" presetSubtype="0" autoRev="1" fill="hold" nodeType="withEffect">
                                  <p:stCondLst>
                                    <p:cond delay="0"/>
                                  </p:stCondLst>
                                  <p:childTnLst>
                                    <p:animRot by="21600000">
                                      <p:cBhvr>
                                        <p:cTn id="64" dur="2000" fill="hold"/>
                                        <p:tgtEl>
                                          <p:spTgt spid="8"/>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9"/>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10"/>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11"/>
                                        </p:tgtEl>
                                        <p:attrNameLst>
                                          <p:attrName>r</p:attrName>
                                        </p:attrNameLst>
                                      </p:cBhvr>
                                    </p:animRot>
                                  </p:childTnLst>
                                </p:cTn>
                              </p:par>
                            </p:childTnLst>
                          </p:cTn>
                        </p:par>
                        <p:par>
                          <p:cTn id="71" fill="hold">
                            <p:stCondLst>
                              <p:cond delay="4000"/>
                            </p:stCondLst>
                            <p:childTnLst>
                              <p:par>
                                <p:cTn id="72" presetID="23" presetClass="exit" presetSubtype="544" fill="hold" nodeType="afterEffect">
                                  <p:stCondLst>
                                    <p:cond delay="0"/>
                                  </p:stCondLst>
                                  <p:childTnLst>
                                    <p:anim calcmode="lin" valueType="num">
                                      <p:cBhvr>
                                        <p:cTn id="73" dur="2000"/>
                                        <p:tgtEl>
                                          <p:spTgt spid="4"/>
                                        </p:tgtEl>
                                        <p:attrNameLst>
                                          <p:attrName>ppt_w</p:attrName>
                                        </p:attrNameLst>
                                      </p:cBhvr>
                                      <p:tavLst>
                                        <p:tav tm="0">
                                          <p:val>
                                            <p:strVal val="ppt_w"/>
                                          </p:val>
                                        </p:tav>
                                        <p:tav tm="100000">
                                          <p:val>
                                            <p:fltVal val="0"/>
                                          </p:val>
                                        </p:tav>
                                      </p:tavLst>
                                    </p:anim>
                                    <p:anim calcmode="lin" valueType="num">
                                      <p:cBhvr>
                                        <p:cTn id="74" dur="2000"/>
                                        <p:tgtEl>
                                          <p:spTgt spid="4"/>
                                        </p:tgtEl>
                                        <p:attrNameLst>
                                          <p:attrName>ppt_h</p:attrName>
                                        </p:attrNameLst>
                                      </p:cBhvr>
                                      <p:tavLst>
                                        <p:tav tm="0">
                                          <p:val>
                                            <p:strVal val="ppt_h"/>
                                          </p:val>
                                        </p:tav>
                                        <p:tav tm="100000">
                                          <p:val>
                                            <p:fltVal val="0"/>
                                          </p:val>
                                        </p:tav>
                                      </p:tavLst>
                                    </p:anim>
                                    <p:anim calcmode="lin" valueType="num">
                                      <p:cBhvr>
                                        <p:cTn id="75" dur="2000"/>
                                        <p:tgtEl>
                                          <p:spTgt spid="4"/>
                                        </p:tgtEl>
                                        <p:attrNameLst>
                                          <p:attrName>ppt_x</p:attrName>
                                        </p:attrNameLst>
                                      </p:cBhvr>
                                      <p:tavLst>
                                        <p:tav tm="0">
                                          <p:val>
                                            <p:strVal val="ppt_x"/>
                                          </p:val>
                                        </p:tav>
                                        <p:tav tm="100000">
                                          <p:val>
                                            <p:fltVal val="0.5"/>
                                          </p:val>
                                        </p:tav>
                                      </p:tavLst>
                                    </p:anim>
                                    <p:anim calcmode="lin" valueType="num">
                                      <p:cBhvr>
                                        <p:cTn id="76" dur="2000"/>
                                        <p:tgtEl>
                                          <p:spTgt spid="4"/>
                                        </p:tgtEl>
                                        <p:attrNameLst>
                                          <p:attrName>ppt_y</p:attrName>
                                        </p:attrNameLst>
                                      </p:cBhvr>
                                      <p:tavLst>
                                        <p:tav tm="0">
                                          <p:val>
                                            <p:strVal val="ppt_y"/>
                                          </p:val>
                                        </p:tav>
                                        <p:tav tm="100000">
                                          <p:val>
                                            <p:fltVal val="0.5"/>
                                          </p:val>
                                        </p:tav>
                                      </p:tavLst>
                                    </p:anim>
                                    <p:set>
                                      <p:cBhvr>
                                        <p:cTn id="77" dur="1" fill="hold">
                                          <p:stCondLst>
                                            <p:cond delay="1999"/>
                                          </p:stCondLst>
                                        </p:cTn>
                                        <p:tgtEl>
                                          <p:spTgt spid="4"/>
                                        </p:tgtEl>
                                        <p:attrNameLst>
                                          <p:attrName>style.visibility</p:attrName>
                                        </p:attrNameLst>
                                      </p:cBhvr>
                                      <p:to>
                                        <p:strVal val="hidden"/>
                                      </p:to>
                                    </p:set>
                                  </p:childTnLst>
                                </p:cTn>
                              </p:par>
                              <p:par>
                                <p:cTn id="78" presetID="23" presetClass="exit" presetSubtype="544" fill="hold" nodeType="withEffect">
                                  <p:stCondLst>
                                    <p:cond delay="0"/>
                                  </p:stCondLst>
                                  <p:childTnLst>
                                    <p:anim calcmode="lin" valueType="num">
                                      <p:cBhvr>
                                        <p:cTn id="79" dur="2000"/>
                                        <p:tgtEl>
                                          <p:spTgt spid="5"/>
                                        </p:tgtEl>
                                        <p:attrNameLst>
                                          <p:attrName>ppt_w</p:attrName>
                                        </p:attrNameLst>
                                      </p:cBhvr>
                                      <p:tavLst>
                                        <p:tav tm="0">
                                          <p:val>
                                            <p:strVal val="ppt_w"/>
                                          </p:val>
                                        </p:tav>
                                        <p:tav tm="100000">
                                          <p:val>
                                            <p:fltVal val="0"/>
                                          </p:val>
                                        </p:tav>
                                      </p:tavLst>
                                    </p:anim>
                                    <p:anim calcmode="lin" valueType="num">
                                      <p:cBhvr>
                                        <p:cTn id="80" dur="2000"/>
                                        <p:tgtEl>
                                          <p:spTgt spid="5"/>
                                        </p:tgtEl>
                                        <p:attrNameLst>
                                          <p:attrName>ppt_h</p:attrName>
                                        </p:attrNameLst>
                                      </p:cBhvr>
                                      <p:tavLst>
                                        <p:tav tm="0">
                                          <p:val>
                                            <p:strVal val="ppt_h"/>
                                          </p:val>
                                        </p:tav>
                                        <p:tav tm="100000">
                                          <p:val>
                                            <p:fltVal val="0"/>
                                          </p:val>
                                        </p:tav>
                                      </p:tavLst>
                                    </p:anim>
                                    <p:anim calcmode="lin" valueType="num">
                                      <p:cBhvr>
                                        <p:cTn id="81" dur="2000"/>
                                        <p:tgtEl>
                                          <p:spTgt spid="5"/>
                                        </p:tgtEl>
                                        <p:attrNameLst>
                                          <p:attrName>ppt_x</p:attrName>
                                        </p:attrNameLst>
                                      </p:cBhvr>
                                      <p:tavLst>
                                        <p:tav tm="0">
                                          <p:val>
                                            <p:strVal val="ppt_x"/>
                                          </p:val>
                                        </p:tav>
                                        <p:tav tm="100000">
                                          <p:val>
                                            <p:fltVal val="0.5"/>
                                          </p:val>
                                        </p:tav>
                                      </p:tavLst>
                                    </p:anim>
                                    <p:anim calcmode="lin" valueType="num">
                                      <p:cBhvr>
                                        <p:cTn id="82" dur="2000"/>
                                        <p:tgtEl>
                                          <p:spTgt spid="5"/>
                                        </p:tgtEl>
                                        <p:attrNameLst>
                                          <p:attrName>ppt_y</p:attrName>
                                        </p:attrNameLst>
                                      </p:cBhvr>
                                      <p:tavLst>
                                        <p:tav tm="0">
                                          <p:val>
                                            <p:strVal val="ppt_y"/>
                                          </p:val>
                                        </p:tav>
                                        <p:tav tm="100000">
                                          <p:val>
                                            <p:fltVal val="0.5"/>
                                          </p:val>
                                        </p:tav>
                                      </p:tavLst>
                                    </p:anim>
                                    <p:set>
                                      <p:cBhvr>
                                        <p:cTn id="83" dur="1" fill="hold">
                                          <p:stCondLst>
                                            <p:cond delay="1999"/>
                                          </p:stCondLst>
                                        </p:cTn>
                                        <p:tgtEl>
                                          <p:spTgt spid="5"/>
                                        </p:tgtEl>
                                        <p:attrNameLst>
                                          <p:attrName>style.visibility</p:attrName>
                                        </p:attrNameLst>
                                      </p:cBhvr>
                                      <p:to>
                                        <p:strVal val="hidden"/>
                                      </p:to>
                                    </p:set>
                                  </p:childTnLst>
                                </p:cTn>
                              </p:par>
                              <p:par>
                                <p:cTn id="84" presetID="23" presetClass="exit" presetSubtype="544" fill="hold" nodeType="withEffect">
                                  <p:stCondLst>
                                    <p:cond delay="0"/>
                                  </p:stCondLst>
                                  <p:childTnLst>
                                    <p:anim calcmode="lin" valueType="num">
                                      <p:cBhvr>
                                        <p:cTn id="85" dur="2000"/>
                                        <p:tgtEl>
                                          <p:spTgt spid="6"/>
                                        </p:tgtEl>
                                        <p:attrNameLst>
                                          <p:attrName>ppt_w</p:attrName>
                                        </p:attrNameLst>
                                      </p:cBhvr>
                                      <p:tavLst>
                                        <p:tav tm="0">
                                          <p:val>
                                            <p:strVal val="ppt_w"/>
                                          </p:val>
                                        </p:tav>
                                        <p:tav tm="100000">
                                          <p:val>
                                            <p:fltVal val="0"/>
                                          </p:val>
                                        </p:tav>
                                      </p:tavLst>
                                    </p:anim>
                                    <p:anim calcmode="lin" valueType="num">
                                      <p:cBhvr>
                                        <p:cTn id="86" dur="2000"/>
                                        <p:tgtEl>
                                          <p:spTgt spid="6"/>
                                        </p:tgtEl>
                                        <p:attrNameLst>
                                          <p:attrName>ppt_h</p:attrName>
                                        </p:attrNameLst>
                                      </p:cBhvr>
                                      <p:tavLst>
                                        <p:tav tm="0">
                                          <p:val>
                                            <p:strVal val="ppt_h"/>
                                          </p:val>
                                        </p:tav>
                                        <p:tav tm="100000">
                                          <p:val>
                                            <p:fltVal val="0"/>
                                          </p:val>
                                        </p:tav>
                                      </p:tavLst>
                                    </p:anim>
                                    <p:anim calcmode="lin" valueType="num">
                                      <p:cBhvr>
                                        <p:cTn id="87" dur="2000"/>
                                        <p:tgtEl>
                                          <p:spTgt spid="6"/>
                                        </p:tgtEl>
                                        <p:attrNameLst>
                                          <p:attrName>ppt_x</p:attrName>
                                        </p:attrNameLst>
                                      </p:cBhvr>
                                      <p:tavLst>
                                        <p:tav tm="0">
                                          <p:val>
                                            <p:strVal val="ppt_x"/>
                                          </p:val>
                                        </p:tav>
                                        <p:tav tm="100000">
                                          <p:val>
                                            <p:fltVal val="0.5"/>
                                          </p:val>
                                        </p:tav>
                                      </p:tavLst>
                                    </p:anim>
                                    <p:anim calcmode="lin" valueType="num">
                                      <p:cBhvr>
                                        <p:cTn id="88" dur="2000"/>
                                        <p:tgtEl>
                                          <p:spTgt spid="6"/>
                                        </p:tgtEl>
                                        <p:attrNameLst>
                                          <p:attrName>ppt_y</p:attrName>
                                        </p:attrNameLst>
                                      </p:cBhvr>
                                      <p:tavLst>
                                        <p:tav tm="0">
                                          <p:val>
                                            <p:strVal val="ppt_y"/>
                                          </p:val>
                                        </p:tav>
                                        <p:tav tm="100000">
                                          <p:val>
                                            <p:fltVal val="0.5"/>
                                          </p:val>
                                        </p:tav>
                                      </p:tavLst>
                                    </p:anim>
                                    <p:set>
                                      <p:cBhvr>
                                        <p:cTn id="89" dur="1" fill="hold">
                                          <p:stCondLst>
                                            <p:cond delay="1999"/>
                                          </p:stCondLst>
                                        </p:cTn>
                                        <p:tgtEl>
                                          <p:spTgt spid="6"/>
                                        </p:tgtEl>
                                        <p:attrNameLst>
                                          <p:attrName>style.visibility</p:attrName>
                                        </p:attrNameLst>
                                      </p:cBhvr>
                                      <p:to>
                                        <p:strVal val="hidden"/>
                                      </p:to>
                                    </p:set>
                                  </p:childTnLst>
                                </p:cTn>
                              </p:par>
                              <p:par>
                                <p:cTn id="90" presetID="23" presetClass="exit" presetSubtype="544" fill="hold" nodeType="withEffect">
                                  <p:stCondLst>
                                    <p:cond delay="0"/>
                                  </p:stCondLst>
                                  <p:childTnLst>
                                    <p:anim calcmode="lin" valueType="num">
                                      <p:cBhvr>
                                        <p:cTn id="91" dur="2000"/>
                                        <p:tgtEl>
                                          <p:spTgt spid="7"/>
                                        </p:tgtEl>
                                        <p:attrNameLst>
                                          <p:attrName>ppt_w</p:attrName>
                                        </p:attrNameLst>
                                      </p:cBhvr>
                                      <p:tavLst>
                                        <p:tav tm="0">
                                          <p:val>
                                            <p:strVal val="ppt_w"/>
                                          </p:val>
                                        </p:tav>
                                        <p:tav tm="100000">
                                          <p:val>
                                            <p:fltVal val="0"/>
                                          </p:val>
                                        </p:tav>
                                      </p:tavLst>
                                    </p:anim>
                                    <p:anim calcmode="lin" valueType="num">
                                      <p:cBhvr>
                                        <p:cTn id="92" dur="2000"/>
                                        <p:tgtEl>
                                          <p:spTgt spid="7"/>
                                        </p:tgtEl>
                                        <p:attrNameLst>
                                          <p:attrName>ppt_h</p:attrName>
                                        </p:attrNameLst>
                                      </p:cBhvr>
                                      <p:tavLst>
                                        <p:tav tm="0">
                                          <p:val>
                                            <p:strVal val="ppt_h"/>
                                          </p:val>
                                        </p:tav>
                                        <p:tav tm="100000">
                                          <p:val>
                                            <p:fltVal val="0"/>
                                          </p:val>
                                        </p:tav>
                                      </p:tavLst>
                                    </p:anim>
                                    <p:anim calcmode="lin" valueType="num">
                                      <p:cBhvr>
                                        <p:cTn id="93" dur="2000"/>
                                        <p:tgtEl>
                                          <p:spTgt spid="7"/>
                                        </p:tgtEl>
                                        <p:attrNameLst>
                                          <p:attrName>ppt_x</p:attrName>
                                        </p:attrNameLst>
                                      </p:cBhvr>
                                      <p:tavLst>
                                        <p:tav tm="0">
                                          <p:val>
                                            <p:strVal val="ppt_x"/>
                                          </p:val>
                                        </p:tav>
                                        <p:tav tm="100000">
                                          <p:val>
                                            <p:fltVal val="0.5"/>
                                          </p:val>
                                        </p:tav>
                                      </p:tavLst>
                                    </p:anim>
                                    <p:anim calcmode="lin" valueType="num">
                                      <p:cBhvr>
                                        <p:cTn id="94" dur="2000"/>
                                        <p:tgtEl>
                                          <p:spTgt spid="7"/>
                                        </p:tgtEl>
                                        <p:attrNameLst>
                                          <p:attrName>ppt_y</p:attrName>
                                        </p:attrNameLst>
                                      </p:cBhvr>
                                      <p:tavLst>
                                        <p:tav tm="0">
                                          <p:val>
                                            <p:strVal val="ppt_y"/>
                                          </p:val>
                                        </p:tav>
                                        <p:tav tm="100000">
                                          <p:val>
                                            <p:fltVal val="0.5"/>
                                          </p:val>
                                        </p:tav>
                                      </p:tavLst>
                                    </p:anim>
                                    <p:set>
                                      <p:cBhvr>
                                        <p:cTn id="95" dur="1" fill="hold">
                                          <p:stCondLst>
                                            <p:cond delay="1999"/>
                                          </p:stCondLst>
                                        </p:cTn>
                                        <p:tgtEl>
                                          <p:spTgt spid="7"/>
                                        </p:tgtEl>
                                        <p:attrNameLst>
                                          <p:attrName>style.visibility</p:attrName>
                                        </p:attrNameLst>
                                      </p:cBhvr>
                                      <p:to>
                                        <p:strVal val="hidden"/>
                                      </p:to>
                                    </p:set>
                                  </p:childTnLst>
                                </p:cTn>
                              </p:par>
                              <p:par>
                                <p:cTn id="96" presetID="23" presetClass="exit" presetSubtype="544" fill="hold" nodeType="withEffect">
                                  <p:stCondLst>
                                    <p:cond delay="0"/>
                                  </p:stCondLst>
                                  <p:childTnLst>
                                    <p:anim calcmode="lin" valueType="num">
                                      <p:cBhvr>
                                        <p:cTn id="97" dur="2000"/>
                                        <p:tgtEl>
                                          <p:spTgt spid="8"/>
                                        </p:tgtEl>
                                        <p:attrNameLst>
                                          <p:attrName>ppt_w</p:attrName>
                                        </p:attrNameLst>
                                      </p:cBhvr>
                                      <p:tavLst>
                                        <p:tav tm="0">
                                          <p:val>
                                            <p:strVal val="ppt_w"/>
                                          </p:val>
                                        </p:tav>
                                        <p:tav tm="100000">
                                          <p:val>
                                            <p:fltVal val="0"/>
                                          </p:val>
                                        </p:tav>
                                      </p:tavLst>
                                    </p:anim>
                                    <p:anim calcmode="lin" valueType="num">
                                      <p:cBhvr>
                                        <p:cTn id="98" dur="2000"/>
                                        <p:tgtEl>
                                          <p:spTgt spid="8"/>
                                        </p:tgtEl>
                                        <p:attrNameLst>
                                          <p:attrName>ppt_h</p:attrName>
                                        </p:attrNameLst>
                                      </p:cBhvr>
                                      <p:tavLst>
                                        <p:tav tm="0">
                                          <p:val>
                                            <p:strVal val="ppt_h"/>
                                          </p:val>
                                        </p:tav>
                                        <p:tav tm="100000">
                                          <p:val>
                                            <p:fltVal val="0"/>
                                          </p:val>
                                        </p:tav>
                                      </p:tavLst>
                                    </p:anim>
                                    <p:anim calcmode="lin" valueType="num">
                                      <p:cBhvr>
                                        <p:cTn id="99" dur="2000"/>
                                        <p:tgtEl>
                                          <p:spTgt spid="8"/>
                                        </p:tgtEl>
                                        <p:attrNameLst>
                                          <p:attrName>ppt_x</p:attrName>
                                        </p:attrNameLst>
                                      </p:cBhvr>
                                      <p:tavLst>
                                        <p:tav tm="0">
                                          <p:val>
                                            <p:strVal val="ppt_x"/>
                                          </p:val>
                                        </p:tav>
                                        <p:tav tm="100000">
                                          <p:val>
                                            <p:fltVal val="0.5"/>
                                          </p:val>
                                        </p:tav>
                                      </p:tavLst>
                                    </p:anim>
                                    <p:anim calcmode="lin" valueType="num">
                                      <p:cBhvr>
                                        <p:cTn id="100" dur="2000"/>
                                        <p:tgtEl>
                                          <p:spTgt spid="8"/>
                                        </p:tgtEl>
                                        <p:attrNameLst>
                                          <p:attrName>ppt_y</p:attrName>
                                        </p:attrNameLst>
                                      </p:cBhvr>
                                      <p:tavLst>
                                        <p:tav tm="0">
                                          <p:val>
                                            <p:strVal val="ppt_y"/>
                                          </p:val>
                                        </p:tav>
                                        <p:tav tm="100000">
                                          <p:val>
                                            <p:fltVal val="0.5"/>
                                          </p:val>
                                        </p:tav>
                                      </p:tavLst>
                                    </p:anim>
                                    <p:set>
                                      <p:cBhvr>
                                        <p:cTn id="101" dur="1" fill="hold">
                                          <p:stCondLst>
                                            <p:cond delay="1999"/>
                                          </p:stCondLst>
                                        </p:cTn>
                                        <p:tgtEl>
                                          <p:spTgt spid="8"/>
                                        </p:tgtEl>
                                        <p:attrNameLst>
                                          <p:attrName>style.visibility</p:attrName>
                                        </p:attrNameLst>
                                      </p:cBhvr>
                                      <p:to>
                                        <p:strVal val="hidden"/>
                                      </p:to>
                                    </p:set>
                                  </p:childTnLst>
                                </p:cTn>
                              </p:par>
                              <p:par>
                                <p:cTn id="102" presetID="23" presetClass="exit" presetSubtype="544" fill="hold" nodeType="withEffect">
                                  <p:stCondLst>
                                    <p:cond delay="0"/>
                                  </p:stCondLst>
                                  <p:childTnLst>
                                    <p:anim calcmode="lin" valueType="num">
                                      <p:cBhvr>
                                        <p:cTn id="103" dur="2000"/>
                                        <p:tgtEl>
                                          <p:spTgt spid="9"/>
                                        </p:tgtEl>
                                        <p:attrNameLst>
                                          <p:attrName>ppt_w</p:attrName>
                                        </p:attrNameLst>
                                      </p:cBhvr>
                                      <p:tavLst>
                                        <p:tav tm="0">
                                          <p:val>
                                            <p:strVal val="ppt_w"/>
                                          </p:val>
                                        </p:tav>
                                        <p:tav tm="100000">
                                          <p:val>
                                            <p:fltVal val="0"/>
                                          </p:val>
                                        </p:tav>
                                      </p:tavLst>
                                    </p:anim>
                                    <p:anim calcmode="lin" valueType="num">
                                      <p:cBhvr>
                                        <p:cTn id="104" dur="2000"/>
                                        <p:tgtEl>
                                          <p:spTgt spid="9"/>
                                        </p:tgtEl>
                                        <p:attrNameLst>
                                          <p:attrName>ppt_h</p:attrName>
                                        </p:attrNameLst>
                                      </p:cBhvr>
                                      <p:tavLst>
                                        <p:tav tm="0">
                                          <p:val>
                                            <p:strVal val="ppt_h"/>
                                          </p:val>
                                        </p:tav>
                                        <p:tav tm="100000">
                                          <p:val>
                                            <p:fltVal val="0"/>
                                          </p:val>
                                        </p:tav>
                                      </p:tavLst>
                                    </p:anim>
                                    <p:anim calcmode="lin" valueType="num">
                                      <p:cBhvr>
                                        <p:cTn id="105" dur="2000"/>
                                        <p:tgtEl>
                                          <p:spTgt spid="9"/>
                                        </p:tgtEl>
                                        <p:attrNameLst>
                                          <p:attrName>ppt_x</p:attrName>
                                        </p:attrNameLst>
                                      </p:cBhvr>
                                      <p:tavLst>
                                        <p:tav tm="0">
                                          <p:val>
                                            <p:strVal val="ppt_x"/>
                                          </p:val>
                                        </p:tav>
                                        <p:tav tm="100000">
                                          <p:val>
                                            <p:fltVal val="0.5"/>
                                          </p:val>
                                        </p:tav>
                                      </p:tavLst>
                                    </p:anim>
                                    <p:anim calcmode="lin" valueType="num">
                                      <p:cBhvr>
                                        <p:cTn id="106" dur="2000"/>
                                        <p:tgtEl>
                                          <p:spTgt spid="9"/>
                                        </p:tgtEl>
                                        <p:attrNameLst>
                                          <p:attrName>ppt_y</p:attrName>
                                        </p:attrNameLst>
                                      </p:cBhvr>
                                      <p:tavLst>
                                        <p:tav tm="0">
                                          <p:val>
                                            <p:strVal val="ppt_y"/>
                                          </p:val>
                                        </p:tav>
                                        <p:tav tm="100000">
                                          <p:val>
                                            <p:fltVal val="0.5"/>
                                          </p:val>
                                        </p:tav>
                                      </p:tavLst>
                                    </p:anim>
                                    <p:set>
                                      <p:cBhvr>
                                        <p:cTn id="107" dur="1" fill="hold">
                                          <p:stCondLst>
                                            <p:cond delay="1999"/>
                                          </p:stCondLst>
                                        </p:cTn>
                                        <p:tgtEl>
                                          <p:spTgt spid="9"/>
                                        </p:tgtEl>
                                        <p:attrNameLst>
                                          <p:attrName>style.visibility</p:attrName>
                                        </p:attrNameLst>
                                      </p:cBhvr>
                                      <p:to>
                                        <p:strVal val="hidden"/>
                                      </p:to>
                                    </p:set>
                                  </p:childTnLst>
                                </p:cTn>
                              </p:par>
                              <p:par>
                                <p:cTn id="108" presetID="23" presetClass="exit" presetSubtype="544" fill="hold" nodeType="withEffect">
                                  <p:stCondLst>
                                    <p:cond delay="0"/>
                                  </p:stCondLst>
                                  <p:childTnLst>
                                    <p:anim calcmode="lin" valueType="num">
                                      <p:cBhvr>
                                        <p:cTn id="109" dur="2000"/>
                                        <p:tgtEl>
                                          <p:spTgt spid="10"/>
                                        </p:tgtEl>
                                        <p:attrNameLst>
                                          <p:attrName>ppt_w</p:attrName>
                                        </p:attrNameLst>
                                      </p:cBhvr>
                                      <p:tavLst>
                                        <p:tav tm="0">
                                          <p:val>
                                            <p:strVal val="ppt_w"/>
                                          </p:val>
                                        </p:tav>
                                        <p:tav tm="100000">
                                          <p:val>
                                            <p:fltVal val="0"/>
                                          </p:val>
                                        </p:tav>
                                      </p:tavLst>
                                    </p:anim>
                                    <p:anim calcmode="lin" valueType="num">
                                      <p:cBhvr>
                                        <p:cTn id="110" dur="2000"/>
                                        <p:tgtEl>
                                          <p:spTgt spid="10"/>
                                        </p:tgtEl>
                                        <p:attrNameLst>
                                          <p:attrName>ppt_h</p:attrName>
                                        </p:attrNameLst>
                                      </p:cBhvr>
                                      <p:tavLst>
                                        <p:tav tm="0">
                                          <p:val>
                                            <p:strVal val="ppt_h"/>
                                          </p:val>
                                        </p:tav>
                                        <p:tav tm="100000">
                                          <p:val>
                                            <p:fltVal val="0"/>
                                          </p:val>
                                        </p:tav>
                                      </p:tavLst>
                                    </p:anim>
                                    <p:anim calcmode="lin" valueType="num">
                                      <p:cBhvr>
                                        <p:cTn id="111" dur="2000"/>
                                        <p:tgtEl>
                                          <p:spTgt spid="10"/>
                                        </p:tgtEl>
                                        <p:attrNameLst>
                                          <p:attrName>ppt_x</p:attrName>
                                        </p:attrNameLst>
                                      </p:cBhvr>
                                      <p:tavLst>
                                        <p:tav tm="0">
                                          <p:val>
                                            <p:strVal val="ppt_x"/>
                                          </p:val>
                                        </p:tav>
                                        <p:tav tm="100000">
                                          <p:val>
                                            <p:fltVal val="0.5"/>
                                          </p:val>
                                        </p:tav>
                                      </p:tavLst>
                                    </p:anim>
                                    <p:anim calcmode="lin" valueType="num">
                                      <p:cBhvr>
                                        <p:cTn id="112" dur="2000"/>
                                        <p:tgtEl>
                                          <p:spTgt spid="10"/>
                                        </p:tgtEl>
                                        <p:attrNameLst>
                                          <p:attrName>ppt_y</p:attrName>
                                        </p:attrNameLst>
                                      </p:cBhvr>
                                      <p:tavLst>
                                        <p:tav tm="0">
                                          <p:val>
                                            <p:strVal val="ppt_y"/>
                                          </p:val>
                                        </p:tav>
                                        <p:tav tm="100000">
                                          <p:val>
                                            <p:fltVal val="0.5"/>
                                          </p:val>
                                        </p:tav>
                                      </p:tavLst>
                                    </p:anim>
                                    <p:set>
                                      <p:cBhvr>
                                        <p:cTn id="113" dur="1" fill="hold">
                                          <p:stCondLst>
                                            <p:cond delay="1999"/>
                                          </p:stCondLst>
                                        </p:cTn>
                                        <p:tgtEl>
                                          <p:spTgt spid="10"/>
                                        </p:tgtEl>
                                        <p:attrNameLst>
                                          <p:attrName>style.visibility</p:attrName>
                                        </p:attrNameLst>
                                      </p:cBhvr>
                                      <p:to>
                                        <p:strVal val="hidden"/>
                                      </p:to>
                                    </p:set>
                                  </p:childTnLst>
                                </p:cTn>
                              </p:par>
                              <p:par>
                                <p:cTn id="114" presetID="23" presetClass="exit" presetSubtype="544" fill="hold" nodeType="withEffect">
                                  <p:stCondLst>
                                    <p:cond delay="0"/>
                                  </p:stCondLst>
                                  <p:childTnLst>
                                    <p:anim calcmode="lin" valueType="num">
                                      <p:cBhvr>
                                        <p:cTn id="115" dur="2000"/>
                                        <p:tgtEl>
                                          <p:spTgt spid="11"/>
                                        </p:tgtEl>
                                        <p:attrNameLst>
                                          <p:attrName>ppt_w</p:attrName>
                                        </p:attrNameLst>
                                      </p:cBhvr>
                                      <p:tavLst>
                                        <p:tav tm="0">
                                          <p:val>
                                            <p:strVal val="ppt_w"/>
                                          </p:val>
                                        </p:tav>
                                        <p:tav tm="100000">
                                          <p:val>
                                            <p:fltVal val="0"/>
                                          </p:val>
                                        </p:tav>
                                      </p:tavLst>
                                    </p:anim>
                                    <p:anim calcmode="lin" valueType="num">
                                      <p:cBhvr>
                                        <p:cTn id="116" dur="2000"/>
                                        <p:tgtEl>
                                          <p:spTgt spid="11"/>
                                        </p:tgtEl>
                                        <p:attrNameLst>
                                          <p:attrName>ppt_h</p:attrName>
                                        </p:attrNameLst>
                                      </p:cBhvr>
                                      <p:tavLst>
                                        <p:tav tm="0">
                                          <p:val>
                                            <p:strVal val="ppt_h"/>
                                          </p:val>
                                        </p:tav>
                                        <p:tav tm="100000">
                                          <p:val>
                                            <p:fltVal val="0"/>
                                          </p:val>
                                        </p:tav>
                                      </p:tavLst>
                                    </p:anim>
                                    <p:anim calcmode="lin" valueType="num">
                                      <p:cBhvr>
                                        <p:cTn id="117" dur="2000"/>
                                        <p:tgtEl>
                                          <p:spTgt spid="11"/>
                                        </p:tgtEl>
                                        <p:attrNameLst>
                                          <p:attrName>ppt_x</p:attrName>
                                        </p:attrNameLst>
                                      </p:cBhvr>
                                      <p:tavLst>
                                        <p:tav tm="0">
                                          <p:val>
                                            <p:strVal val="ppt_x"/>
                                          </p:val>
                                        </p:tav>
                                        <p:tav tm="100000">
                                          <p:val>
                                            <p:fltVal val="0.5"/>
                                          </p:val>
                                        </p:tav>
                                      </p:tavLst>
                                    </p:anim>
                                    <p:anim calcmode="lin" valueType="num">
                                      <p:cBhvr>
                                        <p:cTn id="118" dur="2000"/>
                                        <p:tgtEl>
                                          <p:spTgt spid="11"/>
                                        </p:tgtEl>
                                        <p:attrNameLst>
                                          <p:attrName>ppt_y</p:attrName>
                                        </p:attrNameLst>
                                      </p:cBhvr>
                                      <p:tavLst>
                                        <p:tav tm="0">
                                          <p:val>
                                            <p:strVal val="ppt_y"/>
                                          </p:val>
                                        </p:tav>
                                        <p:tav tm="100000">
                                          <p:val>
                                            <p:fltVal val="0.5"/>
                                          </p:val>
                                        </p:tav>
                                      </p:tavLst>
                                    </p:anim>
                                    <p:set>
                                      <p:cBhvr>
                                        <p:cTn id="119" dur="1" fill="hold">
                                          <p:stCondLst>
                                            <p:cond delay="1999"/>
                                          </p:stCondLst>
                                        </p:cTn>
                                        <p:tgtEl>
                                          <p:spTgt spid="11"/>
                                        </p:tgtEl>
                                        <p:attrNameLst>
                                          <p:attrName>style.visibility</p:attrName>
                                        </p:attrNameLst>
                                      </p:cBhvr>
                                      <p:to>
                                        <p:strVal val="hidden"/>
                                      </p:to>
                                    </p:set>
                                  </p:childTnLst>
                                </p:cTn>
                              </p:par>
                              <p:par>
                                <p:cTn id="120" presetID="8" presetClass="emph" presetSubtype="0" autoRev="1" fill="hold" nodeType="withEffect">
                                  <p:stCondLst>
                                    <p:cond delay="0"/>
                                  </p:stCondLst>
                                  <p:childTnLst>
                                    <p:animRot by="-21600000">
                                      <p:cBhvr>
                                        <p:cTn id="121" dur="2000" fill="hold"/>
                                        <p:tgtEl>
                                          <p:spTgt spid="4"/>
                                        </p:tgtEl>
                                        <p:attrNameLst>
                                          <p:attrName>r</p:attrName>
                                        </p:attrNameLst>
                                      </p:cBhvr>
                                    </p:animRot>
                                  </p:childTnLst>
                                </p:cTn>
                              </p:par>
                              <p:par>
                                <p:cTn id="122" presetID="8" presetClass="emph" presetSubtype="0" autoRev="1" fill="hold" nodeType="withEffect">
                                  <p:stCondLst>
                                    <p:cond delay="0"/>
                                  </p:stCondLst>
                                  <p:childTnLst>
                                    <p:animRot by="-21600000">
                                      <p:cBhvr>
                                        <p:cTn id="123" dur="2000" fill="hold"/>
                                        <p:tgtEl>
                                          <p:spTgt spid="5"/>
                                        </p:tgtEl>
                                        <p:attrNameLst>
                                          <p:attrName>r</p:attrName>
                                        </p:attrNameLst>
                                      </p:cBhvr>
                                    </p:animRot>
                                  </p:childTnLst>
                                </p:cTn>
                              </p:par>
                              <p:par>
                                <p:cTn id="124" presetID="8" presetClass="emph" presetSubtype="0" autoRev="1" fill="hold" nodeType="withEffect">
                                  <p:stCondLst>
                                    <p:cond delay="0"/>
                                  </p:stCondLst>
                                  <p:childTnLst>
                                    <p:animRot by="-21600000">
                                      <p:cBhvr>
                                        <p:cTn id="125" dur="2000" fill="hold"/>
                                        <p:tgtEl>
                                          <p:spTgt spid="6"/>
                                        </p:tgtEl>
                                        <p:attrNameLst>
                                          <p:attrName>r</p:attrName>
                                        </p:attrNameLst>
                                      </p:cBhvr>
                                    </p:animRot>
                                  </p:childTnLst>
                                </p:cTn>
                              </p:par>
                              <p:par>
                                <p:cTn id="126" presetID="8" presetClass="emph" presetSubtype="0" autoRev="1" fill="hold" nodeType="withEffect">
                                  <p:stCondLst>
                                    <p:cond delay="0"/>
                                  </p:stCondLst>
                                  <p:childTnLst>
                                    <p:animRot by="-21600000">
                                      <p:cBhvr>
                                        <p:cTn id="127" dur="2000" fill="hold"/>
                                        <p:tgtEl>
                                          <p:spTgt spid="7"/>
                                        </p:tgtEl>
                                        <p:attrNameLst>
                                          <p:attrName>r</p:attrName>
                                        </p:attrNameLst>
                                      </p:cBhvr>
                                    </p:animRot>
                                  </p:childTnLst>
                                </p:cTn>
                              </p:par>
                              <p:par>
                                <p:cTn id="128" presetID="8" presetClass="emph" presetSubtype="0" autoRev="1" fill="hold" nodeType="withEffect">
                                  <p:stCondLst>
                                    <p:cond delay="0"/>
                                  </p:stCondLst>
                                  <p:childTnLst>
                                    <p:animRot by="-21600000">
                                      <p:cBhvr>
                                        <p:cTn id="129" dur="2000" fill="hold"/>
                                        <p:tgtEl>
                                          <p:spTgt spid="8"/>
                                        </p:tgtEl>
                                        <p:attrNameLst>
                                          <p:attrName>r</p:attrName>
                                        </p:attrNameLst>
                                      </p:cBhvr>
                                    </p:animRot>
                                  </p:childTnLst>
                                </p:cTn>
                              </p:par>
                              <p:par>
                                <p:cTn id="130" presetID="8" presetClass="emph" presetSubtype="0" autoRev="1" fill="hold" nodeType="withEffect">
                                  <p:stCondLst>
                                    <p:cond delay="0"/>
                                  </p:stCondLst>
                                  <p:childTnLst>
                                    <p:animRot by="-21600000">
                                      <p:cBhvr>
                                        <p:cTn id="131" dur="2000" fill="hold"/>
                                        <p:tgtEl>
                                          <p:spTgt spid="9"/>
                                        </p:tgtEl>
                                        <p:attrNameLst>
                                          <p:attrName>r</p:attrName>
                                        </p:attrNameLst>
                                      </p:cBhvr>
                                    </p:animRot>
                                  </p:childTnLst>
                                </p:cTn>
                              </p:par>
                              <p:par>
                                <p:cTn id="132" presetID="8" presetClass="emph" presetSubtype="0" autoRev="1" fill="hold" nodeType="withEffect">
                                  <p:stCondLst>
                                    <p:cond delay="0"/>
                                  </p:stCondLst>
                                  <p:childTnLst>
                                    <p:animRot by="-21600000">
                                      <p:cBhvr>
                                        <p:cTn id="133" dur="2000" fill="hold"/>
                                        <p:tgtEl>
                                          <p:spTgt spid="10"/>
                                        </p:tgtEl>
                                        <p:attrNameLst>
                                          <p:attrName>r</p:attrName>
                                        </p:attrNameLst>
                                      </p:cBhvr>
                                    </p:animRot>
                                  </p:childTnLst>
                                </p:cTn>
                              </p:par>
                              <p:par>
                                <p:cTn id="134" presetID="8" presetClass="emph" presetSubtype="0" autoRev="1" fill="hold" nodeType="withEffect">
                                  <p:stCondLst>
                                    <p:cond delay="0"/>
                                  </p:stCondLst>
                                  <p:childTnLst>
                                    <p:animRot by="-21600000">
                                      <p:cBhvr>
                                        <p:cTn id="135" dur="2000" fill="hold"/>
                                        <p:tgtEl>
                                          <p:spTgt spid="11"/>
                                        </p:tgtEl>
                                        <p:attrNameLst>
                                          <p:attrName>r</p:attrName>
                                        </p:attrNameLst>
                                      </p:cBhvr>
                                    </p:animRot>
                                  </p:childTnLst>
                                </p:cTn>
                              </p:par>
                              <p:par>
                                <p:cTn id="136" presetID="23" presetClass="entr" presetSubtype="288" fill="hold" nodeType="withEffect">
                                  <p:stCondLst>
                                    <p:cond delay="0"/>
                                  </p:stCondLst>
                                  <p:childTnLst>
                                    <p:set>
                                      <p:cBhvr>
                                        <p:cTn id="137" dur="1" fill="hold">
                                          <p:stCondLst>
                                            <p:cond delay="0"/>
                                          </p:stCondLst>
                                        </p:cTn>
                                        <p:tgtEl>
                                          <p:spTgt spid="2"/>
                                        </p:tgtEl>
                                        <p:attrNameLst>
                                          <p:attrName>style.visibility</p:attrName>
                                        </p:attrNameLst>
                                      </p:cBhvr>
                                      <p:to>
                                        <p:strVal val="visible"/>
                                      </p:to>
                                    </p:set>
                                    <p:anim calcmode="lin" valueType="num">
                                      <p:cBhvr>
                                        <p:cTn id="138" dur="2000" fill="hold"/>
                                        <p:tgtEl>
                                          <p:spTgt spid="2"/>
                                        </p:tgtEl>
                                        <p:attrNameLst>
                                          <p:attrName>ppt_w</p:attrName>
                                        </p:attrNameLst>
                                      </p:cBhvr>
                                      <p:tavLst>
                                        <p:tav tm="0">
                                          <p:val>
                                            <p:strVal val="4/3*#ppt_w"/>
                                          </p:val>
                                        </p:tav>
                                        <p:tav tm="100000">
                                          <p:val>
                                            <p:strVal val="#ppt_w"/>
                                          </p:val>
                                        </p:tav>
                                      </p:tavLst>
                                    </p:anim>
                                    <p:anim calcmode="lin" valueType="num">
                                      <p:cBhvr>
                                        <p:cTn id="139" dur="2000" fill="hold"/>
                                        <p:tgtEl>
                                          <p:spTgt spid="2"/>
                                        </p:tgtEl>
                                        <p:attrNameLst>
                                          <p:attrName>ppt_h</p:attrName>
                                        </p:attrNameLst>
                                      </p:cBhvr>
                                      <p:tavLst>
                                        <p:tav tm="0">
                                          <p:val>
                                            <p:strVal val="4/3*#ppt_h"/>
                                          </p:val>
                                        </p:tav>
                                        <p:tav tm="100000">
                                          <p:val>
                                            <p:strVal val="#ppt_h"/>
                                          </p:val>
                                        </p:tav>
                                      </p:tavLst>
                                    </p:anim>
                                  </p:childTnLst>
                                </p:cTn>
                              </p:par>
                              <p:par>
                                <p:cTn id="140" presetID="21" presetClass="entr" presetSubtype="8" fill="hold" nodeType="withEffect">
                                  <p:stCondLst>
                                    <p:cond delay="0"/>
                                  </p:stCondLst>
                                  <p:childTnLst>
                                    <p:set>
                                      <p:cBhvr>
                                        <p:cTn id="141" dur="1" fill="hold">
                                          <p:stCondLst>
                                            <p:cond delay="0"/>
                                          </p:stCondLst>
                                        </p:cTn>
                                        <p:tgtEl>
                                          <p:spTgt spid="2"/>
                                        </p:tgtEl>
                                        <p:attrNameLst>
                                          <p:attrName>style.visibility</p:attrName>
                                        </p:attrNameLst>
                                      </p:cBhvr>
                                      <p:to>
                                        <p:strVal val="visible"/>
                                      </p:to>
                                    </p:set>
                                    <p:animEffect transition="in" filter="wheel(8)">
                                      <p:cBhvr>
                                        <p:cTn id="14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A14D07"/>
        </a:solidFill>
        <a:effectLst/>
      </p:bgPr>
    </p:bg>
    <p:spTree>
      <p:nvGrpSpPr>
        <p:cNvPr id="1" name=""/>
        <p:cNvGrpSpPr/>
        <p:nvPr/>
      </p:nvGrpSpPr>
      <p:grpSpPr>
        <a:xfrm>
          <a:off x="0" y="0"/>
          <a:ext cx="0" cy="0"/>
          <a:chOff x="0" y="0"/>
          <a:chExt cx="0" cy="0"/>
        </a:xfrm>
      </p:grpSpPr>
      <p:pic>
        <p:nvPicPr>
          <p:cNvPr id="7" name="6 Imagen" descr="7c0e86ef190f53b2b58a1209248bb986.jpg"/>
          <p:cNvPicPr>
            <a:picLocks noChangeAspect="1"/>
          </p:cNvPicPr>
          <p:nvPr/>
        </p:nvPicPr>
        <p:blipFill>
          <a:blip r:embed="rId2"/>
          <a:stretch>
            <a:fillRect/>
          </a:stretch>
        </p:blipFill>
        <p:spPr>
          <a:xfrm>
            <a:off x="0" y="0"/>
            <a:ext cx="9144000" cy="5143500"/>
          </a:xfrm>
          <a:prstGeom prst="rect">
            <a:avLst/>
          </a:prstGeom>
        </p:spPr>
      </p:pic>
      <p:sp>
        <p:nvSpPr>
          <p:cNvPr id="4" name="3 CuadroTexto"/>
          <p:cNvSpPr txBox="1"/>
          <p:nvPr/>
        </p:nvSpPr>
        <p:spPr>
          <a:xfrm rot="20829327">
            <a:off x="3153468" y="1381783"/>
            <a:ext cx="4049193" cy="1815882"/>
          </a:xfrm>
          <a:prstGeom prst="rect">
            <a:avLst/>
          </a:prstGeom>
          <a:noFill/>
        </p:spPr>
        <p:txBody>
          <a:bodyPr wrap="square" rtlCol="0">
            <a:spAutoFit/>
          </a:bodyPr>
          <a:lstStyle/>
          <a:p>
            <a:pPr algn="ctr"/>
            <a:r>
              <a:rPr lang="es-PE" sz="1600" dirty="0" smtClean="0"/>
              <a:t>Sin embargo hay otros días que, al igual que el sol, me siento satisfecha, satisfecha de los besos y abrazos que he dado, de las sonrisas que he dibujado en mi cara y en la de los demás, de los instantes que he saboreado, de la felicidad que me he encontrado en cada detalle, o de la felicidad que yo  he creado</a:t>
            </a:r>
          </a:p>
          <a:p>
            <a:pPr algn="ctr"/>
            <a:endParaRPr lang="es-PE" sz="1600" dirty="0"/>
          </a:p>
        </p:txBody>
      </p:sp>
      <p:sp>
        <p:nvSpPr>
          <p:cNvPr id="5" name="4 Rectángulo"/>
          <p:cNvSpPr/>
          <p:nvPr/>
        </p:nvSpPr>
        <p:spPr>
          <a:xfrm>
            <a:off x="-642974" y="-500084"/>
            <a:ext cx="10215634" cy="6072230"/>
          </a:xfrm>
          <a:prstGeom prst="rect">
            <a:avLst/>
          </a:prstGeom>
          <a:gradFill flip="none" rotWithShape="1">
            <a:gsLst>
              <a:gs pos="47000">
                <a:srgbClr val="FFF200"/>
              </a:gs>
              <a:gs pos="45000">
                <a:srgbClr val="FF7A00"/>
              </a:gs>
              <a:gs pos="70000">
                <a:srgbClr val="FF0300"/>
              </a:gs>
              <a:gs pos="100000">
                <a:srgbClr val="4D0808"/>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1"/>
            </a:gs>
            <a:gs pos="45000">
              <a:srgbClr val="FF7A00"/>
            </a:gs>
            <a:gs pos="70000">
              <a:srgbClr val="FF0300"/>
            </a:gs>
            <a:gs pos="100000">
              <a:srgbClr val="4D0808"/>
            </a:gs>
          </a:gsLst>
          <a:lin ang="0" scaled="1"/>
          <a:tileRect/>
        </a:gradFill>
        <a:effectLst/>
      </p:bgPr>
    </p:bg>
    <p:spTree>
      <p:nvGrpSpPr>
        <p:cNvPr id="1" name=""/>
        <p:cNvGrpSpPr/>
        <p:nvPr/>
      </p:nvGrpSpPr>
      <p:grpSpPr>
        <a:xfrm>
          <a:off x="0" y="0"/>
          <a:ext cx="0" cy="0"/>
          <a:chOff x="0" y="0"/>
          <a:chExt cx="0" cy="0"/>
        </a:xfrm>
      </p:grpSpPr>
      <p:pic>
        <p:nvPicPr>
          <p:cNvPr id="2" name="1 Imagen" descr="california-sunset-hd-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14804-floral-ornament-clip-art.png"/>
          <p:cNvPicPr>
            <a:picLocks noChangeAspect="1"/>
          </p:cNvPicPr>
          <p:nvPr/>
        </p:nvPicPr>
        <p:blipFill>
          <a:blip r:embed="rId3" cstate="print">
            <a:lum bright="20000" contrast="20000"/>
          </a:blip>
          <a:stretch>
            <a:fillRect/>
          </a:stretch>
        </p:blipFill>
        <p:spPr>
          <a:xfrm>
            <a:off x="0" y="1"/>
            <a:ext cx="716751" cy="714362"/>
          </a:xfrm>
          <a:prstGeom prst="rect">
            <a:avLst/>
          </a:prstGeom>
        </p:spPr>
      </p:pic>
      <p:pic>
        <p:nvPicPr>
          <p:cNvPr id="5" name="4 Imagen" descr="14804-floral-ornament-clip-art.png"/>
          <p:cNvPicPr>
            <a:picLocks noChangeAspect="1"/>
          </p:cNvPicPr>
          <p:nvPr/>
        </p:nvPicPr>
        <p:blipFill>
          <a:blip r:embed="rId3" cstate="print">
            <a:lum bright="20000" contrast="20000"/>
          </a:blip>
          <a:stretch>
            <a:fillRect/>
          </a:stretch>
        </p:blipFill>
        <p:spPr>
          <a:xfrm>
            <a:off x="0" y="4429138"/>
            <a:ext cx="716751" cy="714362"/>
          </a:xfrm>
          <a:prstGeom prst="rect">
            <a:avLst/>
          </a:prstGeom>
        </p:spPr>
      </p:pic>
      <p:pic>
        <p:nvPicPr>
          <p:cNvPr id="6" name="5 Imagen" descr="14804-floral-ornament-clip-art.png"/>
          <p:cNvPicPr>
            <a:picLocks noChangeAspect="1"/>
          </p:cNvPicPr>
          <p:nvPr/>
        </p:nvPicPr>
        <p:blipFill>
          <a:blip r:embed="rId3" cstate="print">
            <a:lum contrast="20000"/>
          </a:blip>
          <a:stretch>
            <a:fillRect/>
          </a:stretch>
        </p:blipFill>
        <p:spPr>
          <a:xfrm>
            <a:off x="8427249" y="0"/>
            <a:ext cx="716751" cy="714362"/>
          </a:xfrm>
          <a:prstGeom prst="rect">
            <a:avLst/>
          </a:prstGeom>
        </p:spPr>
      </p:pic>
      <p:pic>
        <p:nvPicPr>
          <p:cNvPr id="7" name="6 Imagen" descr="14804-floral-ornament-clip-art.png"/>
          <p:cNvPicPr>
            <a:picLocks noChangeAspect="1"/>
          </p:cNvPicPr>
          <p:nvPr/>
        </p:nvPicPr>
        <p:blipFill>
          <a:blip r:embed="rId3" cstate="print">
            <a:lum contrast="20000"/>
          </a:blip>
          <a:stretch>
            <a:fillRect/>
          </a:stretch>
        </p:blipFill>
        <p:spPr>
          <a:xfrm>
            <a:off x="4000496" y="1142990"/>
            <a:ext cx="716751" cy="714362"/>
          </a:xfrm>
          <a:prstGeom prst="rect">
            <a:avLst/>
          </a:prstGeom>
        </p:spPr>
      </p:pic>
      <p:pic>
        <p:nvPicPr>
          <p:cNvPr id="8" name="7 Imagen" descr="14804-floral-ornament-clip-art.png"/>
          <p:cNvPicPr>
            <a:picLocks noChangeAspect="1"/>
          </p:cNvPicPr>
          <p:nvPr/>
        </p:nvPicPr>
        <p:blipFill>
          <a:blip r:embed="rId3" cstate="print">
            <a:lum contrast="20000"/>
          </a:blip>
          <a:stretch>
            <a:fillRect/>
          </a:stretch>
        </p:blipFill>
        <p:spPr>
          <a:xfrm>
            <a:off x="4000496" y="2786064"/>
            <a:ext cx="716751" cy="714362"/>
          </a:xfrm>
          <a:prstGeom prst="rect">
            <a:avLst/>
          </a:prstGeom>
        </p:spPr>
      </p:pic>
      <p:pic>
        <p:nvPicPr>
          <p:cNvPr id="9" name="8 Imagen" descr="14804-floral-ornament-clip-art.png"/>
          <p:cNvPicPr>
            <a:picLocks noChangeAspect="1"/>
          </p:cNvPicPr>
          <p:nvPr/>
        </p:nvPicPr>
        <p:blipFill>
          <a:blip r:embed="rId3" cstate="print">
            <a:lum contrast="20000"/>
          </a:blip>
          <a:stretch>
            <a:fillRect/>
          </a:stretch>
        </p:blipFill>
        <p:spPr>
          <a:xfrm>
            <a:off x="8427249" y="4429138"/>
            <a:ext cx="716751" cy="714362"/>
          </a:xfrm>
          <a:prstGeom prst="rect">
            <a:avLst/>
          </a:prstGeom>
        </p:spPr>
      </p:pic>
      <p:pic>
        <p:nvPicPr>
          <p:cNvPr id="10" name="9 Imagen" descr="14804-floral-ornament-clip-art.png"/>
          <p:cNvPicPr>
            <a:picLocks noChangeAspect="1"/>
          </p:cNvPicPr>
          <p:nvPr/>
        </p:nvPicPr>
        <p:blipFill>
          <a:blip r:embed="rId3" cstate="print">
            <a:lum contrast="20000"/>
          </a:blip>
          <a:stretch>
            <a:fillRect/>
          </a:stretch>
        </p:blipFill>
        <p:spPr>
          <a:xfrm>
            <a:off x="714348" y="428610"/>
            <a:ext cx="716751" cy="714362"/>
          </a:xfrm>
          <a:prstGeom prst="rect">
            <a:avLst/>
          </a:prstGeom>
        </p:spPr>
      </p:pic>
      <p:pic>
        <p:nvPicPr>
          <p:cNvPr id="11" name="10 Imagen" descr="14804-floral-ornament-clip-art.png"/>
          <p:cNvPicPr>
            <a:picLocks noChangeAspect="1"/>
          </p:cNvPicPr>
          <p:nvPr/>
        </p:nvPicPr>
        <p:blipFill>
          <a:blip r:embed="rId3" cstate="print">
            <a:lum bright="20000" contrast="20000"/>
          </a:blip>
          <a:stretch>
            <a:fillRect/>
          </a:stretch>
        </p:blipFill>
        <p:spPr>
          <a:xfrm>
            <a:off x="1571604" y="857238"/>
            <a:ext cx="716751" cy="714362"/>
          </a:xfrm>
          <a:prstGeom prst="rect">
            <a:avLst/>
          </a:prstGeom>
        </p:spPr>
      </p:pic>
      <p:pic>
        <p:nvPicPr>
          <p:cNvPr id="12" name="11 Imagen" descr="14804-floral-ornament-clip-art.png"/>
          <p:cNvPicPr>
            <a:picLocks noChangeAspect="1"/>
          </p:cNvPicPr>
          <p:nvPr/>
        </p:nvPicPr>
        <p:blipFill>
          <a:blip r:embed="rId3" cstate="print">
            <a:lum contrast="20000"/>
          </a:blip>
          <a:stretch>
            <a:fillRect/>
          </a:stretch>
        </p:blipFill>
        <p:spPr>
          <a:xfrm>
            <a:off x="2428860" y="1000114"/>
            <a:ext cx="716751" cy="714362"/>
          </a:xfrm>
          <a:prstGeom prst="rect">
            <a:avLst/>
          </a:prstGeom>
        </p:spPr>
      </p:pic>
      <p:pic>
        <p:nvPicPr>
          <p:cNvPr id="13" name="12 Imagen" descr="14804-floral-ornament-clip-art.png"/>
          <p:cNvPicPr>
            <a:picLocks noChangeAspect="1"/>
          </p:cNvPicPr>
          <p:nvPr/>
        </p:nvPicPr>
        <p:blipFill>
          <a:blip r:embed="rId3" cstate="print">
            <a:lum bright="20000" contrast="20000"/>
          </a:blip>
          <a:stretch>
            <a:fillRect/>
          </a:stretch>
        </p:blipFill>
        <p:spPr>
          <a:xfrm>
            <a:off x="3214678" y="1071552"/>
            <a:ext cx="716751" cy="714362"/>
          </a:xfrm>
          <a:prstGeom prst="rect">
            <a:avLst/>
          </a:prstGeom>
        </p:spPr>
      </p:pic>
      <p:pic>
        <p:nvPicPr>
          <p:cNvPr id="14" name="13 Imagen" descr="14804-floral-ornament-clip-art.png"/>
          <p:cNvPicPr>
            <a:picLocks noChangeAspect="1"/>
          </p:cNvPicPr>
          <p:nvPr/>
        </p:nvPicPr>
        <p:blipFill>
          <a:blip r:embed="rId3" cstate="print">
            <a:lum bright="20000" contrast="20000"/>
          </a:blip>
          <a:stretch>
            <a:fillRect/>
          </a:stretch>
        </p:blipFill>
        <p:spPr>
          <a:xfrm>
            <a:off x="4857752" y="1142990"/>
            <a:ext cx="716751" cy="714362"/>
          </a:xfrm>
          <a:prstGeom prst="rect">
            <a:avLst/>
          </a:prstGeom>
        </p:spPr>
      </p:pic>
      <p:pic>
        <p:nvPicPr>
          <p:cNvPr id="15" name="14 Imagen" descr="14804-floral-ornament-clip-art.png"/>
          <p:cNvPicPr>
            <a:picLocks noChangeAspect="1"/>
          </p:cNvPicPr>
          <p:nvPr/>
        </p:nvPicPr>
        <p:blipFill>
          <a:blip r:embed="rId3" cstate="print">
            <a:lum contrast="20000"/>
          </a:blip>
          <a:stretch>
            <a:fillRect/>
          </a:stretch>
        </p:blipFill>
        <p:spPr>
          <a:xfrm>
            <a:off x="5643570" y="1142990"/>
            <a:ext cx="716751" cy="714362"/>
          </a:xfrm>
          <a:prstGeom prst="rect">
            <a:avLst/>
          </a:prstGeom>
        </p:spPr>
      </p:pic>
      <p:pic>
        <p:nvPicPr>
          <p:cNvPr id="16" name="15 Imagen" descr="14804-floral-ornament-clip-art.png"/>
          <p:cNvPicPr>
            <a:picLocks noChangeAspect="1"/>
          </p:cNvPicPr>
          <p:nvPr/>
        </p:nvPicPr>
        <p:blipFill>
          <a:blip r:embed="rId3" cstate="print">
            <a:lum bright="20000" contrast="20000"/>
          </a:blip>
          <a:stretch>
            <a:fillRect/>
          </a:stretch>
        </p:blipFill>
        <p:spPr>
          <a:xfrm>
            <a:off x="6429388" y="928676"/>
            <a:ext cx="716751" cy="714362"/>
          </a:xfrm>
          <a:prstGeom prst="rect">
            <a:avLst/>
          </a:prstGeom>
        </p:spPr>
      </p:pic>
      <p:pic>
        <p:nvPicPr>
          <p:cNvPr id="17" name="16 Imagen" descr="14804-floral-ornament-clip-art.png"/>
          <p:cNvPicPr>
            <a:picLocks noChangeAspect="1"/>
          </p:cNvPicPr>
          <p:nvPr/>
        </p:nvPicPr>
        <p:blipFill>
          <a:blip r:embed="rId3" cstate="print">
            <a:lum contrast="20000"/>
          </a:blip>
          <a:stretch>
            <a:fillRect/>
          </a:stretch>
        </p:blipFill>
        <p:spPr>
          <a:xfrm>
            <a:off x="7143768" y="714362"/>
            <a:ext cx="716751" cy="714362"/>
          </a:xfrm>
          <a:prstGeom prst="rect">
            <a:avLst/>
          </a:prstGeom>
        </p:spPr>
      </p:pic>
      <p:pic>
        <p:nvPicPr>
          <p:cNvPr id="18" name="17 Imagen" descr="14804-floral-ornament-clip-art.png"/>
          <p:cNvPicPr>
            <a:picLocks noChangeAspect="1"/>
          </p:cNvPicPr>
          <p:nvPr/>
        </p:nvPicPr>
        <p:blipFill>
          <a:blip r:embed="rId3" cstate="print">
            <a:lum bright="20000" contrast="20000"/>
          </a:blip>
          <a:stretch>
            <a:fillRect/>
          </a:stretch>
        </p:blipFill>
        <p:spPr>
          <a:xfrm>
            <a:off x="7858148" y="428610"/>
            <a:ext cx="716751" cy="714362"/>
          </a:xfrm>
          <a:prstGeom prst="rect">
            <a:avLst/>
          </a:prstGeom>
        </p:spPr>
      </p:pic>
      <p:pic>
        <p:nvPicPr>
          <p:cNvPr id="19" name="18 Imagen" descr="14804-floral-ornament-clip-art.png"/>
          <p:cNvPicPr>
            <a:picLocks noChangeAspect="1"/>
          </p:cNvPicPr>
          <p:nvPr/>
        </p:nvPicPr>
        <p:blipFill>
          <a:blip r:embed="rId3" cstate="print">
            <a:lum contrast="20000"/>
          </a:blip>
          <a:stretch>
            <a:fillRect/>
          </a:stretch>
        </p:blipFill>
        <p:spPr>
          <a:xfrm>
            <a:off x="642910" y="3929072"/>
            <a:ext cx="716751" cy="714362"/>
          </a:xfrm>
          <a:prstGeom prst="rect">
            <a:avLst/>
          </a:prstGeom>
        </p:spPr>
      </p:pic>
      <p:pic>
        <p:nvPicPr>
          <p:cNvPr id="20" name="19 Imagen" descr="14804-floral-ornament-clip-art.png"/>
          <p:cNvPicPr>
            <a:picLocks noChangeAspect="1"/>
          </p:cNvPicPr>
          <p:nvPr/>
        </p:nvPicPr>
        <p:blipFill>
          <a:blip r:embed="rId3" cstate="print">
            <a:lum bright="20000" contrast="20000"/>
          </a:blip>
          <a:stretch>
            <a:fillRect/>
          </a:stretch>
        </p:blipFill>
        <p:spPr>
          <a:xfrm>
            <a:off x="1428728" y="3429006"/>
            <a:ext cx="716751" cy="714362"/>
          </a:xfrm>
          <a:prstGeom prst="rect">
            <a:avLst/>
          </a:prstGeom>
        </p:spPr>
      </p:pic>
      <p:pic>
        <p:nvPicPr>
          <p:cNvPr id="21" name="20 Imagen" descr="14804-floral-ornament-clip-art.png"/>
          <p:cNvPicPr>
            <a:picLocks noChangeAspect="1"/>
          </p:cNvPicPr>
          <p:nvPr/>
        </p:nvPicPr>
        <p:blipFill>
          <a:blip r:embed="rId3" cstate="print">
            <a:lum contrast="20000"/>
          </a:blip>
          <a:stretch>
            <a:fillRect/>
          </a:stretch>
        </p:blipFill>
        <p:spPr>
          <a:xfrm>
            <a:off x="2285984" y="3143254"/>
            <a:ext cx="716751" cy="714362"/>
          </a:xfrm>
          <a:prstGeom prst="rect">
            <a:avLst/>
          </a:prstGeom>
        </p:spPr>
      </p:pic>
      <p:pic>
        <p:nvPicPr>
          <p:cNvPr id="22" name="21 Imagen" descr="14804-floral-ornament-clip-art.png"/>
          <p:cNvPicPr>
            <a:picLocks noChangeAspect="1"/>
          </p:cNvPicPr>
          <p:nvPr/>
        </p:nvPicPr>
        <p:blipFill>
          <a:blip r:embed="rId3" cstate="print">
            <a:lum bright="20000" contrast="20000"/>
          </a:blip>
          <a:stretch>
            <a:fillRect/>
          </a:stretch>
        </p:blipFill>
        <p:spPr>
          <a:xfrm>
            <a:off x="3143240" y="2928940"/>
            <a:ext cx="716751" cy="714362"/>
          </a:xfrm>
          <a:prstGeom prst="rect">
            <a:avLst/>
          </a:prstGeom>
        </p:spPr>
      </p:pic>
      <p:pic>
        <p:nvPicPr>
          <p:cNvPr id="23" name="22 Imagen" descr="14804-floral-ornament-clip-art.png"/>
          <p:cNvPicPr>
            <a:picLocks noChangeAspect="1"/>
          </p:cNvPicPr>
          <p:nvPr/>
        </p:nvPicPr>
        <p:blipFill>
          <a:blip r:embed="rId3" cstate="print">
            <a:lum bright="20000" contrast="20000"/>
          </a:blip>
          <a:stretch>
            <a:fillRect/>
          </a:stretch>
        </p:blipFill>
        <p:spPr>
          <a:xfrm>
            <a:off x="4786314" y="2714626"/>
            <a:ext cx="716751" cy="714362"/>
          </a:xfrm>
          <a:prstGeom prst="rect">
            <a:avLst/>
          </a:prstGeom>
        </p:spPr>
      </p:pic>
      <p:pic>
        <p:nvPicPr>
          <p:cNvPr id="24" name="23 Imagen" descr="14804-floral-ornament-clip-art.png"/>
          <p:cNvPicPr>
            <a:picLocks noChangeAspect="1"/>
          </p:cNvPicPr>
          <p:nvPr/>
        </p:nvPicPr>
        <p:blipFill>
          <a:blip r:embed="rId3" cstate="print">
            <a:lum contrast="20000"/>
          </a:blip>
          <a:stretch>
            <a:fillRect/>
          </a:stretch>
        </p:blipFill>
        <p:spPr>
          <a:xfrm>
            <a:off x="5643570" y="2786064"/>
            <a:ext cx="716751" cy="714362"/>
          </a:xfrm>
          <a:prstGeom prst="rect">
            <a:avLst/>
          </a:prstGeom>
        </p:spPr>
      </p:pic>
      <p:pic>
        <p:nvPicPr>
          <p:cNvPr id="25" name="24 Imagen" descr="14804-floral-ornament-clip-art.png"/>
          <p:cNvPicPr>
            <a:picLocks noChangeAspect="1"/>
          </p:cNvPicPr>
          <p:nvPr/>
        </p:nvPicPr>
        <p:blipFill>
          <a:blip r:embed="rId3" cstate="print">
            <a:lum bright="20000" contrast="20000"/>
          </a:blip>
          <a:stretch>
            <a:fillRect/>
          </a:stretch>
        </p:blipFill>
        <p:spPr>
          <a:xfrm>
            <a:off x="6429388" y="3071816"/>
            <a:ext cx="716751" cy="714362"/>
          </a:xfrm>
          <a:prstGeom prst="rect">
            <a:avLst/>
          </a:prstGeom>
        </p:spPr>
      </p:pic>
      <p:pic>
        <p:nvPicPr>
          <p:cNvPr id="26" name="25 Imagen" descr="14804-floral-ornament-clip-art.png"/>
          <p:cNvPicPr>
            <a:picLocks noChangeAspect="1"/>
          </p:cNvPicPr>
          <p:nvPr/>
        </p:nvPicPr>
        <p:blipFill>
          <a:blip r:embed="rId3" cstate="print">
            <a:lum contrast="20000"/>
          </a:blip>
          <a:stretch>
            <a:fillRect/>
          </a:stretch>
        </p:blipFill>
        <p:spPr>
          <a:xfrm>
            <a:off x="7143768" y="3357568"/>
            <a:ext cx="716751" cy="714362"/>
          </a:xfrm>
          <a:prstGeom prst="rect">
            <a:avLst/>
          </a:prstGeom>
        </p:spPr>
      </p:pic>
      <p:pic>
        <p:nvPicPr>
          <p:cNvPr id="27" name="26 Imagen" descr="14804-floral-ornament-clip-art.png"/>
          <p:cNvPicPr>
            <a:picLocks noChangeAspect="1"/>
          </p:cNvPicPr>
          <p:nvPr/>
        </p:nvPicPr>
        <p:blipFill>
          <a:blip r:embed="rId3" cstate="print">
            <a:lum bright="20000" contrast="20000"/>
          </a:blip>
          <a:stretch>
            <a:fillRect/>
          </a:stretch>
        </p:blipFill>
        <p:spPr>
          <a:xfrm>
            <a:off x="7929586" y="3929072"/>
            <a:ext cx="716751" cy="714362"/>
          </a:xfrm>
          <a:prstGeom prst="rect">
            <a:avLst/>
          </a:prstGeom>
        </p:spPr>
      </p:pic>
      <p:sp>
        <p:nvSpPr>
          <p:cNvPr id="28" name="27 Rectángulo"/>
          <p:cNvSpPr/>
          <p:nvPr/>
        </p:nvSpPr>
        <p:spPr>
          <a:xfrm>
            <a:off x="-642974" y="-500084"/>
            <a:ext cx="10215634" cy="6072230"/>
          </a:xfrm>
          <a:prstGeom prst="rect">
            <a:avLst/>
          </a:prstGeom>
          <a:gradFill flip="none" rotWithShape="1">
            <a:gsLst>
              <a:gs pos="47000">
                <a:srgbClr val="FFF200"/>
              </a:gs>
              <a:gs pos="45000">
                <a:srgbClr val="FF7A00"/>
              </a:gs>
              <a:gs pos="70000">
                <a:srgbClr val="FF0300"/>
              </a:gs>
              <a:gs pos="100000">
                <a:srgbClr val="4D0808"/>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8"/>
                                        </p:tgtEl>
                                        <p:attrNameLst>
                                          <p:attrName>style.visibility</p:attrName>
                                        </p:attrNameLst>
                                      </p:cBhvr>
                                      <p:to>
                                        <p:strVal val="hidden"/>
                                      </p:to>
                                    </p:set>
                                  </p:childTnLst>
                                </p:cTn>
                              </p:par>
                              <p:par>
                                <p:cTn id="7" presetID="15" presetClass="entr" presetSubtype="0"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p:cTn id="9" dur="2000" fill="hold"/>
                                        <p:tgtEl>
                                          <p:spTgt spid="5"/>
                                        </p:tgtEl>
                                        <p:attrNameLst>
                                          <p:attrName>ppt_w</p:attrName>
                                        </p:attrNameLst>
                                      </p:cBhvr>
                                      <p:tavLst>
                                        <p:tav tm="0">
                                          <p:val>
                                            <p:fltVal val="0"/>
                                          </p:val>
                                        </p:tav>
                                        <p:tav tm="100000">
                                          <p:val>
                                            <p:strVal val="#ppt_w"/>
                                          </p:val>
                                        </p:tav>
                                      </p:tavLst>
                                    </p:anim>
                                    <p:anim calcmode="lin" valueType="num">
                                      <p:cBhvr>
                                        <p:cTn id="10" dur="2000" fill="hold"/>
                                        <p:tgtEl>
                                          <p:spTgt spid="5"/>
                                        </p:tgtEl>
                                        <p:attrNameLst>
                                          <p:attrName>ppt_h</p:attrName>
                                        </p:attrNameLst>
                                      </p:cBhvr>
                                      <p:tavLst>
                                        <p:tav tm="0">
                                          <p:val>
                                            <p:fltVal val="0"/>
                                          </p:val>
                                        </p:tav>
                                        <p:tav tm="100000">
                                          <p:val>
                                            <p:strVal val="#ppt_h"/>
                                          </p:val>
                                        </p:tav>
                                      </p:tavLst>
                                    </p:anim>
                                    <p:anim calcmode="lin" valueType="num">
                                      <p:cBhvr>
                                        <p:cTn id="11" dur="2000" fill="hold"/>
                                        <p:tgtEl>
                                          <p:spTgt spid="5"/>
                                        </p:tgtEl>
                                        <p:attrNameLst>
                                          <p:attrName>ppt_x</p:attrName>
                                        </p:attrNameLst>
                                      </p:cBhvr>
                                      <p:tavLst>
                                        <p:tav tm="0" fmla="#ppt_x+(cos(-2*pi*(1-$))*-#ppt_x-sin(-2*pi*(1-$))*(1-#ppt_y))*(1-$)">
                                          <p:val>
                                            <p:fltVal val="0"/>
                                          </p:val>
                                        </p:tav>
                                        <p:tav tm="100000">
                                          <p:val>
                                            <p:fltVal val="1"/>
                                          </p:val>
                                        </p:tav>
                                      </p:tavLst>
                                    </p:anim>
                                    <p:anim calcmode="lin" valueType="num">
                                      <p:cBhvr>
                                        <p:cTn id="12" dur="2000" fill="hold"/>
                                        <p:tgtEl>
                                          <p:spTgt spid="5"/>
                                        </p:tgtEl>
                                        <p:attrNameLst>
                                          <p:attrName>ppt_y</p:attrName>
                                        </p:attrNameLst>
                                      </p:cBhvr>
                                      <p:tavLst>
                                        <p:tav tm="0" fmla="#ppt_y+(sin(-2*pi*(1-$))*-#ppt_x+cos(-2*pi*(1-$))*(1-#ppt_y))*(1-$)">
                                          <p:val>
                                            <p:fltVal val="0"/>
                                          </p:val>
                                        </p:tav>
                                        <p:tav tm="100000">
                                          <p:val>
                                            <p:fltVal val="1"/>
                                          </p:val>
                                        </p:tav>
                                      </p:tavLst>
                                    </p:anim>
                                  </p:childTnLst>
                                </p:cTn>
                              </p:par>
                              <p:par>
                                <p:cTn id="13" presetID="15" presetClass="entr" presetSubtype="0" fill="hold"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p:cTn id="15" dur="2000" fill="hold"/>
                                        <p:tgtEl>
                                          <p:spTgt spid="8"/>
                                        </p:tgtEl>
                                        <p:attrNameLst>
                                          <p:attrName>ppt_w</p:attrName>
                                        </p:attrNameLst>
                                      </p:cBhvr>
                                      <p:tavLst>
                                        <p:tav tm="0">
                                          <p:val>
                                            <p:fltVal val="0"/>
                                          </p:val>
                                        </p:tav>
                                        <p:tav tm="100000">
                                          <p:val>
                                            <p:strVal val="#ppt_w"/>
                                          </p:val>
                                        </p:tav>
                                      </p:tavLst>
                                    </p:anim>
                                    <p:anim calcmode="lin" valueType="num">
                                      <p:cBhvr>
                                        <p:cTn id="16" dur="2000" fill="hold"/>
                                        <p:tgtEl>
                                          <p:spTgt spid="8"/>
                                        </p:tgtEl>
                                        <p:attrNameLst>
                                          <p:attrName>ppt_h</p:attrName>
                                        </p:attrNameLst>
                                      </p:cBhvr>
                                      <p:tavLst>
                                        <p:tav tm="0">
                                          <p:val>
                                            <p:fltVal val="0"/>
                                          </p:val>
                                        </p:tav>
                                        <p:tav tm="100000">
                                          <p:val>
                                            <p:strVal val="#ppt_h"/>
                                          </p:val>
                                        </p:tav>
                                      </p:tavLst>
                                    </p:anim>
                                    <p:anim calcmode="lin" valueType="num">
                                      <p:cBhvr>
                                        <p:cTn id="17" dur="2000" fill="hold"/>
                                        <p:tgtEl>
                                          <p:spTgt spid="8"/>
                                        </p:tgtEl>
                                        <p:attrNameLst>
                                          <p:attrName>ppt_x</p:attrName>
                                        </p:attrNameLst>
                                      </p:cBhvr>
                                      <p:tavLst>
                                        <p:tav tm="0" fmla="#ppt_x+(cos(-2*pi*(1-$))*-#ppt_x-sin(-2*pi*(1-$))*(1-#ppt_y))*(1-$)">
                                          <p:val>
                                            <p:fltVal val="0"/>
                                          </p:val>
                                        </p:tav>
                                        <p:tav tm="100000">
                                          <p:val>
                                            <p:fltVal val="1"/>
                                          </p:val>
                                        </p:tav>
                                      </p:tavLst>
                                    </p:anim>
                                    <p:anim calcmode="lin" valueType="num">
                                      <p:cBhvr>
                                        <p:cTn id="18" dur="2000" fill="hold"/>
                                        <p:tgtEl>
                                          <p:spTgt spid="8"/>
                                        </p:tgtEl>
                                        <p:attrNameLst>
                                          <p:attrName>ppt_y</p:attrName>
                                        </p:attrNameLst>
                                      </p:cBhvr>
                                      <p:tavLst>
                                        <p:tav tm="0" fmla="#ppt_y+(sin(-2*pi*(1-$))*-#ppt_x+cos(-2*pi*(1-$))*(1-#ppt_y))*(1-$)">
                                          <p:val>
                                            <p:fltVal val="0"/>
                                          </p:val>
                                        </p:tav>
                                        <p:tav tm="100000">
                                          <p:val>
                                            <p:fltVal val="1"/>
                                          </p:val>
                                        </p:tav>
                                      </p:tavLst>
                                    </p:anim>
                                  </p:childTnLst>
                                </p:cTn>
                              </p:par>
                              <p:par>
                                <p:cTn id="19" presetID="15" presetClass="entr" presetSubtype="0"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p:cTn id="21" dur="2000" fill="hold"/>
                                        <p:tgtEl>
                                          <p:spTgt spid="9"/>
                                        </p:tgtEl>
                                        <p:attrNameLst>
                                          <p:attrName>ppt_w</p:attrName>
                                        </p:attrNameLst>
                                      </p:cBhvr>
                                      <p:tavLst>
                                        <p:tav tm="0">
                                          <p:val>
                                            <p:fltVal val="0"/>
                                          </p:val>
                                        </p:tav>
                                        <p:tav tm="100000">
                                          <p:val>
                                            <p:strVal val="#ppt_w"/>
                                          </p:val>
                                        </p:tav>
                                      </p:tavLst>
                                    </p:anim>
                                    <p:anim calcmode="lin" valueType="num">
                                      <p:cBhvr>
                                        <p:cTn id="22" dur="2000" fill="hold"/>
                                        <p:tgtEl>
                                          <p:spTgt spid="9"/>
                                        </p:tgtEl>
                                        <p:attrNameLst>
                                          <p:attrName>ppt_h</p:attrName>
                                        </p:attrNameLst>
                                      </p:cBhvr>
                                      <p:tavLst>
                                        <p:tav tm="0">
                                          <p:val>
                                            <p:fltVal val="0"/>
                                          </p:val>
                                        </p:tav>
                                        <p:tav tm="100000">
                                          <p:val>
                                            <p:strVal val="#ppt_h"/>
                                          </p:val>
                                        </p:tav>
                                      </p:tavLst>
                                    </p:anim>
                                    <p:anim calcmode="lin" valueType="num">
                                      <p:cBhvr>
                                        <p:cTn id="23" dur="2000" fill="hold"/>
                                        <p:tgtEl>
                                          <p:spTgt spid="9"/>
                                        </p:tgtEl>
                                        <p:attrNameLst>
                                          <p:attrName>ppt_x</p:attrName>
                                        </p:attrNameLst>
                                      </p:cBhvr>
                                      <p:tavLst>
                                        <p:tav tm="0" fmla="#ppt_x+(cos(-2*pi*(1-$))*-#ppt_x-sin(-2*pi*(1-$))*(1-#ppt_y))*(1-$)">
                                          <p:val>
                                            <p:fltVal val="0"/>
                                          </p:val>
                                        </p:tav>
                                        <p:tav tm="100000">
                                          <p:val>
                                            <p:fltVal val="1"/>
                                          </p:val>
                                        </p:tav>
                                      </p:tavLst>
                                    </p:anim>
                                    <p:anim calcmode="lin" valueType="num">
                                      <p:cBhvr>
                                        <p:cTn id="24" dur="2000" fill="hold"/>
                                        <p:tgtEl>
                                          <p:spTgt spid="9"/>
                                        </p:tgtEl>
                                        <p:attrNameLst>
                                          <p:attrName>ppt_y</p:attrName>
                                        </p:attrNameLst>
                                      </p:cBhvr>
                                      <p:tavLst>
                                        <p:tav tm="0" fmla="#ppt_y+(sin(-2*pi*(1-$))*-#ppt_x+cos(-2*pi*(1-$))*(1-#ppt_y))*(1-$)">
                                          <p:val>
                                            <p:fltVal val="0"/>
                                          </p:val>
                                        </p:tav>
                                        <p:tav tm="100000">
                                          <p:val>
                                            <p:fltVal val="1"/>
                                          </p:val>
                                        </p:tav>
                                      </p:tavLst>
                                    </p:anim>
                                  </p:childTnLst>
                                </p:cTn>
                              </p:par>
                              <p:par>
                                <p:cTn id="25" presetID="15" presetClass="entr" presetSubtype="0" fill="hold" nodeType="withEffect">
                                  <p:stCondLst>
                                    <p:cond delay="0"/>
                                  </p:stCondLst>
                                  <p:childTnLst>
                                    <p:set>
                                      <p:cBhvr>
                                        <p:cTn id="26" dur="1" fill="hold">
                                          <p:stCondLst>
                                            <p:cond delay="0"/>
                                          </p:stCondLst>
                                        </p:cTn>
                                        <p:tgtEl>
                                          <p:spTgt spid="19"/>
                                        </p:tgtEl>
                                        <p:attrNameLst>
                                          <p:attrName>style.visibility</p:attrName>
                                        </p:attrNameLst>
                                      </p:cBhvr>
                                      <p:to>
                                        <p:strVal val="visible"/>
                                      </p:to>
                                    </p:set>
                                    <p:anim calcmode="lin" valueType="num">
                                      <p:cBhvr>
                                        <p:cTn id="27" dur="2000" fill="hold"/>
                                        <p:tgtEl>
                                          <p:spTgt spid="19"/>
                                        </p:tgtEl>
                                        <p:attrNameLst>
                                          <p:attrName>ppt_w</p:attrName>
                                        </p:attrNameLst>
                                      </p:cBhvr>
                                      <p:tavLst>
                                        <p:tav tm="0">
                                          <p:val>
                                            <p:fltVal val="0"/>
                                          </p:val>
                                        </p:tav>
                                        <p:tav tm="100000">
                                          <p:val>
                                            <p:strVal val="#ppt_w"/>
                                          </p:val>
                                        </p:tav>
                                      </p:tavLst>
                                    </p:anim>
                                    <p:anim calcmode="lin" valueType="num">
                                      <p:cBhvr>
                                        <p:cTn id="28" dur="2000" fill="hold"/>
                                        <p:tgtEl>
                                          <p:spTgt spid="19"/>
                                        </p:tgtEl>
                                        <p:attrNameLst>
                                          <p:attrName>ppt_h</p:attrName>
                                        </p:attrNameLst>
                                      </p:cBhvr>
                                      <p:tavLst>
                                        <p:tav tm="0">
                                          <p:val>
                                            <p:fltVal val="0"/>
                                          </p:val>
                                        </p:tav>
                                        <p:tav tm="100000">
                                          <p:val>
                                            <p:strVal val="#ppt_h"/>
                                          </p:val>
                                        </p:tav>
                                      </p:tavLst>
                                    </p:anim>
                                    <p:anim calcmode="lin" valueType="num">
                                      <p:cBhvr>
                                        <p:cTn id="29" dur="2000" fill="hold"/>
                                        <p:tgtEl>
                                          <p:spTgt spid="19"/>
                                        </p:tgtEl>
                                        <p:attrNameLst>
                                          <p:attrName>ppt_x</p:attrName>
                                        </p:attrNameLst>
                                      </p:cBhvr>
                                      <p:tavLst>
                                        <p:tav tm="0" fmla="#ppt_x+(cos(-2*pi*(1-$))*-#ppt_x-sin(-2*pi*(1-$))*(1-#ppt_y))*(1-$)">
                                          <p:val>
                                            <p:fltVal val="0"/>
                                          </p:val>
                                        </p:tav>
                                        <p:tav tm="100000">
                                          <p:val>
                                            <p:fltVal val="1"/>
                                          </p:val>
                                        </p:tav>
                                      </p:tavLst>
                                    </p:anim>
                                    <p:anim calcmode="lin" valueType="num">
                                      <p:cBhvr>
                                        <p:cTn id="30" dur="2000" fill="hold"/>
                                        <p:tgtEl>
                                          <p:spTgt spid="19"/>
                                        </p:tgtEl>
                                        <p:attrNameLst>
                                          <p:attrName>ppt_y</p:attrName>
                                        </p:attrNameLst>
                                      </p:cBhvr>
                                      <p:tavLst>
                                        <p:tav tm="0" fmla="#ppt_y+(sin(-2*pi*(1-$))*-#ppt_x+cos(-2*pi*(1-$))*(1-#ppt_y))*(1-$)">
                                          <p:val>
                                            <p:fltVal val="0"/>
                                          </p:val>
                                        </p:tav>
                                        <p:tav tm="100000">
                                          <p:val>
                                            <p:fltVal val="1"/>
                                          </p:val>
                                        </p:tav>
                                      </p:tavLst>
                                    </p:anim>
                                  </p:childTnLst>
                                </p:cTn>
                              </p:par>
                              <p:par>
                                <p:cTn id="31" presetID="15" presetClass="entr" presetSubtype="0" fill="hold" nodeType="withEffect">
                                  <p:stCondLst>
                                    <p:cond delay="0"/>
                                  </p:stCondLst>
                                  <p:childTnLst>
                                    <p:set>
                                      <p:cBhvr>
                                        <p:cTn id="32" dur="1" fill="hold">
                                          <p:stCondLst>
                                            <p:cond delay="0"/>
                                          </p:stCondLst>
                                        </p:cTn>
                                        <p:tgtEl>
                                          <p:spTgt spid="20"/>
                                        </p:tgtEl>
                                        <p:attrNameLst>
                                          <p:attrName>style.visibility</p:attrName>
                                        </p:attrNameLst>
                                      </p:cBhvr>
                                      <p:to>
                                        <p:strVal val="visible"/>
                                      </p:to>
                                    </p:set>
                                    <p:anim calcmode="lin" valueType="num">
                                      <p:cBhvr>
                                        <p:cTn id="33" dur="2000" fill="hold"/>
                                        <p:tgtEl>
                                          <p:spTgt spid="20"/>
                                        </p:tgtEl>
                                        <p:attrNameLst>
                                          <p:attrName>ppt_w</p:attrName>
                                        </p:attrNameLst>
                                      </p:cBhvr>
                                      <p:tavLst>
                                        <p:tav tm="0">
                                          <p:val>
                                            <p:fltVal val="0"/>
                                          </p:val>
                                        </p:tav>
                                        <p:tav tm="100000">
                                          <p:val>
                                            <p:strVal val="#ppt_w"/>
                                          </p:val>
                                        </p:tav>
                                      </p:tavLst>
                                    </p:anim>
                                    <p:anim calcmode="lin" valueType="num">
                                      <p:cBhvr>
                                        <p:cTn id="34" dur="2000" fill="hold"/>
                                        <p:tgtEl>
                                          <p:spTgt spid="20"/>
                                        </p:tgtEl>
                                        <p:attrNameLst>
                                          <p:attrName>ppt_h</p:attrName>
                                        </p:attrNameLst>
                                      </p:cBhvr>
                                      <p:tavLst>
                                        <p:tav tm="0">
                                          <p:val>
                                            <p:fltVal val="0"/>
                                          </p:val>
                                        </p:tav>
                                        <p:tav tm="100000">
                                          <p:val>
                                            <p:strVal val="#ppt_h"/>
                                          </p:val>
                                        </p:tav>
                                      </p:tavLst>
                                    </p:anim>
                                    <p:anim calcmode="lin" valueType="num">
                                      <p:cBhvr>
                                        <p:cTn id="35" dur="2000" fill="hold"/>
                                        <p:tgtEl>
                                          <p:spTgt spid="20"/>
                                        </p:tgtEl>
                                        <p:attrNameLst>
                                          <p:attrName>ppt_x</p:attrName>
                                        </p:attrNameLst>
                                      </p:cBhvr>
                                      <p:tavLst>
                                        <p:tav tm="0" fmla="#ppt_x+(cos(-2*pi*(1-$))*-#ppt_x-sin(-2*pi*(1-$))*(1-#ppt_y))*(1-$)">
                                          <p:val>
                                            <p:fltVal val="0"/>
                                          </p:val>
                                        </p:tav>
                                        <p:tav tm="100000">
                                          <p:val>
                                            <p:fltVal val="1"/>
                                          </p:val>
                                        </p:tav>
                                      </p:tavLst>
                                    </p:anim>
                                    <p:anim calcmode="lin" valueType="num">
                                      <p:cBhvr>
                                        <p:cTn id="36" dur="2000" fill="hold"/>
                                        <p:tgtEl>
                                          <p:spTgt spid="20"/>
                                        </p:tgtEl>
                                        <p:attrNameLst>
                                          <p:attrName>ppt_y</p:attrName>
                                        </p:attrNameLst>
                                      </p:cBhvr>
                                      <p:tavLst>
                                        <p:tav tm="0" fmla="#ppt_y+(sin(-2*pi*(1-$))*-#ppt_x+cos(-2*pi*(1-$))*(1-#ppt_y))*(1-$)">
                                          <p:val>
                                            <p:fltVal val="0"/>
                                          </p:val>
                                        </p:tav>
                                        <p:tav tm="100000">
                                          <p:val>
                                            <p:fltVal val="1"/>
                                          </p:val>
                                        </p:tav>
                                      </p:tavLst>
                                    </p:anim>
                                  </p:childTnLst>
                                </p:cTn>
                              </p:par>
                              <p:par>
                                <p:cTn id="37" presetID="15" presetClass="entr" presetSubtype="0" fill="hold" nodeType="withEffect">
                                  <p:stCondLst>
                                    <p:cond delay="0"/>
                                  </p:stCondLst>
                                  <p:childTnLst>
                                    <p:set>
                                      <p:cBhvr>
                                        <p:cTn id="38" dur="1" fill="hold">
                                          <p:stCondLst>
                                            <p:cond delay="0"/>
                                          </p:stCondLst>
                                        </p:cTn>
                                        <p:tgtEl>
                                          <p:spTgt spid="21"/>
                                        </p:tgtEl>
                                        <p:attrNameLst>
                                          <p:attrName>style.visibility</p:attrName>
                                        </p:attrNameLst>
                                      </p:cBhvr>
                                      <p:to>
                                        <p:strVal val="visible"/>
                                      </p:to>
                                    </p:set>
                                    <p:anim calcmode="lin" valueType="num">
                                      <p:cBhvr>
                                        <p:cTn id="39" dur="2000" fill="hold"/>
                                        <p:tgtEl>
                                          <p:spTgt spid="21"/>
                                        </p:tgtEl>
                                        <p:attrNameLst>
                                          <p:attrName>ppt_w</p:attrName>
                                        </p:attrNameLst>
                                      </p:cBhvr>
                                      <p:tavLst>
                                        <p:tav tm="0">
                                          <p:val>
                                            <p:fltVal val="0"/>
                                          </p:val>
                                        </p:tav>
                                        <p:tav tm="100000">
                                          <p:val>
                                            <p:strVal val="#ppt_w"/>
                                          </p:val>
                                        </p:tav>
                                      </p:tavLst>
                                    </p:anim>
                                    <p:anim calcmode="lin" valueType="num">
                                      <p:cBhvr>
                                        <p:cTn id="40" dur="2000" fill="hold"/>
                                        <p:tgtEl>
                                          <p:spTgt spid="21"/>
                                        </p:tgtEl>
                                        <p:attrNameLst>
                                          <p:attrName>ppt_h</p:attrName>
                                        </p:attrNameLst>
                                      </p:cBhvr>
                                      <p:tavLst>
                                        <p:tav tm="0">
                                          <p:val>
                                            <p:fltVal val="0"/>
                                          </p:val>
                                        </p:tav>
                                        <p:tav tm="100000">
                                          <p:val>
                                            <p:strVal val="#ppt_h"/>
                                          </p:val>
                                        </p:tav>
                                      </p:tavLst>
                                    </p:anim>
                                    <p:anim calcmode="lin" valueType="num">
                                      <p:cBhvr>
                                        <p:cTn id="41" dur="2000" fill="hold"/>
                                        <p:tgtEl>
                                          <p:spTgt spid="21"/>
                                        </p:tgtEl>
                                        <p:attrNameLst>
                                          <p:attrName>ppt_x</p:attrName>
                                        </p:attrNameLst>
                                      </p:cBhvr>
                                      <p:tavLst>
                                        <p:tav tm="0" fmla="#ppt_x+(cos(-2*pi*(1-$))*-#ppt_x-sin(-2*pi*(1-$))*(1-#ppt_y))*(1-$)">
                                          <p:val>
                                            <p:fltVal val="0"/>
                                          </p:val>
                                        </p:tav>
                                        <p:tav tm="100000">
                                          <p:val>
                                            <p:fltVal val="1"/>
                                          </p:val>
                                        </p:tav>
                                      </p:tavLst>
                                    </p:anim>
                                    <p:anim calcmode="lin" valueType="num">
                                      <p:cBhvr>
                                        <p:cTn id="42" dur="2000" fill="hold"/>
                                        <p:tgtEl>
                                          <p:spTgt spid="21"/>
                                        </p:tgtEl>
                                        <p:attrNameLst>
                                          <p:attrName>ppt_y</p:attrName>
                                        </p:attrNameLst>
                                      </p:cBhvr>
                                      <p:tavLst>
                                        <p:tav tm="0" fmla="#ppt_y+(sin(-2*pi*(1-$))*-#ppt_x+cos(-2*pi*(1-$))*(1-#ppt_y))*(1-$)">
                                          <p:val>
                                            <p:fltVal val="0"/>
                                          </p:val>
                                        </p:tav>
                                        <p:tav tm="100000">
                                          <p:val>
                                            <p:fltVal val="1"/>
                                          </p:val>
                                        </p:tav>
                                      </p:tavLst>
                                    </p:anim>
                                  </p:childTnLst>
                                </p:cTn>
                              </p:par>
                              <p:par>
                                <p:cTn id="43" presetID="15" presetClass="entr" presetSubtype="0" fill="hold" nodeType="withEffect">
                                  <p:stCondLst>
                                    <p:cond delay="0"/>
                                  </p:stCondLst>
                                  <p:childTnLst>
                                    <p:set>
                                      <p:cBhvr>
                                        <p:cTn id="44" dur="1" fill="hold">
                                          <p:stCondLst>
                                            <p:cond delay="0"/>
                                          </p:stCondLst>
                                        </p:cTn>
                                        <p:tgtEl>
                                          <p:spTgt spid="22"/>
                                        </p:tgtEl>
                                        <p:attrNameLst>
                                          <p:attrName>style.visibility</p:attrName>
                                        </p:attrNameLst>
                                      </p:cBhvr>
                                      <p:to>
                                        <p:strVal val="visible"/>
                                      </p:to>
                                    </p:set>
                                    <p:anim calcmode="lin" valueType="num">
                                      <p:cBhvr>
                                        <p:cTn id="45" dur="2000" fill="hold"/>
                                        <p:tgtEl>
                                          <p:spTgt spid="22"/>
                                        </p:tgtEl>
                                        <p:attrNameLst>
                                          <p:attrName>ppt_w</p:attrName>
                                        </p:attrNameLst>
                                      </p:cBhvr>
                                      <p:tavLst>
                                        <p:tav tm="0">
                                          <p:val>
                                            <p:fltVal val="0"/>
                                          </p:val>
                                        </p:tav>
                                        <p:tav tm="100000">
                                          <p:val>
                                            <p:strVal val="#ppt_w"/>
                                          </p:val>
                                        </p:tav>
                                      </p:tavLst>
                                    </p:anim>
                                    <p:anim calcmode="lin" valueType="num">
                                      <p:cBhvr>
                                        <p:cTn id="46" dur="2000" fill="hold"/>
                                        <p:tgtEl>
                                          <p:spTgt spid="22"/>
                                        </p:tgtEl>
                                        <p:attrNameLst>
                                          <p:attrName>ppt_h</p:attrName>
                                        </p:attrNameLst>
                                      </p:cBhvr>
                                      <p:tavLst>
                                        <p:tav tm="0">
                                          <p:val>
                                            <p:fltVal val="0"/>
                                          </p:val>
                                        </p:tav>
                                        <p:tav tm="100000">
                                          <p:val>
                                            <p:strVal val="#ppt_h"/>
                                          </p:val>
                                        </p:tav>
                                      </p:tavLst>
                                    </p:anim>
                                    <p:anim calcmode="lin" valueType="num">
                                      <p:cBhvr>
                                        <p:cTn id="47" dur="2000" fill="hold"/>
                                        <p:tgtEl>
                                          <p:spTgt spid="22"/>
                                        </p:tgtEl>
                                        <p:attrNameLst>
                                          <p:attrName>ppt_x</p:attrName>
                                        </p:attrNameLst>
                                      </p:cBhvr>
                                      <p:tavLst>
                                        <p:tav tm="0" fmla="#ppt_x+(cos(-2*pi*(1-$))*-#ppt_x-sin(-2*pi*(1-$))*(1-#ppt_y))*(1-$)">
                                          <p:val>
                                            <p:fltVal val="0"/>
                                          </p:val>
                                        </p:tav>
                                        <p:tav tm="100000">
                                          <p:val>
                                            <p:fltVal val="1"/>
                                          </p:val>
                                        </p:tav>
                                      </p:tavLst>
                                    </p:anim>
                                    <p:anim calcmode="lin" valueType="num">
                                      <p:cBhvr>
                                        <p:cTn id="48" dur="2000" fill="hold"/>
                                        <p:tgtEl>
                                          <p:spTgt spid="22"/>
                                        </p:tgtEl>
                                        <p:attrNameLst>
                                          <p:attrName>ppt_y</p:attrName>
                                        </p:attrNameLst>
                                      </p:cBhvr>
                                      <p:tavLst>
                                        <p:tav tm="0" fmla="#ppt_y+(sin(-2*pi*(1-$))*-#ppt_x+cos(-2*pi*(1-$))*(1-#ppt_y))*(1-$)">
                                          <p:val>
                                            <p:fltVal val="0"/>
                                          </p:val>
                                        </p:tav>
                                        <p:tav tm="100000">
                                          <p:val>
                                            <p:fltVal val="1"/>
                                          </p:val>
                                        </p:tav>
                                      </p:tavLst>
                                    </p:anim>
                                  </p:childTnLst>
                                </p:cTn>
                              </p:par>
                              <p:par>
                                <p:cTn id="49" presetID="15" presetClass="entr" presetSubtype="0" fill="hold" nodeType="withEffect">
                                  <p:stCondLst>
                                    <p:cond delay="0"/>
                                  </p:stCondLst>
                                  <p:childTnLst>
                                    <p:set>
                                      <p:cBhvr>
                                        <p:cTn id="50" dur="1" fill="hold">
                                          <p:stCondLst>
                                            <p:cond delay="0"/>
                                          </p:stCondLst>
                                        </p:cTn>
                                        <p:tgtEl>
                                          <p:spTgt spid="23"/>
                                        </p:tgtEl>
                                        <p:attrNameLst>
                                          <p:attrName>style.visibility</p:attrName>
                                        </p:attrNameLst>
                                      </p:cBhvr>
                                      <p:to>
                                        <p:strVal val="visible"/>
                                      </p:to>
                                    </p:set>
                                    <p:anim calcmode="lin" valueType="num">
                                      <p:cBhvr>
                                        <p:cTn id="51" dur="2000" fill="hold"/>
                                        <p:tgtEl>
                                          <p:spTgt spid="23"/>
                                        </p:tgtEl>
                                        <p:attrNameLst>
                                          <p:attrName>ppt_w</p:attrName>
                                        </p:attrNameLst>
                                      </p:cBhvr>
                                      <p:tavLst>
                                        <p:tav tm="0">
                                          <p:val>
                                            <p:fltVal val="0"/>
                                          </p:val>
                                        </p:tav>
                                        <p:tav tm="100000">
                                          <p:val>
                                            <p:strVal val="#ppt_w"/>
                                          </p:val>
                                        </p:tav>
                                      </p:tavLst>
                                    </p:anim>
                                    <p:anim calcmode="lin" valueType="num">
                                      <p:cBhvr>
                                        <p:cTn id="52" dur="2000" fill="hold"/>
                                        <p:tgtEl>
                                          <p:spTgt spid="23"/>
                                        </p:tgtEl>
                                        <p:attrNameLst>
                                          <p:attrName>ppt_h</p:attrName>
                                        </p:attrNameLst>
                                      </p:cBhvr>
                                      <p:tavLst>
                                        <p:tav tm="0">
                                          <p:val>
                                            <p:fltVal val="0"/>
                                          </p:val>
                                        </p:tav>
                                        <p:tav tm="100000">
                                          <p:val>
                                            <p:strVal val="#ppt_h"/>
                                          </p:val>
                                        </p:tav>
                                      </p:tavLst>
                                    </p:anim>
                                    <p:anim calcmode="lin" valueType="num">
                                      <p:cBhvr>
                                        <p:cTn id="53" dur="2000" fill="hold"/>
                                        <p:tgtEl>
                                          <p:spTgt spid="23"/>
                                        </p:tgtEl>
                                        <p:attrNameLst>
                                          <p:attrName>ppt_x</p:attrName>
                                        </p:attrNameLst>
                                      </p:cBhvr>
                                      <p:tavLst>
                                        <p:tav tm="0" fmla="#ppt_x+(cos(-2*pi*(1-$))*-#ppt_x-sin(-2*pi*(1-$))*(1-#ppt_y))*(1-$)">
                                          <p:val>
                                            <p:fltVal val="0"/>
                                          </p:val>
                                        </p:tav>
                                        <p:tav tm="100000">
                                          <p:val>
                                            <p:fltVal val="1"/>
                                          </p:val>
                                        </p:tav>
                                      </p:tavLst>
                                    </p:anim>
                                    <p:anim calcmode="lin" valueType="num">
                                      <p:cBhvr>
                                        <p:cTn id="54" dur="2000" fill="hold"/>
                                        <p:tgtEl>
                                          <p:spTgt spid="23"/>
                                        </p:tgtEl>
                                        <p:attrNameLst>
                                          <p:attrName>ppt_y</p:attrName>
                                        </p:attrNameLst>
                                      </p:cBhvr>
                                      <p:tavLst>
                                        <p:tav tm="0" fmla="#ppt_y+(sin(-2*pi*(1-$))*-#ppt_x+cos(-2*pi*(1-$))*(1-#ppt_y))*(1-$)">
                                          <p:val>
                                            <p:fltVal val="0"/>
                                          </p:val>
                                        </p:tav>
                                        <p:tav tm="100000">
                                          <p:val>
                                            <p:fltVal val="1"/>
                                          </p:val>
                                        </p:tav>
                                      </p:tavLst>
                                    </p:anim>
                                  </p:childTnLst>
                                </p:cTn>
                              </p:par>
                              <p:par>
                                <p:cTn id="55" presetID="15" presetClass="entr" presetSubtype="0" fill="hold" nodeType="withEffect">
                                  <p:stCondLst>
                                    <p:cond delay="0"/>
                                  </p:stCondLst>
                                  <p:childTnLst>
                                    <p:set>
                                      <p:cBhvr>
                                        <p:cTn id="56" dur="1" fill="hold">
                                          <p:stCondLst>
                                            <p:cond delay="0"/>
                                          </p:stCondLst>
                                        </p:cTn>
                                        <p:tgtEl>
                                          <p:spTgt spid="24"/>
                                        </p:tgtEl>
                                        <p:attrNameLst>
                                          <p:attrName>style.visibility</p:attrName>
                                        </p:attrNameLst>
                                      </p:cBhvr>
                                      <p:to>
                                        <p:strVal val="visible"/>
                                      </p:to>
                                    </p:set>
                                    <p:anim calcmode="lin" valueType="num">
                                      <p:cBhvr>
                                        <p:cTn id="57" dur="2000" fill="hold"/>
                                        <p:tgtEl>
                                          <p:spTgt spid="24"/>
                                        </p:tgtEl>
                                        <p:attrNameLst>
                                          <p:attrName>ppt_w</p:attrName>
                                        </p:attrNameLst>
                                      </p:cBhvr>
                                      <p:tavLst>
                                        <p:tav tm="0">
                                          <p:val>
                                            <p:fltVal val="0"/>
                                          </p:val>
                                        </p:tav>
                                        <p:tav tm="100000">
                                          <p:val>
                                            <p:strVal val="#ppt_w"/>
                                          </p:val>
                                        </p:tav>
                                      </p:tavLst>
                                    </p:anim>
                                    <p:anim calcmode="lin" valueType="num">
                                      <p:cBhvr>
                                        <p:cTn id="58" dur="2000" fill="hold"/>
                                        <p:tgtEl>
                                          <p:spTgt spid="24"/>
                                        </p:tgtEl>
                                        <p:attrNameLst>
                                          <p:attrName>ppt_h</p:attrName>
                                        </p:attrNameLst>
                                      </p:cBhvr>
                                      <p:tavLst>
                                        <p:tav tm="0">
                                          <p:val>
                                            <p:fltVal val="0"/>
                                          </p:val>
                                        </p:tav>
                                        <p:tav tm="100000">
                                          <p:val>
                                            <p:strVal val="#ppt_h"/>
                                          </p:val>
                                        </p:tav>
                                      </p:tavLst>
                                    </p:anim>
                                    <p:anim calcmode="lin" valueType="num">
                                      <p:cBhvr>
                                        <p:cTn id="59" dur="2000" fill="hold"/>
                                        <p:tgtEl>
                                          <p:spTgt spid="24"/>
                                        </p:tgtEl>
                                        <p:attrNameLst>
                                          <p:attrName>ppt_x</p:attrName>
                                        </p:attrNameLst>
                                      </p:cBhvr>
                                      <p:tavLst>
                                        <p:tav tm="0" fmla="#ppt_x+(cos(-2*pi*(1-$))*-#ppt_x-sin(-2*pi*(1-$))*(1-#ppt_y))*(1-$)">
                                          <p:val>
                                            <p:fltVal val="0"/>
                                          </p:val>
                                        </p:tav>
                                        <p:tav tm="100000">
                                          <p:val>
                                            <p:fltVal val="1"/>
                                          </p:val>
                                        </p:tav>
                                      </p:tavLst>
                                    </p:anim>
                                    <p:anim calcmode="lin" valueType="num">
                                      <p:cBhvr>
                                        <p:cTn id="60" dur="2000" fill="hold"/>
                                        <p:tgtEl>
                                          <p:spTgt spid="24"/>
                                        </p:tgtEl>
                                        <p:attrNameLst>
                                          <p:attrName>ppt_y</p:attrName>
                                        </p:attrNameLst>
                                      </p:cBhvr>
                                      <p:tavLst>
                                        <p:tav tm="0" fmla="#ppt_y+(sin(-2*pi*(1-$))*-#ppt_x+cos(-2*pi*(1-$))*(1-#ppt_y))*(1-$)">
                                          <p:val>
                                            <p:fltVal val="0"/>
                                          </p:val>
                                        </p:tav>
                                        <p:tav tm="100000">
                                          <p:val>
                                            <p:fltVal val="1"/>
                                          </p:val>
                                        </p:tav>
                                      </p:tavLst>
                                    </p:anim>
                                  </p:childTnLst>
                                </p:cTn>
                              </p:par>
                              <p:par>
                                <p:cTn id="61" presetID="15" presetClass="entr" presetSubtype="0" fill="hold" nodeType="withEffect">
                                  <p:stCondLst>
                                    <p:cond delay="0"/>
                                  </p:stCondLst>
                                  <p:childTnLst>
                                    <p:set>
                                      <p:cBhvr>
                                        <p:cTn id="62" dur="1" fill="hold">
                                          <p:stCondLst>
                                            <p:cond delay="0"/>
                                          </p:stCondLst>
                                        </p:cTn>
                                        <p:tgtEl>
                                          <p:spTgt spid="25"/>
                                        </p:tgtEl>
                                        <p:attrNameLst>
                                          <p:attrName>style.visibility</p:attrName>
                                        </p:attrNameLst>
                                      </p:cBhvr>
                                      <p:to>
                                        <p:strVal val="visible"/>
                                      </p:to>
                                    </p:set>
                                    <p:anim calcmode="lin" valueType="num">
                                      <p:cBhvr>
                                        <p:cTn id="63" dur="2000" fill="hold"/>
                                        <p:tgtEl>
                                          <p:spTgt spid="25"/>
                                        </p:tgtEl>
                                        <p:attrNameLst>
                                          <p:attrName>ppt_w</p:attrName>
                                        </p:attrNameLst>
                                      </p:cBhvr>
                                      <p:tavLst>
                                        <p:tav tm="0">
                                          <p:val>
                                            <p:fltVal val="0"/>
                                          </p:val>
                                        </p:tav>
                                        <p:tav tm="100000">
                                          <p:val>
                                            <p:strVal val="#ppt_w"/>
                                          </p:val>
                                        </p:tav>
                                      </p:tavLst>
                                    </p:anim>
                                    <p:anim calcmode="lin" valueType="num">
                                      <p:cBhvr>
                                        <p:cTn id="64" dur="2000" fill="hold"/>
                                        <p:tgtEl>
                                          <p:spTgt spid="25"/>
                                        </p:tgtEl>
                                        <p:attrNameLst>
                                          <p:attrName>ppt_h</p:attrName>
                                        </p:attrNameLst>
                                      </p:cBhvr>
                                      <p:tavLst>
                                        <p:tav tm="0">
                                          <p:val>
                                            <p:fltVal val="0"/>
                                          </p:val>
                                        </p:tav>
                                        <p:tav tm="100000">
                                          <p:val>
                                            <p:strVal val="#ppt_h"/>
                                          </p:val>
                                        </p:tav>
                                      </p:tavLst>
                                    </p:anim>
                                    <p:anim calcmode="lin" valueType="num">
                                      <p:cBhvr>
                                        <p:cTn id="65" dur="2000" fill="hold"/>
                                        <p:tgtEl>
                                          <p:spTgt spid="25"/>
                                        </p:tgtEl>
                                        <p:attrNameLst>
                                          <p:attrName>ppt_x</p:attrName>
                                        </p:attrNameLst>
                                      </p:cBhvr>
                                      <p:tavLst>
                                        <p:tav tm="0" fmla="#ppt_x+(cos(-2*pi*(1-$))*-#ppt_x-sin(-2*pi*(1-$))*(1-#ppt_y))*(1-$)">
                                          <p:val>
                                            <p:fltVal val="0"/>
                                          </p:val>
                                        </p:tav>
                                        <p:tav tm="100000">
                                          <p:val>
                                            <p:fltVal val="1"/>
                                          </p:val>
                                        </p:tav>
                                      </p:tavLst>
                                    </p:anim>
                                    <p:anim calcmode="lin" valueType="num">
                                      <p:cBhvr>
                                        <p:cTn id="66" dur="2000" fill="hold"/>
                                        <p:tgtEl>
                                          <p:spTgt spid="25"/>
                                        </p:tgtEl>
                                        <p:attrNameLst>
                                          <p:attrName>ppt_y</p:attrName>
                                        </p:attrNameLst>
                                      </p:cBhvr>
                                      <p:tavLst>
                                        <p:tav tm="0" fmla="#ppt_y+(sin(-2*pi*(1-$))*-#ppt_x+cos(-2*pi*(1-$))*(1-#ppt_y))*(1-$)">
                                          <p:val>
                                            <p:fltVal val="0"/>
                                          </p:val>
                                        </p:tav>
                                        <p:tav tm="100000">
                                          <p:val>
                                            <p:fltVal val="1"/>
                                          </p:val>
                                        </p:tav>
                                      </p:tavLst>
                                    </p:anim>
                                  </p:childTnLst>
                                </p:cTn>
                              </p:par>
                              <p:par>
                                <p:cTn id="67" presetID="15" presetClass="entr" presetSubtype="0" fill="hold" nodeType="withEffect">
                                  <p:stCondLst>
                                    <p:cond delay="0"/>
                                  </p:stCondLst>
                                  <p:childTnLst>
                                    <p:set>
                                      <p:cBhvr>
                                        <p:cTn id="68" dur="1" fill="hold">
                                          <p:stCondLst>
                                            <p:cond delay="0"/>
                                          </p:stCondLst>
                                        </p:cTn>
                                        <p:tgtEl>
                                          <p:spTgt spid="26"/>
                                        </p:tgtEl>
                                        <p:attrNameLst>
                                          <p:attrName>style.visibility</p:attrName>
                                        </p:attrNameLst>
                                      </p:cBhvr>
                                      <p:to>
                                        <p:strVal val="visible"/>
                                      </p:to>
                                    </p:set>
                                    <p:anim calcmode="lin" valueType="num">
                                      <p:cBhvr>
                                        <p:cTn id="69" dur="2000" fill="hold"/>
                                        <p:tgtEl>
                                          <p:spTgt spid="26"/>
                                        </p:tgtEl>
                                        <p:attrNameLst>
                                          <p:attrName>ppt_w</p:attrName>
                                        </p:attrNameLst>
                                      </p:cBhvr>
                                      <p:tavLst>
                                        <p:tav tm="0">
                                          <p:val>
                                            <p:fltVal val="0"/>
                                          </p:val>
                                        </p:tav>
                                        <p:tav tm="100000">
                                          <p:val>
                                            <p:strVal val="#ppt_w"/>
                                          </p:val>
                                        </p:tav>
                                      </p:tavLst>
                                    </p:anim>
                                    <p:anim calcmode="lin" valueType="num">
                                      <p:cBhvr>
                                        <p:cTn id="70" dur="2000" fill="hold"/>
                                        <p:tgtEl>
                                          <p:spTgt spid="26"/>
                                        </p:tgtEl>
                                        <p:attrNameLst>
                                          <p:attrName>ppt_h</p:attrName>
                                        </p:attrNameLst>
                                      </p:cBhvr>
                                      <p:tavLst>
                                        <p:tav tm="0">
                                          <p:val>
                                            <p:fltVal val="0"/>
                                          </p:val>
                                        </p:tav>
                                        <p:tav tm="100000">
                                          <p:val>
                                            <p:strVal val="#ppt_h"/>
                                          </p:val>
                                        </p:tav>
                                      </p:tavLst>
                                    </p:anim>
                                    <p:anim calcmode="lin" valueType="num">
                                      <p:cBhvr>
                                        <p:cTn id="71" dur="2000" fill="hold"/>
                                        <p:tgtEl>
                                          <p:spTgt spid="26"/>
                                        </p:tgtEl>
                                        <p:attrNameLst>
                                          <p:attrName>ppt_x</p:attrName>
                                        </p:attrNameLst>
                                      </p:cBhvr>
                                      <p:tavLst>
                                        <p:tav tm="0" fmla="#ppt_x+(cos(-2*pi*(1-$))*-#ppt_x-sin(-2*pi*(1-$))*(1-#ppt_y))*(1-$)">
                                          <p:val>
                                            <p:fltVal val="0"/>
                                          </p:val>
                                        </p:tav>
                                        <p:tav tm="100000">
                                          <p:val>
                                            <p:fltVal val="1"/>
                                          </p:val>
                                        </p:tav>
                                      </p:tavLst>
                                    </p:anim>
                                    <p:anim calcmode="lin" valueType="num">
                                      <p:cBhvr>
                                        <p:cTn id="72" dur="2000" fill="hold"/>
                                        <p:tgtEl>
                                          <p:spTgt spid="26"/>
                                        </p:tgtEl>
                                        <p:attrNameLst>
                                          <p:attrName>ppt_y</p:attrName>
                                        </p:attrNameLst>
                                      </p:cBhvr>
                                      <p:tavLst>
                                        <p:tav tm="0" fmla="#ppt_y+(sin(-2*pi*(1-$))*-#ppt_x+cos(-2*pi*(1-$))*(1-#ppt_y))*(1-$)">
                                          <p:val>
                                            <p:fltVal val="0"/>
                                          </p:val>
                                        </p:tav>
                                        <p:tav tm="100000">
                                          <p:val>
                                            <p:fltVal val="1"/>
                                          </p:val>
                                        </p:tav>
                                      </p:tavLst>
                                    </p:anim>
                                  </p:childTnLst>
                                </p:cTn>
                              </p:par>
                              <p:par>
                                <p:cTn id="73" presetID="15" presetClass="entr" presetSubtype="0" fill="hold" nodeType="withEffect">
                                  <p:stCondLst>
                                    <p:cond delay="0"/>
                                  </p:stCondLst>
                                  <p:childTnLst>
                                    <p:set>
                                      <p:cBhvr>
                                        <p:cTn id="74" dur="1" fill="hold">
                                          <p:stCondLst>
                                            <p:cond delay="0"/>
                                          </p:stCondLst>
                                        </p:cTn>
                                        <p:tgtEl>
                                          <p:spTgt spid="27"/>
                                        </p:tgtEl>
                                        <p:attrNameLst>
                                          <p:attrName>style.visibility</p:attrName>
                                        </p:attrNameLst>
                                      </p:cBhvr>
                                      <p:to>
                                        <p:strVal val="visible"/>
                                      </p:to>
                                    </p:set>
                                    <p:anim calcmode="lin" valueType="num">
                                      <p:cBhvr>
                                        <p:cTn id="75" dur="2000" fill="hold"/>
                                        <p:tgtEl>
                                          <p:spTgt spid="27"/>
                                        </p:tgtEl>
                                        <p:attrNameLst>
                                          <p:attrName>ppt_w</p:attrName>
                                        </p:attrNameLst>
                                      </p:cBhvr>
                                      <p:tavLst>
                                        <p:tav tm="0">
                                          <p:val>
                                            <p:fltVal val="0"/>
                                          </p:val>
                                        </p:tav>
                                        <p:tav tm="100000">
                                          <p:val>
                                            <p:strVal val="#ppt_w"/>
                                          </p:val>
                                        </p:tav>
                                      </p:tavLst>
                                    </p:anim>
                                    <p:anim calcmode="lin" valueType="num">
                                      <p:cBhvr>
                                        <p:cTn id="76" dur="2000" fill="hold"/>
                                        <p:tgtEl>
                                          <p:spTgt spid="27"/>
                                        </p:tgtEl>
                                        <p:attrNameLst>
                                          <p:attrName>ppt_h</p:attrName>
                                        </p:attrNameLst>
                                      </p:cBhvr>
                                      <p:tavLst>
                                        <p:tav tm="0">
                                          <p:val>
                                            <p:fltVal val="0"/>
                                          </p:val>
                                        </p:tav>
                                        <p:tav tm="100000">
                                          <p:val>
                                            <p:strVal val="#ppt_h"/>
                                          </p:val>
                                        </p:tav>
                                      </p:tavLst>
                                    </p:anim>
                                    <p:anim calcmode="lin" valueType="num">
                                      <p:cBhvr>
                                        <p:cTn id="77" dur="2000" fill="hold"/>
                                        <p:tgtEl>
                                          <p:spTgt spid="27"/>
                                        </p:tgtEl>
                                        <p:attrNameLst>
                                          <p:attrName>ppt_x</p:attrName>
                                        </p:attrNameLst>
                                      </p:cBhvr>
                                      <p:tavLst>
                                        <p:tav tm="0" fmla="#ppt_x+(cos(-2*pi*(1-$))*-#ppt_x-sin(-2*pi*(1-$))*(1-#ppt_y))*(1-$)">
                                          <p:val>
                                            <p:fltVal val="0"/>
                                          </p:val>
                                        </p:tav>
                                        <p:tav tm="100000">
                                          <p:val>
                                            <p:fltVal val="1"/>
                                          </p:val>
                                        </p:tav>
                                      </p:tavLst>
                                    </p:anim>
                                    <p:anim calcmode="lin" valueType="num">
                                      <p:cBhvr>
                                        <p:cTn id="78" dur="2000" fill="hold"/>
                                        <p:tgtEl>
                                          <p:spTgt spid="27"/>
                                        </p:tgtEl>
                                        <p:attrNameLst>
                                          <p:attrName>ppt_y</p:attrName>
                                        </p:attrNameLst>
                                      </p:cBhvr>
                                      <p:tavLst>
                                        <p:tav tm="0" fmla="#ppt_y+(sin(-2*pi*(1-$))*-#ppt_x+cos(-2*pi*(1-$))*(1-#ppt_y))*(1-$)">
                                          <p:val>
                                            <p:fltVal val="0"/>
                                          </p:val>
                                        </p:tav>
                                        <p:tav tm="100000">
                                          <p:val>
                                            <p:fltVal val="1"/>
                                          </p:val>
                                        </p:tav>
                                      </p:tavLst>
                                    </p:anim>
                                  </p:childTnLst>
                                </p:cTn>
                              </p:par>
                              <p:par>
                                <p:cTn id="79" presetID="15" presetClass="entr" presetSubtype="0" fill="hold" nodeType="withEffect">
                                  <p:stCondLst>
                                    <p:cond delay="0"/>
                                  </p:stCondLst>
                                  <p:childTnLst>
                                    <p:set>
                                      <p:cBhvr>
                                        <p:cTn id="80" dur="1" fill="hold">
                                          <p:stCondLst>
                                            <p:cond delay="0"/>
                                          </p:stCondLst>
                                        </p:cTn>
                                        <p:tgtEl>
                                          <p:spTgt spid="4"/>
                                        </p:tgtEl>
                                        <p:attrNameLst>
                                          <p:attrName>style.visibility</p:attrName>
                                        </p:attrNameLst>
                                      </p:cBhvr>
                                      <p:to>
                                        <p:strVal val="visible"/>
                                      </p:to>
                                    </p:set>
                                    <p:anim calcmode="lin" valueType="num">
                                      <p:cBhvr>
                                        <p:cTn id="81" dur="2000" fill="hold"/>
                                        <p:tgtEl>
                                          <p:spTgt spid="4"/>
                                        </p:tgtEl>
                                        <p:attrNameLst>
                                          <p:attrName>ppt_w</p:attrName>
                                        </p:attrNameLst>
                                      </p:cBhvr>
                                      <p:tavLst>
                                        <p:tav tm="0">
                                          <p:val>
                                            <p:fltVal val="0"/>
                                          </p:val>
                                        </p:tav>
                                        <p:tav tm="100000">
                                          <p:val>
                                            <p:strVal val="#ppt_w"/>
                                          </p:val>
                                        </p:tav>
                                      </p:tavLst>
                                    </p:anim>
                                    <p:anim calcmode="lin" valueType="num">
                                      <p:cBhvr>
                                        <p:cTn id="82" dur="2000" fill="hold"/>
                                        <p:tgtEl>
                                          <p:spTgt spid="4"/>
                                        </p:tgtEl>
                                        <p:attrNameLst>
                                          <p:attrName>ppt_h</p:attrName>
                                        </p:attrNameLst>
                                      </p:cBhvr>
                                      <p:tavLst>
                                        <p:tav tm="0">
                                          <p:val>
                                            <p:fltVal val="0"/>
                                          </p:val>
                                        </p:tav>
                                        <p:tav tm="100000">
                                          <p:val>
                                            <p:strVal val="#ppt_h"/>
                                          </p:val>
                                        </p:tav>
                                      </p:tavLst>
                                    </p:anim>
                                    <p:anim calcmode="lin" valueType="num">
                                      <p:cBhvr>
                                        <p:cTn id="83" dur="2000" fill="hold"/>
                                        <p:tgtEl>
                                          <p:spTgt spid="4"/>
                                        </p:tgtEl>
                                        <p:attrNameLst>
                                          <p:attrName>ppt_x</p:attrName>
                                        </p:attrNameLst>
                                      </p:cBhvr>
                                      <p:tavLst>
                                        <p:tav tm="0" fmla="#ppt_x+(cos(-2*pi*(1-$))*-#ppt_x-sin(-2*pi*(1-$))*(1-#ppt_y))*(1-$)">
                                          <p:val>
                                            <p:fltVal val="0"/>
                                          </p:val>
                                        </p:tav>
                                        <p:tav tm="100000">
                                          <p:val>
                                            <p:fltVal val="1"/>
                                          </p:val>
                                        </p:tav>
                                      </p:tavLst>
                                    </p:anim>
                                    <p:anim calcmode="lin" valueType="num">
                                      <p:cBhvr>
                                        <p:cTn id="84" dur="2000" fill="hold"/>
                                        <p:tgtEl>
                                          <p:spTgt spid="4"/>
                                        </p:tgtEl>
                                        <p:attrNameLst>
                                          <p:attrName>ppt_y</p:attrName>
                                        </p:attrNameLst>
                                      </p:cBhvr>
                                      <p:tavLst>
                                        <p:tav tm="0" fmla="#ppt_y+(sin(-2*pi*(1-$))*-#ppt_x+cos(-2*pi*(1-$))*(1-#ppt_y))*(1-$)">
                                          <p:val>
                                            <p:fltVal val="0"/>
                                          </p:val>
                                        </p:tav>
                                        <p:tav tm="100000">
                                          <p:val>
                                            <p:fltVal val="1"/>
                                          </p:val>
                                        </p:tav>
                                      </p:tavLst>
                                    </p:anim>
                                  </p:childTnLst>
                                </p:cTn>
                              </p:par>
                              <p:par>
                                <p:cTn id="85" presetID="15" presetClass="entr" presetSubtype="0" fill="hold" nodeType="withEffect">
                                  <p:stCondLst>
                                    <p:cond delay="0"/>
                                  </p:stCondLst>
                                  <p:childTnLst>
                                    <p:set>
                                      <p:cBhvr>
                                        <p:cTn id="86" dur="1" fill="hold">
                                          <p:stCondLst>
                                            <p:cond delay="0"/>
                                          </p:stCondLst>
                                        </p:cTn>
                                        <p:tgtEl>
                                          <p:spTgt spid="6"/>
                                        </p:tgtEl>
                                        <p:attrNameLst>
                                          <p:attrName>style.visibility</p:attrName>
                                        </p:attrNameLst>
                                      </p:cBhvr>
                                      <p:to>
                                        <p:strVal val="visible"/>
                                      </p:to>
                                    </p:set>
                                    <p:anim calcmode="lin" valueType="num">
                                      <p:cBhvr>
                                        <p:cTn id="87" dur="2000" fill="hold"/>
                                        <p:tgtEl>
                                          <p:spTgt spid="6"/>
                                        </p:tgtEl>
                                        <p:attrNameLst>
                                          <p:attrName>ppt_w</p:attrName>
                                        </p:attrNameLst>
                                      </p:cBhvr>
                                      <p:tavLst>
                                        <p:tav tm="0">
                                          <p:val>
                                            <p:fltVal val="0"/>
                                          </p:val>
                                        </p:tav>
                                        <p:tav tm="100000">
                                          <p:val>
                                            <p:strVal val="#ppt_w"/>
                                          </p:val>
                                        </p:tav>
                                      </p:tavLst>
                                    </p:anim>
                                    <p:anim calcmode="lin" valueType="num">
                                      <p:cBhvr>
                                        <p:cTn id="88" dur="2000" fill="hold"/>
                                        <p:tgtEl>
                                          <p:spTgt spid="6"/>
                                        </p:tgtEl>
                                        <p:attrNameLst>
                                          <p:attrName>ppt_h</p:attrName>
                                        </p:attrNameLst>
                                      </p:cBhvr>
                                      <p:tavLst>
                                        <p:tav tm="0">
                                          <p:val>
                                            <p:fltVal val="0"/>
                                          </p:val>
                                        </p:tav>
                                        <p:tav tm="100000">
                                          <p:val>
                                            <p:strVal val="#ppt_h"/>
                                          </p:val>
                                        </p:tav>
                                      </p:tavLst>
                                    </p:anim>
                                    <p:anim calcmode="lin" valueType="num">
                                      <p:cBhvr>
                                        <p:cTn id="89" dur="2000" fill="hold"/>
                                        <p:tgtEl>
                                          <p:spTgt spid="6"/>
                                        </p:tgtEl>
                                        <p:attrNameLst>
                                          <p:attrName>ppt_x</p:attrName>
                                        </p:attrNameLst>
                                      </p:cBhvr>
                                      <p:tavLst>
                                        <p:tav tm="0" fmla="#ppt_x+(cos(-2*pi*(1-$))*-#ppt_x-sin(-2*pi*(1-$))*(1-#ppt_y))*(1-$)">
                                          <p:val>
                                            <p:fltVal val="0"/>
                                          </p:val>
                                        </p:tav>
                                        <p:tav tm="100000">
                                          <p:val>
                                            <p:fltVal val="1"/>
                                          </p:val>
                                        </p:tav>
                                      </p:tavLst>
                                    </p:anim>
                                    <p:anim calcmode="lin" valueType="num">
                                      <p:cBhvr>
                                        <p:cTn id="90" dur="2000" fill="hold"/>
                                        <p:tgtEl>
                                          <p:spTgt spid="6"/>
                                        </p:tgtEl>
                                        <p:attrNameLst>
                                          <p:attrName>ppt_y</p:attrName>
                                        </p:attrNameLst>
                                      </p:cBhvr>
                                      <p:tavLst>
                                        <p:tav tm="0" fmla="#ppt_y+(sin(-2*pi*(1-$))*-#ppt_x+cos(-2*pi*(1-$))*(1-#ppt_y))*(1-$)">
                                          <p:val>
                                            <p:fltVal val="0"/>
                                          </p:val>
                                        </p:tav>
                                        <p:tav tm="100000">
                                          <p:val>
                                            <p:fltVal val="1"/>
                                          </p:val>
                                        </p:tav>
                                      </p:tavLst>
                                    </p:anim>
                                  </p:childTnLst>
                                </p:cTn>
                              </p:par>
                              <p:par>
                                <p:cTn id="91" presetID="15" presetClass="entr" presetSubtype="0" fill="hold" nodeType="withEffect">
                                  <p:stCondLst>
                                    <p:cond delay="0"/>
                                  </p:stCondLst>
                                  <p:childTnLst>
                                    <p:set>
                                      <p:cBhvr>
                                        <p:cTn id="92" dur="1" fill="hold">
                                          <p:stCondLst>
                                            <p:cond delay="0"/>
                                          </p:stCondLst>
                                        </p:cTn>
                                        <p:tgtEl>
                                          <p:spTgt spid="7"/>
                                        </p:tgtEl>
                                        <p:attrNameLst>
                                          <p:attrName>style.visibility</p:attrName>
                                        </p:attrNameLst>
                                      </p:cBhvr>
                                      <p:to>
                                        <p:strVal val="visible"/>
                                      </p:to>
                                    </p:set>
                                    <p:anim calcmode="lin" valueType="num">
                                      <p:cBhvr>
                                        <p:cTn id="93" dur="2000" fill="hold"/>
                                        <p:tgtEl>
                                          <p:spTgt spid="7"/>
                                        </p:tgtEl>
                                        <p:attrNameLst>
                                          <p:attrName>ppt_w</p:attrName>
                                        </p:attrNameLst>
                                      </p:cBhvr>
                                      <p:tavLst>
                                        <p:tav tm="0">
                                          <p:val>
                                            <p:fltVal val="0"/>
                                          </p:val>
                                        </p:tav>
                                        <p:tav tm="100000">
                                          <p:val>
                                            <p:strVal val="#ppt_w"/>
                                          </p:val>
                                        </p:tav>
                                      </p:tavLst>
                                    </p:anim>
                                    <p:anim calcmode="lin" valueType="num">
                                      <p:cBhvr>
                                        <p:cTn id="94" dur="2000" fill="hold"/>
                                        <p:tgtEl>
                                          <p:spTgt spid="7"/>
                                        </p:tgtEl>
                                        <p:attrNameLst>
                                          <p:attrName>ppt_h</p:attrName>
                                        </p:attrNameLst>
                                      </p:cBhvr>
                                      <p:tavLst>
                                        <p:tav tm="0">
                                          <p:val>
                                            <p:fltVal val="0"/>
                                          </p:val>
                                        </p:tav>
                                        <p:tav tm="100000">
                                          <p:val>
                                            <p:strVal val="#ppt_h"/>
                                          </p:val>
                                        </p:tav>
                                      </p:tavLst>
                                    </p:anim>
                                    <p:anim calcmode="lin" valueType="num">
                                      <p:cBhvr>
                                        <p:cTn id="95" dur="2000" fill="hold"/>
                                        <p:tgtEl>
                                          <p:spTgt spid="7"/>
                                        </p:tgtEl>
                                        <p:attrNameLst>
                                          <p:attrName>ppt_x</p:attrName>
                                        </p:attrNameLst>
                                      </p:cBhvr>
                                      <p:tavLst>
                                        <p:tav tm="0" fmla="#ppt_x+(cos(-2*pi*(1-$))*-#ppt_x-sin(-2*pi*(1-$))*(1-#ppt_y))*(1-$)">
                                          <p:val>
                                            <p:fltVal val="0"/>
                                          </p:val>
                                        </p:tav>
                                        <p:tav tm="100000">
                                          <p:val>
                                            <p:fltVal val="1"/>
                                          </p:val>
                                        </p:tav>
                                      </p:tavLst>
                                    </p:anim>
                                    <p:anim calcmode="lin" valueType="num">
                                      <p:cBhvr>
                                        <p:cTn id="96" dur="2000" fill="hold"/>
                                        <p:tgtEl>
                                          <p:spTgt spid="7"/>
                                        </p:tgtEl>
                                        <p:attrNameLst>
                                          <p:attrName>ppt_y</p:attrName>
                                        </p:attrNameLst>
                                      </p:cBhvr>
                                      <p:tavLst>
                                        <p:tav tm="0" fmla="#ppt_y+(sin(-2*pi*(1-$))*-#ppt_x+cos(-2*pi*(1-$))*(1-#ppt_y))*(1-$)">
                                          <p:val>
                                            <p:fltVal val="0"/>
                                          </p:val>
                                        </p:tav>
                                        <p:tav tm="100000">
                                          <p:val>
                                            <p:fltVal val="1"/>
                                          </p:val>
                                        </p:tav>
                                      </p:tavLst>
                                    </p:anim>
                                  </p:childTnLst>
                                </p:cTn>
                              </p:par>
                              <p:par>
                                <p:cTn id="97" presetID="15" presetClass="entr" presetSubtype="0" fill="hold" nodeType="withEffect">
                                  <p:stCondLst>
                                    <p:cond delay="0"/>
                                  </p:stCondLst>
                                  <p:childTnLst>
                                    <p:set>
                                      <p:cBhvr>
                                        <p:cTn id="98" dur="1" fill="hold">
                                          <p:stCondLst>
                                            <p:cond delay="0"/>
                                          </p:stCondLst>
                                        </p:cTn>
                                        <p:tgtEl>
                                          <p:spTgt spid="10"/>
                                        </p:tgtEl>
                                        <p:attrNameLst>
                                          <p:attrName>style.visibility</p:attrName>
                                        </p:attrNameLst>
                                      </p:cBhvr>
                                      <p:to>
                                        <p:strVal val="visible"/>
                                      </p:to>
                                    </p:set>
                                    <p:anim calcmode="lin" valueType="num">
                                      <p:cBhvr>
                                        <p:cTn id="99" dur="2000" fill="hold"/>
                                        <p:tgtEl>
                                          <p:spTgt spid="10"/>
                                        </p:tgtEl>
                                        <p:attrNameLst>
                                          <p:attrName>ppt_w</p:attrName>
                                        </p:attrNameLst>
                                      </p:cBhvr>
                                      <p:tavLst>
                                        <p:tav tm="0">
                                          <p:val>
                                            <p:fltVal val="0"/>
                                          </p:val>
                                        </p:tav>
                                        <p:tav tm="100000">
                                          <p:val>
                                            <p:strVal val="#ppt_w"/>
                                          </p:val>
                                        </p:tav>
                                      </p:tavLst>
                                    </p:anim>
                                    <p:anim calcmode="lin" valueType="num">
                                      <p:cBhvr>
                                        <p:cTn id="100" dur="2000" fill="hold"/>
                                        <p:tgtEl>
                                          <p:spTgt spid="10"/>
                                        </p:tgtEl>
                                        <p:attrNameLst>
                                          <p:attrName>ppt_h</p:attrName>
                                        </p:attrNameLst>
                                      </p:cBhvr>
                                      <p:tavLst>
                                        <p:tav tm="0">
                                          <p:val>
                                            <p:fltVal val="0"/>
                                          </p:val>
                                        </p:tav>
                                        <p:tav tm="100000">
                                          <p:val>
                                            <p:strVal val="#ppt_h"/>
                                          </p:val>
                                        </p:tav>
                                      </p:tavLst>
                                    </p:anim>
                                    <p:anim calcmode="lin" valueType="num">
                                      <p:cBhvr>
                                        <p:cTn id="101" dur="2000" fill="hold"/>
                                        <p:tgtEl>
                                          <p:spTgt spid="10"/>
                                        </p:tgtEl>
                                        <p:attrNameLst>
                                          <p:attrName>ppt_x</p:attrName>
                                        </p:attrNameLst>
                                      </p:cBhvr>
                                      <p:tavLst>
                                        <p:tav tm="0" fmla="#ppt_x+(cos(-2*pi*(1-$))*-#ppt_x-sin(-2*pi*(1-$))*(1-#ppt_y))*(1-$)">
                                          <p:val>
                                            <p:fltVal val="0"/>
                                          </p:val>
                                        </p:tav>
                                        <p:tav tm="100000">
                                          <p:val>
                                            <p:fltVal val="1"/>
                                          </p:val>
                                        </p:tav>
                                      </p:tavLst>
                                    </p:anim>
                                    <p:anim calcmode="lin" valueType="num">
                                      <p:cBhvr>
                                        <p:cTn id="102" dur="2000" fill="hold"/>
                                        <p:tgtEl>
                                          <p:spTgt spid="10"/>
                                        </p:tgtEl>
                                        <p:attrNameLst>
                                          <p:attrName>ppt_y</p:attrName>
                                        </p:attrNameLst>
                                      </p:cBhvr>
                                      <p:tavLst>
                                        <p:tav tm="0" fmla="#ppt_y+(sin(-2*pi*(1-$))*-#ppt_x+cos(-2*pi*(1-$))*(1-#ppt_y))*(1-$)">
                                          <p:val>
                                            <p:fltVal val="0"/>
                                          </p:val>
                                        </p:tav>
                                        <p:tav tm="100000">
                                          <p:val>
                                            <p:fltVal val="1"/>
                                          </p:val>
                                        </p:tav>
                                      </p:tavLst>
                                    </p:anim>
                                  </p:childTnLst>
                                </p:cTn>
                              </p:par>
                              <p:par>
                                <p:cTn id="103" presetID="15" presetClass="entr" presetSubtype="0" fill="hold" nodeType="withEffect">
                                  <p:stCondLst>
                                    <p:cond delay="0"/>
                                  </p:stCondLst>
                                  <p:childTnLst>
                                    <p:set>
                                      <p:cBhvr>
                                        <p:cTn id="104" dur="1" fill="hold">
                                          <p:stCondLst>
                                            <p:cond delay="0"/>
                                          </p:stCondLst>
                                        </p:cTn>
                                        <p:tgtEl>
                                          <p:spTgt spid="11"/>
                                        </p:tgtEl>
                                        <p:attrNameLst>
                                          <p:attrName>style.visibility</p:attrName>
                                        </p:attrNameLst>
                                      </p:cBhvr>
                                      <p:to>
                                        <p:strVal val="visible"/>
                                      </p:to>
                                    </p:set>
                                    <p:anim calcmode="lin" valueType="num">
                                      <p:cBhvr>
                                        <p:cTn id="105" dur="2000" fill="hold"/>
                                        <p:tgtEl>
                                          <p:spTgt spid="11"/>
                                        </p:tgtEl>
                                        <p:attrNameLst>
                                          <p:attrName>ppt_w</p:attrName>
                                        </p:attrNameLst>
                                      </p:cBhvr>
                                      <p:tavLst>
                                        <p:tav tm="0">
                                          <p:val>
                                            <p:fltVal val="0"/>
                                          </p:val>
                                        </p:tav>
                                        <p:tav tm="100000">
                                          <p:val>
                                            <p:strVal val="#ppt_w"/>
                                          </p:val>
                                        </p:tav>
                                      </p:tavLst>
                                    </p:anim>
                                    <p:anim calcmode="lin" valueType="num">
                                      <p:cBhvr>
                                        <p:cTn id="106" dur="2000" fill="hold"/>
                                        <p:tgtEl>
                                          <p:spTgt spid="11"/>
                                        </p:tgtEl>
                                        <p:attrNameLst>
                                          <p:attrName>ppt_h</p:attrName>
                                        </p:attrNameLst>
                                      </p:cBhvr>
                                      <p:tavLst>
                                        <p:tav tm="0">
                                          <p:val>
                                            <p:fltVal val="0"/>
                                          </p:val>
                                        </p:tav>
                                        <p:tav tm="100000">
                                          <p:val>
                                            <p:strVal val="#ppt_h"/>
                                          </p:val>
                                        </p:tav>
                                      </p:tavLst>
                                    </p:anim>
                                    <p:anim calcmode="lin" valueType="num">
                                      <p:cBhvr>
                                        <p:cTn id="107" dur="2000" fill="hold"/>
                                        <p:tgtEl>
                                          <p:spTgt spid="11"/>
                                        </p:tgtEl>
                                        <p:attrNameLst>
                                          <p:attrName>ppt_x</p:attrName>
                                        </p:attrNameLst>
                                      </p:cBhvr>
                                      <p:tavLst>
                                        <p:tav tm="0" fmla="#ppt_x+(cos(-2*pi*(1-$))*-#ppt_x-sin(-2*pi*(1-$))*(1-#ppt_y))*(1-$)">
                                          <p:val>
                                            <p:fltVal val="0"/>
                                          </p:val>
                                        </p:tav>
                                        <p:tav tm="100000">
                                          <p:val>
                                            <p:fltVal val="1"/>
                                          </p:val>
                                        </p:tav>
                                      </p:tavLst>
                                    </p:anim>
                                    <p:anim calcmode="lin" valueType="num">
                                      <p:cBhvr>
                                        <p:cTn id="108" dur="2000" fill="hold"/>
                                        <p:tgtEl>
                                          <p:spTgt spid="11"/>
                                        </p:tgtEl>
                                        <p:attrNameLst>
                                          <p:attrName>ppt_y</p:attrName>
                                        </p:attrNameLst>
                                      </p:cBhvr>
                                      <p:tavLst>
                                        <p:tav tm="0" fmla="#ppt_y+(sin(-2*pi*(1-$))*-#ppt_x+cos(-2*pi*(1-$))*(1-#ppt_y))*(1-$)">
                                          <p:val>
                                            <p:fltVal val="0"/>
                                          </p:val>
                                        </p:tav>
                                        <p:tav tm="100000">
                                          <p:val>
                                            <p:fltVal val="1"/>
                                          </p:val>
                                        </p:tav>
                                      </p:tavLst>
                                    </p:anim>
                                  </p:childTnLst>
                                </p:cTn>
                              </p:par>
                              <p:par>
                                <p:cTn id="109" presetID="15" presetClass="entr" presetSubtype="0" fill="hold" nodeType="withEffect">
                                  <p:stCondLst>
                                    <p:cond delay="0"/>
                                  </p:stCondLst>
                                  <p:childTnLst>
                                    <p:set>
                                      <p:cBhvr>
                                        <p:cTn id="110" dur="1" fill="hold">
                                          <p:stCondLst>
                                            <p:cond delay="0"/>
                                          </p:stCondLst>
                                        </p:cTn>
                                        <p:tgtEl>
                                          <p:spTgt spid="12"/>
                                        </p:tgtEl>
                                        <p:attrNameLst>
                                          <p:attrName>style.visibility</p:attrName>
                                        </p:attrNameLst>
                                      </p:cBhvr>
                                      <p:to>
                                        <p:strVal val="visible"/>
                                      </p:to>
                                    </p:set>
                                    <p:anim calcmode="lin" valueType="num">
                                      <p:cBhvr>
                                        <p:cTn id="111" dur="2000" fill="hold"/>
                                        <p:tgtEl>
                                          <p:spTgt spid="12"/>
                                        </p:tgtEl>
                                        <p:attrNameLst>
                                          <p:attrName>ppt_w</p:attrName>
                                        </p:attrNameLst>
                                      </p:cBhvr>
                                      <p:tavLst>
                                        <p:tav tm="0">
                                          <p:val>
                                            <p:fltVal val="0"/>
                                          </p:val>
                                        </p:tav>
                                        <p:tav tm="100000">
                                          <p:val>
                                            <p:strVal val="#ppt_w"/>
                                          </p:val>
                                        </p:tav>
                                      </p:tavLst>
                                    </p:anim>
                                    <p:anim calcmode="lin" valueType="num">
                                      <p:cBhvr>
                                        <p:cTn id="112" dur="2000" fill="hold"/>
                                        <p:tgtEl>
                                          <p:spTgt spid="12"/>
                                        </p:tgtEl>
                                        <p:attrNameLst>
                                          <p:attrName>ppt_h</p:attrName>
                                        </p:attrNameLst>
                                      </p:cBhvr>
                                      <p:tavLst>
                                        <p:tav tm="0">
                                          <p:val>
                                            <p:fltVal val="0"/>
                                          </p:val>
                                        </p:tav>
                                        <p:tav tm="100000">
                                          <p:val>
                                            <p:strVal val="#ppt_h"/>
                                          </p:val>
                                        </p:tav>
                                      </p:tavLst>
                                    </p:anim>
                                    <p:anim calcmode="lin" valueType="num">
                                      <p:cBhvr>
                                        <p:cTn id="113" dur="2000" fill="hold"/>
                                        <p:tgtEl>
                                          <p:spTgt spid="12"/>
                                        </p:tgtEl>
                                        <p:attrNameLst>
                                          <p:attrName>ppt_x</p:attrName>
                                        </p:attrNameLst>
                                      </p:cBhvr>
                                      <p:tavLst>
                                        <p:tav tm="0" fmla="#ppt_x+(cos(-2*pi*(1-$))*-#ppt_x-sin(-2*pi*(1-$))*(1-#ppt_y))*(1-$)">
                                          <p:val>
                                            <p:fltVal val="0"/>
                                          </p:val>
                                        </p:tav>
                                        <p:tav tm="100000">
                                          <p:val>
                                            <p:fltVal val="1"/>
                                          </p:val>
                                        </p:tav>
                                      </p:tavLst>
                                    </p:anim>
                                    <p:anim calcmode="lin" valueType="num">
                                      <p:cBhvr>
                                        <p:cTn id="114" dur="2000" fill="hold"/>
                                        <p:tgtEl>
                                          <p:spTgt spid="12"/>
                                        </p:tgtEl>
                                        <p:attrNameLst>
                                          <p:attrName>ppt_y</p:attrName>
                                        </p:attrNameLst>
                                      </p:cBhvr>
                                      <p:tavLst>
                                        <p:tav tm="0" fmla="#ppt_y+(sin(-2*pi*(1-$))*-#ppt_x+cos(-2*pi*(1-$))*(1-#ppt_y))*(1-$)">
                                          <p:val>
                                            <p:fltVal val="0"/>
                                          </p:val>
                                        </p:tav>
                                        <p:tav tm="100000">
                                          <p:val>
                                            <p:fltVal val="1"/>
                                          </p:val>
                                        </p:tav>
                                      </p:tavLst>
                                    </p:anim>
                                  </p:childTnLst>
                                </p:cTn>
                              </p:par>
                              <p:par>
                                <p:cTn id="115" presetID="15" presetClass="entr" presetSubtype="0" fill="hold" nodeType="withEffect">
                                  <p:stCondLst>
                                    <p:cond delay="0"/>
                                  </p:stCondLst>
                                  <p:childTnLst>
                                    <p:set>
                                      <p:cBhvr>
                                        <p:cTn id="116" dur="1" fill="hold">
                                          <p:stCondLst>
                                            <p:cond delay="0"/>
                                          </p:stCondLst>
                                        </p:cTn>
                                        <p:tgtEl>
                                          <p:spTgt spid="13"/>
                                        </p:tgtEl>
                                        <p:attrNameLst>
                                          <p:attrName>style.visibility</p:attrName>
                                        </p:attrNameLst>
                                      </p:cBhvr>
                                      <p:to>
                                        <p:strVal val="visible"/>
                                      </p:to>
                                    </p:set>
                                    <p:anim calcmode="lin" valueType="num">
                                      <p:cBhvr>
                                        <p:cTn id="117" dur="2000" fill="hold"/>
                                        <p:tgtEl>
                                          <p:spTgt spid="13"/>
                                        </p:tgtEl>
                                        <p:attrNameLst>
                                          <p:attrName>ppt_w</p:attrName>
                                        </p:attrNameLst>
                                      </p:cBhvr>
                                      <p:tavLst>
                                        <p:tav tm="0">
                                          <p:val>
                                            <p:fltVal val="0"/>
                                          </p:val>
                                        </p:tav>
                                        <p:tav tm="100000">
                                          <p:val>
                                            <p:strVal val="#ppt_w"/>
                                          </p:val>
                                        </p:tav>
                                      </p:tavLst>
                                    </p:anim>
                                    <p:anim calcmode="lin" valueType="num">
                                      <p:cBhvr>
                                        <p:cTn id="118" dur="2000" fill="hold"/>
                                        <p:tgtEl>
                                          <p:spTgt spid="13"/>
                                        </p:tgtEl>
                                        <p:attrNameLst>
                                          <p:attrName>ppt_h</p:attrName>
                                        </p:attrNameLst>
                                      </p:cBhvr>
                                      <p:tavLst>
                                        <p:tav tm="0">
                                          <p:val>
                                            <p:fltVal val="0"/>
                                          </p:val>
                                        </p:tav>
                                        <p:tav tm="100000">
                                          <p:val>
                                            <p:strVal val="#ppt_h"/>
                                          </p:val>
                                        </p:tav>
                                      </p:tavLst>
                                    </p:anim>
                                    <p:anim calcmode="lin" valueType="num">
                                      <p:cBhvr>
                                        <p:cTn id="119" dur="2000" fill="hold"/>
                                        <p:tgtEl>
                                          <p:spTgt spid="13"/>
                                        </p:tgtEl>
                                        <p:attrNameLst>
                                          <p:attrName>ppt_x</p:attrName>
                                        </p:attrNameLst>
                                      </p:cBhvr>
                                      <p:tavLst>
                                        <p:tav tm="0" fmla="#ppt_x+(cos(-2*pi*(1-$))*-#ppt_x-sin(-2*pi*(1-$))*(1-#ppt_y))*(1-$)">
                                          <p:val>
                                            <p:fltVal val="0"/>
                                          </p:val>
                                        </p:tav>
                                        <p:tav tm="100000">
                                          <p:val>
                                            <p:fltVal val="1"/>
                                          </p:val>
                                        </p:tav>
                                      </p:tavLst>
                                    </p:anim>
                                    <p:anim calcmode="lin" valueType="num">
                                      <p:cBhvr>
                                        <p:cTn id="120" dur="2000" fill="hold"/>
                                        <p:tgtEl>
                                          <p:spTgt spid="13"/>
                                        </p:tgtEl>
                                        <p:attrNameLst>
                                          <p:attrName>ppt_y</p:attrName>
                                        </p:attrNameLst>
                                      </p:cBhvr>
                                      <p:tavLst>
                                        <p:tav tm="0" fmla="#ppt_y+(sin(-2*pi*(1-$))*-#ppt_x+cos(-2*pi*(1-$))*(1-#ppt_y))*(1-$)">
                                          <p:val>
                                            <p:fltVal val="0"/>
                                          </p:val>
                                        </p:tav>
                                        <p:tav tm="100000">
                                          <p:val>
                                            <p:fltVal val="1"/>
                                          </p:val>
                                        </p:tav>
                                      </p:tavLst>
                                    </p:anim>
                                  </p:childTnLst>
                                </p:cTn>
                              </p:par>
                              <p:par>
                                <p:cTn id="121" presetID="15" presetClass="entr" presetSubtype="0" fill="hold" nodeType="withEffect">
                                  <p:stCondLst>
                                    <p:cond delay="0"/>
                                  </p:stCondLst>
                                  <p:childTnLst>
                                    <p:set>
                                      <p:cBhvr>
                                        <p:cTn id="122" dur="1" fill="hold">
                                          <p:stCondLst>
                                            <p:cond delay="0"/>
                                          </p:stCondLst>
                                        </p:cTn>
                                        <p:tgtEl>
                                          <p:spTgt spid="14"/>
                                        </p:tgtEl>
                                        <p:attrNameLst>
                                          <p:attrName>style.visibility</p:attrName>
                                        </p:attrNameLst>
                                      </p:cBhvr>
                                      <p:to>
                                        <p:strVal val="visible"/>
                                      </p:to>
                                    </p:set>
                                    <p:anim calcmode="lin" valueType="num">
                                      <p:cBhvr>
                                        <p:cTn id="123" dur="2000" fill="hold"/>
                                        <p:tgtEl>
                                          <p:spTgt spid="14"/>
                                        </p:tgtEl>
                                        <p:attrNameLst>
                                          <p:attrName>ppt_w</p:attrName>
                                        </p:attrNameLst>
                                      </p:cBhvr>
                                      <p:tavLst>
                                        <p:tav tm="0">
                                          <p:val>
                                            <p:fltVal val="0"/>
                                          </p:val>
                                        </p:tav>
                                        <p:tav tm="100000">
                                          <p:val>
                                            <p:strVal val="#ppt_w"/>
                                          </p:val>
                                        </p:tav>
                                      </p:tavLst>
                                    </p:anim>
                                    <p:anim calcmode="lin" valueType="num">
                                      <p:cBhvr>
                                        <p:cTn id="124" dur="2000" fill="hold"/>
                                        <p:tgtEl>
                                          <p:spTgt spid="14"/>
                                        </p:tgtEl>
                                        <p:attrNameLst>
                                          <p:attrName>ppt_h</p:attrName>
                                        </p:attrNameLst>
                                      </p:cBhvr>
                                      <p:tavLst>
                                        <p:tav tm="0">
                                          <p:val>
                                            <p:fltVal val="0"/>
                                          </p:val>
                                        </p:tav>
                                        <p:tav tm="100000">
                                          <p:val>
                                            <p:strVal val="#ppt_h"/>
                                          </p:val>
                                        </p:tav>
                                      </p:tavLst>
                                    </p:anim>
                                    <p:anim calcmode="lin" valueType="num">
                                      <p:cBhvr>
                                        <p:cTn id="125" dur="2000" fill="hold"/>
                                        <p:tgtEl>
                                          <p:spTgt spid="14"/>
                                        </p:tgtEl>
                                        <p:attrNameLst>
                                          <p:attrName>ppt_x</p:attrName>
                                        </p:attrNameLst>
                                      </p:cBhvr>
                                      <p:tavLst>
                                        <p:tav tm="0" fmla="#ppt_x+(cos(-2*pi*(1-$))*-#ppt_x-sin(-2*pi*(1-$))*(1-#ppt_y))*(1-$)">
                                          <p:val>
                                            <p:fltVal val="0"/>
                                          </p:val>
                                        </p:tav>
                                        <p:tav tm="100000">
                                          <p:val>
                                            <p:fltVal val="1"/>
                                          </p:val>
                                        </p:tav>
                                      </p:tavLst>
                                    </p:anim>
                                    <p:anim calcmode="lin" valueType="num">
                                      <p:cBhvr>
                                        <p:cTn id="126" dur="2000" fill="hold"/>
                                        <p:tgtEl>
                                          <p:spTgt spid="14"/>
                                        </p:tgtEl>
                                        <p:attrNameLst>
                                          <p:attrName>ppt_y</p:attrName>
                                        </p:attrNameLst>
                                      </p:cBhvr>
                                      <p:tavLst>
                                        <p:tav tm="0" fmla="#ppt_y+(sin(-2*pi*(1-$))*-#ppt_x+cos(-2*pi*(1-$))*(1-#ppt_y))*(1-$)">
                                          <p:val>
                                            <p:fltVal val="0"/>
                                          </p:val>
                                        </p:tav>
                                        <p:tav tm="100000">
                                          <p:val>
                                            <p:fltVal val="1"/>
                                          </p:val>
                                        </p:tav>
                                      </p:tavLst>
                                    </p:anim>
                                  </p:childTnLst>
                                </p:cTn>
                              </p:par>
                              <p:par>
                                <p:cTn id="127" presetID="15" presetClass="entr" presetSubtype="0" fill="hold" nodeType="withEffect">
                                  <p:stCondLst>
                                    <p:cond delay="0"/>
                                  </p:stCondLst>
                                  <p:childTnLst>
                                    <p:set>
                                      <p:cBhvr>
                                        <p:cTn id="128" dur="1" fill="hold">
                                          <p:stCondLst>
                                            <p:cond delay="0"/>
                                          </p:stCondLst>
                                        </p:cTn>
                                        <p:tgtEl>
                                          <p:spTgt spid="15"/>
                                        </p:tgtEl>
                                        <p:attrNameLst>
                                          <p:attrName>style.visibility</p:attrName>
                                        </p:attrNameLst>
                                      </p:cBhvr>
                                      <p:to>
                                        <p:strVal val="visible"/>
                                      </p:to>
                                    </p:set>
                                    <p:anim calcmode="lin" valueType="num">
                                      <p:cBhvr>
                                        <p:cTn id="129" dur="2000" fill="hold"/>
                                        <p:tgtEl>
                                          <p:spTgt spid="15"/>
                                        </p:tgtEl>
                                        <p:attrNameLst>
                                          <p:attrName>ppt_w</p:attrName>
                                        </p:attrNameLst>
                                      </p:cBhvr>
                                      <p:tavLst>
                                        <p:tav tm="0">
                                          <p:val>
                                            <p:fltVal val="0"/>
                                          </p:val>
                                        </p:tav>
                                        <p:tav tm="100000">
                                          <p:val>
                                            <p:strVal val="#ppt_w"/>
                                          </p:val>
                                        </p:tav>
                                      </p:tavLst>
                                    </p:anim>
                                    <p:anim calcmode="lin" valueType="num">
                                      <p:cBhvr>
                                        <p:cTn id="130" dur="2000" fill="hold"/>
                                        <p:tgtEl>
                                          <p:spTgt spid="15"/>
                                        </p:tgtEl>
                                        <p:attrNameLst>
                                          <p:attrName>ppt_h</p:attrName>
                                        </p:attrNameLst>
                                      </p:cBhvr>
                                      <p:tavLst>
                                        <p:tav tm="0">
                                          <p:val>
                                            <p:fltVal val="0"/>
                                          </p:val>
                                        </p:tav>
                                        <p:tav tm="100000">
                                          <p:val>
                                            <p:strVal val="#ppt_h"/>
                                          </p:val>
                                        </p:tav>
                                      </p:tavLst>
                                    </p:anim>
                                    <p:anim calcmode="lin" valueType="num">
                                      <p:cBhvr>
                                        <p:cTn id="131" dur="2000" fill="hold"/>
                                        <p:tgtEl>
                                          <p:spTgt spid="15"/>
                                        </p:tgtEl>
                                        <p:attrNameLst>
                                          <p:attrName>ppt_x</p:attrName>
                                        </p:attrNameLst>
                                      </p:cBhvr>
                                      <p:tavLst>
                                        <p:tav tm="0" fmla="#ppt_x+(cos(-2*pi*(1-$))*-#ppt_x-sin(-2*pi*(1-$))*(1-#ppt_y))*(1-$)">
                                          <p:val>
                                            <p:fltVal val="0"/>
                                          </p:val>
                                        </p:tav>
                                        <p:tav tm="100000">
                                          <p:val>
                                            <p:fltVal val="1"/>
                                          </p:val>
                                        </p:tav>
                                      </p:tavLst>
                                    </p:anim>
                                    <p:anim calcmode="lin" valueType="num">
                                      <p:cBhvr>
                                        <p:cTn id="132" dur="2000" fill="hold"/>
                                        <p:tgtEl>
                                          <p:spTgt spid="15"/>
                                        </p:tgtEl>
                                        <p:attrNameLst>
                                          <p:attrName>ppt_y</p:attrName>
                                        </p:attrNameLst>
                                      </p:cBhvr>
                                      <p:tavLst>
                                        <p:tav tm="0" fmla="#ppt_y+(sin(-2*pi*(1-$))*-#ppt_x+cos(-2*pi*(1-$))*(1-#ppt_y))*(1-$)">
                                          <p:val>
                                            <p:fltVal val="0"/>
                                          </p:val>
                                        </p:tav>
                                        <p:tav tm="100000">
                                          <p:val>
                                            <p:fltVal val="1"/>
                                          </p:val>
                                        </p:tav>
                                      </p:tavLst>
                                    </p:anim>
                                  </p:childTnLst>
                                </p:cTn>
                              </p:par>
                              <p:par>
                                <p:cTn id="133" presetID="15" presetClass="entr" presetSubtype="0" fill="hold" nodeType="withEffect">
                                  <p:stCondLst>
                                    <p:cond delay="0"/>
                                  </p:stCondLst>
                                  <p:childTnLst>
                                    <p:set>
                                      <p:cBhvr>
                                        <p:cTn id="134" dur="1" fill="hold">
                                          <p:stCondLst>
                                            <p:cond delay="0"/>
                                          </p:stCondLst>
                                        </p:cTn>
                                        <p:tgtEl>
                                          <p:spTgt spid="16"/>
                                        </p:tgtEl>
                                        <p:attrNameLst>
                                          <p:attrName>style.visibility</p:attrName>
                                        </p:attrNameLst>
                                      </p:cBhvr>
                                      <p:to>
                                        <p:strVal val="visible"/>
                                      </p:to>
                                    </p:set>
                                    <p:anim calcmode="lin" valueType="num">
                                      <p:cBhvr>
                                        <p:cTn id="135" dur="2000" fill="hold"/>
                                        <p:tgtEl>
                                          <p:spTgt spid="16"/>
                                        </p:tgtEl>
                                        <p:attrNameLst>
                                          <p:attrName>ppt_w</p:attrName>
                                        </p:attrNameLst>
                                      </p:cBhvr>
                                      <p:tavLst>
                                        <p:tav tm="0">
                                          <p:val>
                                            <p:fltVal val="0"/>
                                          </p:val>
                                        </p:tav>
                                        <p:tav tm="100000">
                                          <p:val>
                                            <p:strVal val="#ppt_w"/>
                                          </p:val>
                                        </p:tav>
                                      </p:tavLst>
                                    </p:anim>
                                    <p:anim calcmode="lin" valueType="num">
                                      <p:cBhvr>
                                        <p:cTn id="136" dur="2000" fill="hold"/>
                                        <p:tgtEl>
                                          <p:spTgt spid="16"/>
                                        </p:tgtEl>
                                        <p:attrNameLst>
                                          <p:attrName>ppt_h</p:attrName>
                                        </p:attrNameLst>
                                      </p:cBhvr>
                                      <p:tavLst>
                                        <p:tav tm="0">
                                          <p:val>
                                            <p:fltVal val="0"/>
                                          </p:val>
                                        </p:tav>
                                        <p:tav tm="100000">
                                          <p:val>
                                            <p:strVal val="#ppt_h"/>
                                          </p:val>
                                        </p:tav>
                                      </p:tavLst>
                                    </p:anim>
                                    <p:anim calcmode="lin" valueType="num">
                                      <p:cBhvr>
                                        <p:cTn id="137" dur="2000" fill="hold"/>
                                        <p:tgtEl>
                                          <p:spTgt spid="16"/>
                                        </p:tgtEl>
                                        <p:attrNameLst>
                                          <p:attrName>ppt_x</p:attrName>
                                        </p:attrNameLst>
                                      </p:cBhvr>
                                      <p:tavLst>
                                        <p:tav tm="0" fmla="#ppt_x+(cos(-2*pi*(1-$))*-#ppt_x-sin(-2*pi*(1-$))*(1-#ppt_y))*(1-$)">
                                          <p:val>
                                            <p:fltVal val="0"/>
                                          </p:val>
                                        </p:tav>
                                        <p:tav tm="100000">
                                          <p:val>
                                            <p:fltVal val="1"/>
                                          </p:val>
                                        </p:tav>
                                      </p:tavLst>
                                    </p:anim>
                                    <p:anim calcmode="lin" valueType="num">
                                      <p:cBhvr>
                                        <p:cTn id="138" dur="2000" fill="hold"/>
                                        <p:tgtEl>
                                          <p:spTgt spid="16"/>
                                        </p:tgtEl>
                                        <p:attrNameLst>
                                          <p:attrName>ppt_y</p:attrName>
                                        </p:attrNameLst>
                                      </p:cBhvr>
                                      <p:tavLst>
                                        <p:tav tm="0" fmla="#ppt_y+(sin(-2*pi*(1-$))*-#ppt_x+cos(-2*pi*(1-$))*(1-#ppt_y))*(1-$)">
                                          <p:val>
                                            <p:fltVal val="0"/>
                                          </p:val>
                                        </p:tav>
                                        <p:tav tm="100000">
                                          <p:val>
                                            <p:fltVal val="1"/>
                                          </p:val>
                                        </p:tav>
                                      </p:tavLst>
                                    </p:anim>
                                  </p:childTnLst>
                                </p:cTn>
                              </p:par>
                              <p:par>
                                <p:cTn id="139" presetID="15" presetClass="entr" presetSubtype="0" fill="hold" nodeType="withEffect">
                                  <p:stCondLst>
                                    <p:cond delay="0"/>
                                  </p:stCondLst>
                                  <p:childTnLst>
                                    <p:set>
                                      <p:cBhvr>
                                        <p:cTn id="140" dur="1" fill="hold">
                                          <p:stCondLst>
                                            <p:cond delay="0"/>
                                          </p:stCondLst>
                                        </p:cTn>
                                        <p:tgtEl>
                                          <p:spTgt spid="17"/>
                                        </p:tgtEl>
                                        <p:attrNameLst>
                                          <p:attrName>style.visibility</p:attrName>
                                        </p:attrNameLst>
                                      </p:cBhvr>
                                      <p:to>
                                        <p:strVal val="visible"/>
                                      </p:to>
                                    </p:set>
                                    <p:anim calcmode="lin" valueType="num">
                                      <p:cBhvr>
                                        <p:cTn id="141" dur="2000" fill="hold"/>
                                        <p:tgtEl>
                                          <p:spTgt spid="17"/>
                                        </p:tgtEl>
                                        <p:attrNameLst>
                                          <p:attrName>ppt_w</p:attrName>
                                        </p:attrNameLst>
                                      </p:cBhvr>
                                      <p:tavLst>
                                        <p:tav tm="0">
                                          <p:val>
                                            <p:fltVal val="0"/>
                                          </p:val>
                                        </p:tav>
                                        <p:tav tm="100000">
                                          <p:val>
                                            <p:strVal val="#ppt_w"/>
                                          </p:val>
                                        </p:tav>
                                      </p:tavLst>
                                    </p:anim>
                                    <p:anim calcmode="lin" valueType="num">
                                      <p:cBhvr>
                                        <p:cTn id="142" dur="2000" fill="hold"/>
                                        <p:tgtEl>
                                          <p:spTgt spid="17"/>
                                        </p:tgtEl>
                                        <p:attrNameLst>
                                          <p:attrName>ppt_h</p:attrName>
                                        </p:attrNameLst>
                                      </p:cBhvr>
                                      <p:tavLst>
                                        <p:tav tm="0">
                                          <p:val>
                                            <p:fltVal val="0"/>
                                          </p:val>
                                        </p:tav>
                                        <p:tav tm="100000">
                                          <p:val>
                                            <p:strVal val="#ppt_h"/>
                                          </p:val>
                                        </p:tav>
                                      </p:tavLst>
                                    </p:anim>
                                    <p:anim calcmode="lin" valueType="num">
                                      <p:cBhvr>
                                        <p:cTn id="143" dur="2000" fill="hold"/>
                                        <p:tgtEl>
                                          <p:spTgt spid="17"/>
                                        </p:tgtEl>
                                        <p:attrNameLst>
                                          <p:attrName>ppt_x</p:attrName>
                                        </p:attrNameLst>
                                      </p:cBhvr>
                                      <p:tavLst>
                                        <p:tav tm="0" fmla="#ppt_x+(cos(-2*pi*(1-$))*-#ppt_x-sin(-2*pi*(1-$))*(1-#ppt_y))*(1-$)">
                                          <p:val>
                                            <p:fltVal val="0"/>
                                          </p:val>
                                        </p:tav>
                                        <p:tav tm="100000">
                                          <p:val>
                                            <p:fltVal val="1"/>
                                          </p:val>
                                        </p:tav>
                                      </p:tavLst>
                                    </p:anim>
                                    <p:anim calcmode="lin" valueType="num">
                                      <p:cBhvr>
                                        <p:cTn id="144" dur="2000" fill="hold"/>
                                        <p:tgtEl>
                                          <p:spTgt spid="17"/>
                                        </p:tgtEl>
                                        <p:attrNameLst>
                                          <p:attrName>ppt_y</p:attrName>
                                        </p:attrNameLst>
                                      </p:cBhvr>
                                      <p:tavLst>
                                        <p:tav tm="0" fmla="#ppt_y+(sin(-2*pi*(1-$))*-#ppt_x+cos(-2*pi*(1-$))*(1-#ppt_y))*(1-$)">
                                          <p:val>
                                            <p:fltVal val="0"/>
                                          </p:val>
                                        </p:tav>
                                        <p:tav tm="100000">
                                          <p:val>
                                            <p:fltVal val="1"/>
                                          </p:val>
                                        </p:tav>
                                      </p:tavLst>
                                    </p:anim>
                                  </p:childTnLst>
                                </p:cTn>
                              </p:par>
                              <p:par>
                                <p:cTn id="145" presetID="15" presetClass="entr" presetSubtype="0" fill="hold" nodeType="withEffect">
                                  <p:stCondLst>
                                    <p:cond delay="0"/>
                                  </p:stCondLst>
                                  <p:childTnLst>
                                    <p:set>
                                      <p:cBhvr>
                                        <p:cTn id="146" dur="1" fill="hold">
                                          <p:stCondLst>
                                            <p:cond delay="0"/>
                                          </p:stCondLst>
                                        </p:cTn>
                                        <p:tgtEl>
                                          <p:spTgt spid="18"/>
                                        </p:tgtEl>
                                        <p:attrNameLst>
                                          <p:attrName>style.visibility</p:attrName>
                                        </p:attrNameLst>
                                      </p:cBhvr>
                                      <p:to>
                                        <p:strVal val="visible"/>
                                      </p:to>
                                    </p:set>
                                    <p:anim calcmode="lin" valueType="num">
                                      <p:cBhvr>
                                        <p:cTn id="147" dur="2000" fill="hold"/>
                                        <p:tgtEl>
                                          <p:spTgt spid="18"/>
                                        </p:tgtEl>
                                        <p:attrNameLst>
                                          <p:attrName>ppt_w</p:attrName>
                                        </p:attrNameLst>
                                      </p:cBhvr>
                                      <p:tavLst>
                                        <p:tav tm="0">
                                          <p:val>
                                            <p:fltVal val="0"/>
                                          </p:val>
                                        </p:tav>
                                        <p:tav tm="100000">
                                          <p:val>
                                            <p:strVal val="#ppt_w"/>
                                          </p:val>
                                        </p:tav>
                                      </p:tavLst>
                                    </p:anim>
                                    <p:anim calcmode="lin" valueType="num">
                                      <p:cBhvr>
                                        <p:cTn id="148" dur="2000" fill="hold"/>
                                        <p:tgtEl>
                                          <p:spTgt spid="18"/>
                                        </p:tgtEl>
                                        <p:attrNameLst>
                                          <p:attrName>ppt_h</p:attrName>
                                        </p:attrNameLst>
                                      </p:cBhvr>
                                      <p:tavLst>
                                        <p:tav tm="0">
                                          <p:val>
                                            <p:fltVal val="0"/>
                                          </p:val>
                                        </p:tav>
                                        <p:tav tm="100000">
                                          <p:val>
                                            <p:strVal val="#ppt_h"/>
                                          </p:val>
                                        </p:tav>
                                      </p:tavLst>
                                    </p:anim>
                                    <p:anim calcmode="lin" valueType="num">
                                      <p:cBhvr>
                                        <p:cTn id="149" dur="2000" fill="hold"/>
                                        <p:tgtEl>
                                          <p:spTgt spid="18"/>
                                        </p:tgtEl>
                                        <p:attrNameLst>
                                          <p:attrName>ppt_x</p:attrName>
                                        </p:attrNameLst>
                                      </p:cBhvr>
                                      <p:tavLst>
                                        <p:tav tm="0" fmla="#ppt_x+(cos(-2*pi*(1-$))*-#ppt_x-sin(-2*pi*(1-$))*(1-#ppt_y))*(1-$)">
                                          <p:val>
                                            <p:fltVal val="0"/>
                                          </p:val>
                                        </p:tav>
                                        <p:tav tm="100000">
                                          <p:val>
                                            <p:fltVal val="1"/>
                                          </p:val>
                                        </p:tav>
                                      </p:tavLst>
                                    </p:anim>
                                    <p:anim calcmode="lin" valueType="num">
                                      <p:cBhvr>
                                        <p:cTn id="150" dur="2000" fill="hold"/>
                                        <p:tgtEl>
                                          <p:spTgt spid="18"/>
                                        </p:tgtEl>
                                        <p:attrNameLst>
                                          <p:attrName>ppt_y</p:attrName>
                                        </p:attrNameLst>
                                      </p:cBhvr>
                                      <p:tavLst>
                                        <p:tav tm="0" fmla="#ppt_y+(sin(-2*pi*(1-$))*-#ppt_x+cos(-2*pi*(1-$))*(1-#ppt_y))*(1-$)">
                                          <p:val>
                                            <p:fltVal val="0"/>
                                          </p:val>
                                        </p:tav>
                                        <p:tav tm="100000">
                                          <p:val>
                                            <p:fltVal val="1"/>
                                          </p:val>
                                        </p:tav>
                                      </p:tavLst>
                                    </p:anim>
                                  </p:childTnLst>
                                </p:cTn>
                              </p:par>
                              <p:par>
                                <p:cTn id="151" presetID="8" presetClass="emph" presetSubtype="0" autoRev="1" fill="hold" nodeType="withEffect">
                                  <p:stCondLst>
                                    <p:cond delay="0"/>
                                  </p:stCondLst>
                                  <p:childTnLst>
                                    <p:animRot by="21600000">
                                      <p:cBhvr>
                                        <p:cTn id="152" dur="2000" fill="hold"/>
                                        <p:tgtEl>
                                          <p:spTgt spid="4"/>
                                        </p:tgtEl>
                                        <p:attrNameLst>
                                          <p:attrName>r</p:attrName>
                                        </p:attrNameLst>
                                      </p:cBhvr>
                                    </p:animRot>
                                  </p:childTnLst>
                                </p:cTn>
                              </p:par>
                              <p:par>
                                <p:cTn id="153" presetID="8" presetClass="emph" presetSubtype="0" autoRev="1" fill="hold" nodeType="withEffect">
                                  <p:stCondLst>
                                    <p:cond delay="0"/>
                                  </p:stCondLst>
                                  <p:childTnLst>
                                    <p:animRot by="21600000">
                                      <p:cBhvr>
                                        <p:cTn id="154" dur="2000" fill="hold"/>
                                        <p:tgtEl>
                                          <p:spTgt spid="6"/>
                                        </p:tgtEl>
                                        <p:attrNameLst>
                                          <p:attrName>r</p:attrName>
                                        </p:attrNameLst>
                                      </p:cBhvr>
                                    </p:animRot>
                                  </p:childTnLst>
                                </p:cTn>
                              </p:par>
                              <p:par>
                                <p:cTn id="155" presetID="8" presetClass="emph" presetSubtype="0" autoRev="1" fill="hold" nodeType="withEffect">
                                  <p:stCondLst>
                                    <p:cond delay="0"/>
                                  </p:stCondLst>
                                  <p:childTnLst>
                                    <p:animRot by="21600000">
                                      <p:cBhvr>
                                        <p:cTn id="156" dur="2000" fill="hold"/>
                                        <p:tgtEl>
                                          <p:spTgt spid="7"/>
                                        </p:tgtEl>
                                        <p:attrNameLst>
                                          <p:attrName>r</p:attrName>
                                        </p:attrNameLst>
                                      </p:cBhvr>
                                    </p:animRot>
                                  </p:childTnLst>
                                </p:cTn>
                              </p:par>
                              <p:par>
                                <p:cTn id="157" presetID="8" presetClass="emph" presetSubtype="0" autoRev="1" fill="hold" nodeType="withEffect">
                                  <p:stCondLst>
                                    <p:cond delay="0"/>
                                  </p:stCondLst>
                                  <p:childTnLst>
                                    <p:animRot by="21600000">
                                      <p:cBhvr>
                                        <p:cTn id="158" dur="2000" fill="hold"/>
                                        <p:tgtEl>
                                          <p:spTgt spid="10"/>
                                        </p:tgtEl>
                                        <p:attrNameLst>
                                          <p:attrName>r</p:attrName>
                                        </p:attrNameLst>
                                      </p:cBhvr>
                                    </p:animRot>
                                  </p:childTnLst>
                                </p:cTn>
                              </p:par>
                              <p:par>
                                <p:cTn id="159" presetID="8" presetClass="emph" presetSubtype="0" autoRev="1" fill="hold" nodeType="withEffect">
                                  <p:stCondLst>
                                    <p:cond delay="0"/>
                                  </p:stCondLst>
                                  <p:childTnLst>
                                    <p:animRot by="21600000">
                                      <p:cBhvr>
                                        <p:cTn id="160" dur="2000" fill="hold"/>
                                        <p:tgtEl>
                                          <p:spTgt spid="11"/>
                                        </p:tgtEl>
                                        <p:attrNameLst>
                                          <p:attrName>r</p:attrName>
                                        </p:attrNameLst>
                                      </p:cBhvr>
                                    </p:animRot>
                                  </p:childTnLst>
                                </p:cTn>
                              </p:par>
                              <p:par>
                                <p:cTn id="161" presetID="8" presetClass="emph" presetSubtype="0" autoRev="1" fill="hold" nodeType="withEffect">
                                  <p:stCondLst>
                                    <p:cond delay="0"/>
                                  </p:stCondLst>
                                  <p:childTnLst>
                                    <p:animRot by="21600000">
                                      <p:cBhvr>
                                        <p:cTn id="162" dur="2000" fill="hold"/>
                                        <p:tgtEl>
                                          <p:spTgt spid="12"/>
                                        </p:tgtEl>
                                        <p:attrNameLst>
                                          <p:attrName>r</p:attrName>
                                        </p:attrNameLst>
                                      </p:cBhvr>
                                    </p:animRot>
                                  </p:childTnLst>
                                </p:cTn>
                              </p:par>
                              <p:par>
                                <p:cTn id="163" presetID="8" presetClass="emph" presetSubtype="0" autoRev="1" fill="hold" nodeType="withEffect">
                                  <p:stCondLst>
                                    <p:cond delay="0"/>
                                  </p:stCondLst>
                                  <p:childTnLst>
                                    <p:animRot by="21600000">
                                      <p:cBhvr>
                                        <p:cTn id="164" dur="2000" fill="hold"/>
                                        <p:tgtEl>
                                          <p:spTgt spid="13"/>
                                        </p:tgtEl>
                                        <p:attrNameLst>
                                          <p:attrName>r</p:attrName>
                                        </p:attrNameLst>
                                      </p:cBhvr>
                                    </p:animRot>
                                  </p:childTnLst>
                                </p:cTn>
                              </p:par>
                              <p:par>
                                <p:cTn id="165" presetID="8" presetClass="emph" presetSubtype="0" autoRev="1" fill="hold" nodeType="withEffect">
                                  <p:stCondLst>
                                    <p:cond delay="0"/>
                                  </p:stCondLst>
                                  <p:childTnLst>
                                    <p:animRot by="21600000">
                                      <p:cBhvr>
                                        <p:cTn id="166" dur="2000" fill="hold"/>
                                        <p:tgtEl>
                                          <p:spTgt spid="14"/>
                                        </p:tgtEl>
                                        <p:attrNameLst>
                                          <p:attrName>r</p:attrName>
                                        </p:attrNameLst>
                                      </p:cBhvr>
                                    </p:animRot>
                                  </p:childTnLst>
                                </p:cTn>
                              </p:par>
                              <p:par>
                                <p:cTn id="167" presetID="8" presetClass="emph" presetSubtype="0" autoRev="1" fill="hold" nodeType="withEffect">
                                  <p:stCondLst>
                                    <p:cond delay="0"/>
                                  </p:stCondLst>
                                  <p:childTnLst>
                                    <p:animRot by="21600000">
                                      <p:cBhvr>
                                        <p:cTn id="168" dur="2000" fill="hold"/>
                                        <p:tgtEl>
                                          <p:spTgt spid="15"/>
                                        </p:tgtEl>
                                        <p:attrNameLst>
                                          <p:attrName>r</p:attrName>
                                        </p:attrNameLst>
                                      </p:cBhvr>
                                    </p:animRot>
                                  </p:childTnLst>
                                </p:cTn>
                              </p:par>
                              <p:par>
                                <p:cTn id="169" presetID="8" presetClass="emph" presetSubtype="0" autoRev="1" fill="hold" nodeType="withEffect">
                                  <p:stCondLst>
                                    <p:cond delay="0"/>
                                  </p:stCondLst>
                                  <p:childTnLst>
                                    <p:animRot by="21600000">
                                      <p:cBhvr>
                                        <p:cTn id="170" dur="2000" fill="hold"/>
                                        <p:tgtEl>
                                          <p:spTgt spid="16"/>
                                        </p:tgtEl>
                                        <p:attrNameLst>
                                          <p:attrName>r</p:attrName>
                                        </p:attrNameLst>
                                      </p:cBhvr>
                                    </p:animRot>
                                  </p:childTnLst>
                                </p:cTn>
                              </p:par>
                              <p:par>
                                <p:cTn id="171" presetID="8" presetClass="emph" presetSubtype="0" autoRev="1" fill="hold" nodeType="withEffect">
                                  <p:stCondLst>
                                    <p:cond delay="0"/>
                                  </p:stCondLst>
                                  <p:childTnLst>
                                    <p:animRot by="21600000">
                                      <p:cBhvr>
                                        <p:cTn id="172" dur="2000" fill="hold"/>
                                        <p:tgtEl>
                                          <p:spTgt spid="17"/>
                                        </p:tgtEl>
                                        <p:attrNameLst>
                                          <p:attrName>r</p:attrName>
                                        </p:attrNameLst>
                                      </p:cBhvr>
                                    </p:animRot>
                                  </p:childTnLst>
                                </p:cTn>
                              </p:par>
                              <p:par>
                                <p:cTn id="173" presetID="8" presetClass="emph" presetSubtype="0" autoRev="1" fill="hold" nodeType="withEffect">
                                  <p:stCondLst>
                                    <p:cond delay="0"/>
                                  </p:stCondLst>
                                  <p:childTnLst>
                                    <p:animRot by="21600000">
                                      <p:cBhvr>
                                        <p:cTn id="174" dur="2000" fill="hold"/>
                                        <p:tgtEl>
                                          <p:spTgt spid="18"/>
                                        </p:tgtEl>
                                        <p:attrNameLst>
                                          <p:attrName>r</p:attrName>
                                        </p:attrNameLst>
                                      </p:cBhvr>
                                    </p:animRot>
                                  </p:childTnLst>
                                </p:cTn>
                              </p:par>
                              <p:par>
                                <p:cTn id="175" presetID="8" presetClass="emph" presetSubtype="0" autoRev="1" fill="hold" nodeType="withEffect">
                                  <p:stCondLst>
                                    <p:cond delay="0"/>
                                  </p:stCondLst>
                                  <p:childTnLst>
                                    <p:animRot by="-21600000">
                                      <p:cBhvr>
                                        <p:cTn id="176" dur="2000" fill="hold"/>
                                        <p:tgtEl>
                                          <p:spTgt spid="5"/>
                                        </p:tgtEl>
                                        <p:attrNameLst>
                                          <p:attrName>r</p:attrName>
                                        </p:attrNameLst>
                                      </p:cBhvr>
                                    </p:animRot>
                                  </p:childTnLst>
                                </p:cTn>
                              </p:par>
                              <p:par>
                                <p:cTn id="177" presetID="8" presetClass="emph" presetSubtype="0" autoRev="1" fill="hold" nodeType="withEffect">
                                  <p:stCondLst>
                                    <p:cond delay="0"/>
                                  </p:stCondLst>
                                  <p:childTnLst>
                                    <p:animRot by="-21600000">
                                      <p:cBhvr>
                                        <p:cTn id="178" dur="2000" fill="hold"/>
                                        <p:tgtEl>
                                          <p:spTgt spid="8"/>
                                        </p:tgtEl>
                                        <p:attrNameLst>
                                          <p:attrName>r</p:attrName>
                                        </p:attrNameLst>
                                      </p:cBhvr>
                                    </p:animRot>
                                  </p:childTnLst>
                                </p:cTn>
                              </p:par>
                              <p:par>
                                <p:cTn id="179" presetID="8" presetClass="emph" presetSubtype="0" autoRev="1" fill="hold" nodeType="withEffect">
                                  <p:stCondLst>
                                    <p:cond delay="0"/>
                                  </p:stCondLst>
                                  <p:childTnLst>
                                    <p:animRot by="-21600000">
                                      <p:cBhvr>
                                        <p:cTn id="180" dur="2000" fill="hold"/>
                                        <p:tgtEl>
                                          <p:spTgt spid="9"/>
                                        </p:tgtEl>
                                        <p:attrNameLst>
                                          <p:attrName>r</p:attrName>
                                        </p:attrNameLst>
                                      </p:cBhvr>
                                    </p:animRot>
                                  </p:childTnLst>
                                </p:cTn>
                              </p:par>
                              <p:par>
                                <p:cTn id="181" presetID="8" presetClass="emph" presetSubtype="0" autoRev="1" fill="hold" nodeType="withEffect">
                                  <p:stCondLst>
                                    <p:cond delay="0"/>
                                  </p:stCondLst>
                                  <p:childTnLst>
                                    <p:animRot by="-21600000">
                                      <p:cBhvr>
                                        <p:cTn id="182" dur="2000" fill="hold"/>
                                        <p:tgtEl>
                                          <p:spTgt spid="19"/>
                                        </p:tgtEl>
                                        <p:attrNameLst>
                                          <p:attrName>r</p:attrName>
                                        </p:attrNameLst>
                                      </p:cBhvr>
                                    </p:animRot>
                                  </p:childTnLst>
                                </p:cTn>
                              </p:par>
                              <p:par>
                                <p:cTn id="183" presetID="8" presetClass="emph" presetSubtype="0" autoRev="1" fill="hold" nodeType="withEffect">
                                  <p:stCondLst>
                                    <p:cond delay="0"/>
                                  </p:stCondLst>
                                  <p:childTnLst>
                                    <p:animRot by="-21600000">
                                      <p:cBhvr>
                                        <p:cTn id="184" dur="2000" fill="hold"/>
                                        <p:tgtEl>
                                          <p:spTgt spid="20"/>
                                        </p:tgtEl>
                                        <p:attrNameLst>
                                          <p:attrName>r</p:attrName>
                                        </p:attrNameLst>
                                      </p:cBhvr>
                                    </p:animRot>
                                  </p:childTnLst>
                                </p:cTn>
                              </p:par>
                              <p:par>
                                <p:cTn id="185" presetID="8" presetClass="emph" presetSubtype="0" autoRev="1" fill="hold" nodeType="withEffect">
                                  <p:stCondLst>
                                    <p:cond delay="0"/>
                                  </p:stCondLst>
                                  <p:childTnLst>
                                    <p:animRot by="-21600000">
                                      <p:cBhvr>
                                        <p:cTn id="186" dur="2000" fill="hold"/>
                                        <p:tgtEl>
                                          <p:spTgt spid="21"/>
                                        </p:tgtEl>
                                        <p:attrNameLst>
                                          <p:attrName>r</p:attrName>
                                        </p:attrNameLst>
                                      </p:cBhvr>
                                    </p:animRot>
                                  </p:childTnLst>
                                </p:cTn>
                              </p:par>
                              <p:par>
                                <p:cTn id="187" presetID="8" presetClass="emph" presetSubtype="0" autoRev="1" fill="hold" nodeType="withEffect">
                                  <p:stCondLst>
                                    <p:cond delay="0"/>
                                  </p:stCondLst>
                                  <p:childTnLst>
                                    <p:animRot by="-21600000">
                                      <p:cBhvr>
                                        <p:cTn id="188" dur="2000" fill="hold"/>
                                        <p:tgtEl>
                                          <p:spTgt spid="22"/>
                                        </p:tgtEl>
                                        <p:attrNameLst>
                                          <p:attrName>r</p:attrName>
                                        </p:attrNameLst>
                                      </p:cBhvr>
                                    </p:animRot>
                                  </p:childTnLst>
                                </p:cTn>
                              </p:par>
                              <p:par>
                                <p:cTn id="189" presetID="8" presetClass="emph" presetSubtype="0" autoRev="1" fill="hold" nodeType="withEffect">
                                  <p:stCondLst>
                                    <p:cond delay="0"/>
                                  </p:stCondLst>
                                  <p:childTnLst>
                                    <p:animRot by="-21600000">
                                      <p:cBhvr>
                                        <p:cTn id="190" dur="2000" fill="hold"/>
                                        <p:tgtEl>
                                          <p:spTgt spid="23"/>
                                        </p:tgtEl>
                                        <p:attrNameLst>
                                          <p:attrName>r</p:attrName>
                                        </p:attrNameLst>
                                      </p:cBhvr>
                                    </p:animRot>
                                  </p:childTnLst>
                                </p:cTn>
                              </p:par>
                              <p:par>
                                <p:cTn id="191" presetID="8" presetClass="emph" presetSubtype="0" autoRev="1" fill="hold" nodeType="withEffect">
                                  <p:stCondLst>
                                    <p:cond delay="0"/>
                                  </p:stCondLst>
                                  <p:childTnLst>
                                    <p:animRot by="-21600000">
                                      <p:cBhvr>
                                        <p:cTn id="192" dur="2000" fill="hold"/>
                                        <p:tgtEl>
                                          <p:spTgt spid="24"/>
                                        </p:tgtEl>
                                        <p:attrNameLst>
                                          <p:attrName>r</p:attrName>
                                        </p:attrNameLst>
                                      </p:cBhvr>
                                    </p:animRot>
                                  </p:childTnLst>
                                </p:cTn>
                              </p:par>
                              <p:par>
                                <p:cTn id="193" presetID="8" presetClass="emph" presetSubtype="0" autoRev="1" fill="hold" nodeType="withEffect">
                                  <p:stCondLst>
                                    <p:cond delay="0"/>
                                  </p:stCondLst>
                                  <p:childTnLst>
                                    <p:animRot by="-21600000">
                                      <p:cBhvr>
                                        <p:cTn id="194" dur="2000" fill="hold"/>
                                        <p:tgtEl>
                                          <p:spTgt spid="25"/>
                                        </p:tgtEl>
                                        <p:attrNameLst>
                                          <p:attrName>r</p:attrName>
                                        </p:attrNameLst>
                                      </p:cBhvr>
                                    </p:animRot>
                                  </p:childTnLst>
                                </p:cTn>
                              </p:par>
                              <p:par>
                                <p:cTn id="195" presetID="8" presetClass="emph" presetSubtype="0" autoRev="1" fill="hold" nodeType="withEffect">
                                  <p:stCondLst>
                                    <p:cond delay="0"/>
                                  </p:stCondLst>
                                  <p:childTnLst>
                                    <p:animRot by="-21600000">
                                      <p:cBhvr>
                                        <p:cTn id="196" dur="2000" fill="hold"/>
                                        <p:tgtEl>
                                          <p:spTgt spid="26"/>
                                        </p:tgtEl>
                                        <p:attrNameLst>
                                          <p:attrName>r</p:attrName>
                                        </p:attrNameLst>
                                      </p:cBhvr>
                                    </p:animRot>
                                  </p:childTnLst>
                                </p:cTn>
                              </p:par>
                              <p:par>
                                <p:cTn id="197" presetID="8" presetClass="emph" presetSubtype="0" autoRev="1" fill="hold" nodeType="withEffect">
                                  <p:stCondLst>
                                    <p:cond delay="0"/>
                                  </p:stCondLst>
                                  <p:childTnLst>
                                    <p:animRot by="-21600000">
                                      <p:cBhvr>
                                        <p:cTn id="198" dur="2000" fill="hold"/>
                                        <p:tgtEl>
                                          <p:spTgt spid="27"/>
                                        </p:tgtEl>
                                        <p:attrNameLst>
                                          <p:attrName>r</p:attrName>
                                        </p:attrNameLst>
                                      </p:cBhvr>
                                    </p:animRot>
                                  </p:childTnLst>
                                </p:cTn>
                              </p:par>
                            </p:childTnLst>
                          </p:cTn>
                        </p:par>
                        <p:par>
                          <p:cTn id="199" fill="hold">
                            <p:stCondLst>
                              <p:cond delay="4000"/>
                            </p:stCondLst>
                            <p:childTnLst>
                              <p:par>
                                <p:cTn id="200" presetID="2" presetClass="exit" presetSubtype="12" fill="hold" nodeType="afterEffect">
                                  <p:stCondLst>
                                    <p:cond delay="0"/>
                                  </p:stCondLst>
                                  <p:childTnLst>
                                    <p:anim calcmode="lin" valueType="num">
                                      <p:cBhvr additive="base">
                                        <p:cTn id="201" dur="2000"/>
                                        <p:tgtEl>
                                          <p:spTgt spid="4"/>
                                        </p:tgtEl>
                                        <p:attrNameLst>
                                          <p:attrName>ppt_x</p:attrName>
                                        </p:attrNameLst>
                                      </p:cBhvr>
                                      <p:tavLst>
                                        <p:tav tm="0">
                                          <p:val>
                                            <p:strVal val="ppt_x"/>
                                          </p:val>
                                        </p:tav>
                                        <p:tav tm="100000">
                                          <p:val>
                                            <p:strVal val="0-ppt_w/2"/>
                                          </p:val>
                                        </p:tav>
                                      </p:tavLst>
                                    </p:anim>
                                    <p:anim calcmode="lin" valueType="num">
                                      <p:cBhvr additive="base">
                                        <p:cTn id="202" dur="2000"/>
                                        <p:tgtEl>
                                          <p:spTgt spid="4"/>
                                        </p:tgtEl>
                                        <p:attrNameLst>
                                          <p:attrName>ppt_y</p:attrName>
                                        </p:attrNameLst>
                                      </p:cBhvr>
                                      <p:tavLst>
                                        <p:tav tm="0">
                                          <p:val>
                                            <p:strVal val="ppt_y"/>
                                          </p:val>
                                        </p:tav>
                                        <p:tav tm="100000">
                                          <p:val>
                                            <p:strVal val="1+ppt_h/2"/>
                                          </p:val>
                                        </p:tav>
                                      </p:tavLst>
                                    </p:anim>
                                    <p:set>
                                      <p:cBhvr>
                                        <p:cTn id="203" dur="1" fill="hold">
                                          <p:stCondLst>
                                            <p:cond delay="1999"/>
                                          </p:stCondLst>
                                        </p:cTn>
                                        <p:tgtEl>
                                          <p:spTgt spid="4"/>
                                        </p:tgtEl>
                                        <p:attrNameLst>
                                          <p:attrName>style.visibility</p:attrName>
                                        </p:attrNameLst>
                                      </p:cBhvr>
                                      <p:to>
                                        <p:strVal val="hidden"/>
                                      </p:to>
                                    </p:set>
                                  </p:childTnLst>
                                </p:cTn>
                              </p:par>
                              <p:par>
                                <p:cTn id="204" presetID="2" presetClass="exit" presetSubtype="12" fill="hold" nodeType="withEffect">
                                  <p:stCondLst>
                                    <p:cond delay="0"/>
                                  </p:stCondLst>
                                  <p:childTnLst>
                                    <p:anim calcmode="lin" valueType="num">
                                      <p:cBhvr additive="base">
                                        <p:cTn id="205" dur="2000"/>
                                        <p:tgtEl>
                                          <p:spTgt spid="6"/>
                                        </p:tgtEl>
                                        <p:attrNameLst>
                                          <p:attrName>ppt_x</p:attrName>
                                        </p:attrNameLst>
                                      </p:cBhvr>
                                      <p:tavLst>
                                        <p:tav tm="0">
                                          <p:val>
                                            <p:strVal val="ppt_x"/>
                                          </p:val>
                                        </p:tav>
                                        <p:tav tm="100000">
                                          <p:val>
                                            <p:strVal val="0-ppt_w/2"/>
                                          </p:val>
                                        </p:tav>
                                      </p:tavLst>
                                    </p:anim>
                                    <p:anim calcmode="lin" valueType="num">
                                      <p:cBhvr additive="base">
                                        <p:cTn id="206" dur="2000"/>
                                        <p:tgtEl>
                                          <p:spTgt spid="6"/>
                                        </p:tgtEl>
                                        <p:attrNameLst>
                                          <p:attrName>ppt_y</p:attrName>
                                        </p:attrNameLst>
                                      </p:cBhvr>
                                      <p:tavLst>
                                        <p:tav tm="0">
                                          <p:val>
                                            <p:strVal val="ppt_y"/>
                                          </p:val>
                                        </p:tav>
                                        <p:tav tm="100000">
                                          <p:val>
                                            <p:strVal val="1+ppt_h/2"/>
                                          </p:val>
                                        </p:tav>
                                      </p:tavLst>
                                    </p:anim>
                                    <p:set>
                                      <p:cBhvr>
                                        <p:cTn id="207" dur="1" fill="hold">
                                          <p:stCondLst>
                                            <p:cond delay="1999"/>
                                          </p:stCondLst>
                                        </p:cTn>
                                        <p:tgtEl>
                                          <p:spTgt spid="6"/>
                                        </p:tgtEl>
                                        <p:attrNameLst>
                                          <p:attrName>style.visibility</p:attrName>
                                        </p:attrNameLst>
                                      </p:cBhvr>
                                      <p:to>
                                        <p:strVal val="hidden"/>
                                      </p:to>
                                    </p:set>
                                  </p:childTnLst>
                                </p:cTn>
                              </p:par>
                              <p:par>
                                <p:cTn id="208" presetID="2" presetClass="exit" presetSubtype="12" fill="hold" nodeType="withEffect">
                                  <p:stCondLst>
                                    <p:cond delay="0"/>
                                  </p:stCondLst>
                                  <p:childTnLst>
                                    <p:anim calcmode="lin" valueType="num">
                                      <p:cBhvr additive="base">
                                        <p:cTn id="209" dur="2000"/>
                                        <p:tgtEl>
                                          <p:spTgt spid="7"/>
                                        </p:tgtEl>
                                        <p:attrNameLst>
                                          <p:attrName>ppt_x</p:attrName>
                                        </p:attrNameLst>
                                      </p:cBhvr>
                                      <p:tavLst>
                                        <p:tav tm="0">
                                          <p:val>
                                            <p:strVal val="ppt_x"/>
                                          </p:val>
                                        </p:tav>
                                        <p:tav tm="100000">
                                          <p:val>
                                            <p:strVal val="0-ppt_w/2"/>
                                          </p:val>
                                        </p:tav>
                                      </p:tavLst>
                                    </p:anim>
                                    <p:anim calcmode="lin" valueType="num">
                                      <p:cBhvr additive="base">
                                        <p:cTn id="210" dur="2000"/>
                                        <p:tgtEl>
                                          <p:spTgt spid="7"/>
                                        </p:tgtEl>
                                        <p:attrNameLst>
                                          <p:attrName>ppt_y</p:attrName>
                                        </p:attrNameLst>
                                      </p:cBhvr>
                                      <p:tavLst>
                                        <p:tav tm="0">
                                          <p:val>
                                            <p:strVal val="ppt_y"/>
                                          </p:val>
                                        </p:tav>
                                        <p:tav tm="100000">
                                          <p:val>
                                            <p:strVal val="1+ppt_h/2"/>
                                          </p:val>
                                        </p:tav>
                                      </p:tavLst>
                                    </p:anim>
                                    <p:set>
                                      <p:cBhvr>
                                        <p:cTn id="211" dur="1" fill="hold">
                                          <p:stCondLst>
                                            <p:cond delay="1999"/>
                                          </p:stCondLst>
                                        </p:cTn>
                                        <p:tgtEl>
                                          <p:spTgt spid="7"/>
                                        </p:tgtEl>
                                        <p:attrNameLst>
                                          <p:attrName>style.visibility</p:attrName>
                                        </p:attrNameLst>
                                      </p:cBhvr>
                                      <p:to>
                                        <p:strVal val="hidden"/>
                                      </p:to>
                                    </p:set>
                                  </p:childTnLst>
                                </p:cTn>
                              </p:par>
                              <p:par>
                                <p:cTn id="212" presetID="2" presetClass="exit" presetSubtype="12" fill="hold" nodeType="withEffect">
                                  <p:stCondLst>
                                    <p:cond delay="0"/>
                                  </p:stCondLst>
                                  <p:childTnLst>
                                    <p:anim calcmode="lin" valueType="num">
                                      <p:cBhvr additive="base">
                                        <p:cTn id="213" dur="2000"/>
                                        <p:tgtEl>
                                          <p:spTgt spid="10"/>
                                        </p:tgtEl>
                                        <p:attrNameLst>
                                          <p:attrName>ppt_x</p:attrName>
                                        </p:attrNameLst>
                                      </p:cBhvr>
                                      <p:tavLst>
                                        <p:tav tm="0">
                                          <p:val>
                                            <p:strVal val="ppt_x"/>
                                          </p:val>
                                        </p:tav>
                                        <p:tav tm="100000">
                                          <p:val>
                                            <p:strVal val="0-ppt_w/2"/>
                                          </p:val>
                                        </p:tav>
                                      </p:tavLst>
                                    </p:anim>
                                    <p:anim calcmode="lin" valueType="num">
                                      <p:cBhvr additive="base">
                                        <p:cTn id="214" dur="2000"/>
                                        <p:tgtEl>
                                          <p:spTgt spid="10"/>
                                        </p:tgtEl>
                                        <p:attrNameLst>
                                          <p:attrName>ppt_y</p:attrName>
                                        </p:attrNameLst>
                                      </p:cBhvr>
                                      <p:tavLst>
                                        <p:tav tm="0">
                                          <p:val>
                                            <p:strVal val="ppt_y"/>
                                          </p:val>
                                        </p:tav>
                                        <p:tav tm="100000">
                                          <p:val>
                                            <p:strVal val="1+ppt_h/2"/>
                                          </p:val>
                                        </p:tav>
                                      </p:tavLst>
                                    </p:anim>
                                    <p:set>
                                      <p:cBhvr>
                                        <p:cTn id="215" dur="1" fill="hold">
                                          <p:stCondLst>
                                            <p:cond delay="1999"/>
                                          </p:stCondLst>
                                        </p:cTn>
                                        <p:tgtEl>
                                          <p:spTgt spid="10"/>
                                        </p:tgtEl>
                                        <p:attrNameLst>
                                          <p:attrName>style.visibility</p:attrName>
                                        </p:attrNameLst>
                                      </p:cBhvr>
                                      <p:to>
                                        <p:strVal val="hidden"/>
                                      </p:to>
                                    </p:set>
                                  </p:childTnLst>
                                </p:cTn>
                              </p:par>
                              <p:par>
                                <p:cTn id="216" presetID="2" presetClass="exit" presetSubtype="12" fill="hold" nodeType="withEffect">
                                  <p:stCondLst>
                                    <p:cond delay="0"/>
                                  </p:stCondLst>
                                  <p:childTnLst>
                                    <p:anim calcmode="lin" valueType="num">
                                      <p:cBhvr additive="base">
                                        <p:cTn id="217" dur="2000"/>
                                        <p:tgtEl>
                                          <p:spTgt spid="11"/>
                                        </p:tgtEl>
                                        <p:attrNameLst>
                                          <p:attrName>ppt_x</p:attrName>
                                        </p:attrNameLst>
                                      </p:cBhvr>
                                      <p:tavLst>
                                        <p:tav tm="0">
                                          <p:val>
                                            <p:strVal val="ppt_x"/>
                                          </p:val>
                                        </p:tav>
                                        <p:tav tm="100000">
                                          <p:val>
                                            <p:strVal val="0-ppt_w/2"/>
                                          </p:val>
                                        </p:tav>
                                      </p:tavLst>
                                    </p:anim>
                                    <p:anim calcmode="lin" valueType="num">
                                      <p:cBhvr additive="base">
                                        <p:cTn id="218" dur="2000"/>
                                        <p:tgtEl>
                                          <p:spTgt spid="11"/>
                                        </p:tgtEl>
                                        <p:attrNameLst>
                                          <p:attrName>ppt_y</p:attrName>
                                        </p:attrNameLst>
                                      </p:cBhvr>
                                      <p:tavLst>
                                        <p:tav tm="0">
                                          <p:val>
                                            <p:strVal val="ppt_y"/>
                                          </p:val>
                                        </p:tav>
                                        <p:tav tm="100000">
                                          <p:val>
                                            <p:strVal val="1+ppt_h/2"/>
                                          </p:val>
                                        </p:tav>
                                      </p:tavLst>
                                    </p:anim>
                                    <p:set>
                                      <p:cBhvr>
                                        <p:cTn id="219" dur="1" fill="hold">
                                          <p:stCondLst>
                                            <p:cond delay="1999"/>
                                          </p:stCondLst>
                                        </p:cTn>
                                        <p:tgtEl>
                                          <p:spTgt spid="11"/>
                                        </p:tgtEl>
                                        <p:attrNameLst>
                                          <p:attrName>style.visibility</p:attrName>
                                        </p:attrNameLst>
                                      </p:cBhvr>
                                      <p:to>
                                        <p:strVal val="hidden"/>
                                      </p:to>
                                    </p:set>
                                  </p:childTnLst>
                                </p:cTn>
                              </p:par>
                              <p:par>
                                <p:cTn id="220" presetID="2" presetClass="exit" presetSubtype="12" fill="hold" nodeType="withEffect">
                                  <p:stCondLst>
                                    <p:cond delay="0"/>
                                  </p:stCondLst>
                                  <p:childTnLst>
                                    <p:anim calcmode="lin" valueType="num">
                                      <p:cBhvr additive="base">
                                        <p:cTn id="221" dur="2000"/>
                                        <p:tgtEl>
                                          <p:spTgt spid="12"/>
                                        </p:tgtEl>
                                        <p:attrNameLst>
                                          <p:attrName>ppt_x</p:attrName>
                                        </p:attrNameLst>
                                      </p:cBhvr>
                                      <p:tavLst>
                                        <p:tav tm="0">
                                          <p:val>
                                            <p:strVal val="ppt_x"/>
                                          </p:val>
                                        </p:tav>
                                        <p:tav tm="100000">
                                          <p:val>
                                            <p:strVal val="0-ppt_w/2"/>
                                          </p:val>
                                        </p:tav>
                                      </p:tavLst>
                                    </p:anim>
                                    <p:anim calcmode="lin" valueType="num">
                                      <p:cBhvr additive="base">
                                        <p:cTn id="222" dur="2000"/>
                                        <p:tgtEl>
                                          <p:spTgt spid="12"/>
                                        </p:tgtEl>
                                        <p:attrNameLst>
                                          <p:attrName>ppt_y</p:attrName>
                                        </p:attrNameLst>
                                      </p:cBhvr>
                                      <p:tavLst>
                                        <p:tav tm="0">
                                          <p:val>
                                            <p:strVal val="ppt_y"/>
                                          </p:val>
                                        </p:tav>
                                        <p:tav tm="100000">
                                          <p:val>
                                            <p:strVal val="1+ppt_h/2"/>
                                          </p:val>
                                        </p:tav>
                                      </p:tavLst>
                                    </p:anim>
                                    <p:set>
                                      <p:cBhvr>
                                        <p:cTn id="223" dur="1" fill="hold">
                                          <p:stCondLst>
                                            <p:cond delay="1999"/>
                                          </p:stCondLst>
                                        </p:cTn>
                                        <p:tgtEl>
                                          <p:spTgt spid="12"/>
                                        </p:tgtEl>
                                        <p:attrNameLst>
                                          <p:attrName>style.visibility</p:attrName>
                                        </p:attrNameLst>
                                      </p:cBhvr>
                                      <p:to>
                                        <p:strVal val="hidden"/>
                                      </p:to>
                                    </p:set>
                                  </p:childTnLst>
                                </p:cTn>
                              </p:par>
                              <p:par>
                                <p:cTn id="224" presetID="2" presetClass="exit" presetSubtype="12" fill="hold" nodeType="withEffect">
                                  <p:stCondLst>
                                    <p:cond delay="0"/>
                                  </p:stCondLst>
                                  <p:childTnLst>
                                    <p:anim calcmode="lin" valueType="num">
                                      <p:cBhvr additive="base">
                                        <p:cTn id="225" dur="2000"/>
                                        <p:tgtEl>
                                          <p:spTgt spid="13"/>
                                        </p:tgtEl>
                                        <p:attrNameLst>
                                          <p:attrName>ppt_x</p:attrName>
                                        </p:attrNameLst>
                                      </p:cBhvr>
                                      <p:tavLst>
                                        <p:tav tm="0">
                                          <p:val>
                                            <p:strVal val="ppt_x"/>
                                          </p:val>
                                        </p:tav>
                                        <p:tav tm="100000">
                                          <p:val>
                                            <p:strVal val="0-ppt_w/2"/>
                                          </p:val>
                                        </p:tav>
                                      </p:tavLst>
                                    </p:anim>
                                    <p:anim calcmode="lin" valueType="num">
                                      <p:cBhvr additive="base">
                                        <p:cTn id="226" dur="2000"/>
                                        <p:tgtEl>
                                          <p:spTgt spid="13"/>
                                        </p:tgtEl>
                                        <p:attrNameLst>
                                          <p:attrName>ppt_y</p:attrName>
                                        </p:attrNameLst>
                                      </p:cBhvr>
                                      <p:tavLst>
                                        <p:tav tm="0">
                                          <p:val>
                                            <p:strVal val="ppt_y"/>
                                          </p:val>
                                        </p:tav>
                                        <p:tav tm="100000">
                                          <p:val>
                                            <p:strVal val="1+ppt_h/2"/>
                                          </p:val>
                                        </p:tav>
                                      </p:tavLst>
                                    </p:anim>
                                    <p:set>
                                      <p:cBhvr>
                                        <p:cTn id="227" dur="1" fill="hold">
                                          <p:stCondLst>
                                            <p:cond delay="1999"/>
                                          </p:stCondLst>
                                        </p:cTn>
                                        <p:tgtEl>
                                          <p:spTgt spid="13"/>
                                        </p:tgtEl>
                                        <p:attrNameLst>
                                          <p:attrName>style.visibility</p:attrName>
                                        </p:attrNameLst>
                                      </p:cBhvr>
                                      <p:to>
                                        <p:strVal val="hidden"/>
                                      </p:to>
                                    </p:set>
                                  </p:childTnLst>
                                </p:cTn>
                              </p:par>
                              <p:par>
                                <p:cTn id="228" presetID="2" presetClass="exit" presetSubtype="12" fill="hold" nodeType="withEffect">
                                  <p:stCondLst>
                                    <p:cond delay="0"/>
                                  </p:stCondLst>
                                  <p:childTnLst>
                                    <p:anim calcmode="lin" valueType="num">
                                      <p:cBhvr additive="base">
                                        <p:cTn id="229" dur="2000"/>
                                        <p:tgtEl>
                                          <p:spTgt spid="14"/>
                                        </p:tgtEl>
                                        <p:attrNameLst>
                                          <p:attrName>ppt_x</p:attrName>
                                        </p:attrNameLst>
                                      </p:cBhvr>
                                      <p:tavLst>
                                        <p:tav tm="0">
                                          <p:val>
                                            <p:strVal val="ppt_x"/>
                                          </p:val>
                                        </p:tav>
                                        <p:tav tm="100000">
                                          <p:val>
                                            <p:strVal val="0-ppt_w/2"/>
                                          </p:val>
                                        </p:tav>
                                      </p:tavLst>
                                    </p:anim>
                                    <p:anim calcmode="lin" valueType="num">
                                      <p:cBhvr additive="base">
                                        <p:cTn id="230" dur="2000"/>
                                        <p:tgtEl>
                                          <p:spTgt spid="14"/>
                                        </p:tgtEl>
                                        <p:attrNameLst>
                                          <p:attrName>ppt_y</p:attrName>
                                        </p:attrNameLst>
                                      </p:cBhvr>
                                      <p:tavLst>
                                        <p:tav tm="0">
                                          <p:val>
                                            <p:strVal val="ppt_y"/>
                                          </p:val>
                                        </p:tav>
                                        <p:tav tm="100000">
                                          <p:val>
                                            <p:strVal val="1+ppt_h/2"/>
                                          </p:val>
                                        </p:tav>
                                      </p:tavLst>
                                    </p:anim>
                                    <p:set>
                                      <p:cBhvr>
                                        <p:cTn id="231" dur="1" fill="hold">
                                          <p:stCondLst>
                                            <p:cond delay="1999"/>
                                          </p:stCondLst>
                                        </p:cTn>
                                        <p:tgtEl>
                                          <p:spTgt spid="14"/>
                                        </p:tgtEl>
                                        <p:attrNameLst>
                                          <p:attrName>style.visibility</p:attrName>
                                        </p:attrNameLst>
                                      </p:cBhvr>
                                      <p:to>
                                        <p:strVal val="hidden"/>
                                      </p:to>
                                    </p:set>
                                  </p:childTnLst>
                                </p:cTn>
                              </p:par>
                              <p:par>
                                <p:cTn id="232" presetID="2" presetClass="exit" presetSubtype="12" fill="hold" nodeType="withEffect">
                                  <p:stCondLst>
                                    <p:cond delay="0"/>
                                  </p:stCondLst>
                                  <p:childTnLst>
                                    <p:anim calcmode="lin" valueType="num">
                                      <p:cBhvr additive="base">
                                        <p:cTn id="233" dur="2000"/>
                                        <p:tgtEl>
                                          <p:spTgt spid="15"/>
                                        </p:tgtEl>
                                        <p:attrNameLst>
                                          <p:attrName>ppt_x</p:attrName>
                                        </p:attrNameLst>
                                      </p:cBhvr>
                                      <p:tavLst>
                                        <p:tav tm="0">
                                          <p:val>
                                            <p:strVal val="ppt_x"/>
                                          </p:val>
                                        </p:tav>
                                        <p:tav tm="100000">
                                          <p:val>
                                            <p:strVal val="0-ppt_w/2"/>
                                          </p:val>
                                        </p:tav>
                                      </p:tavLst>
                                    </p:anim>
                                    <p:anim calcmode="lin" valueType="num">
                                      <p:cBhvr additive="base">
                                        <p:cTn id="234" dur="2000"/>
                                        <p:tgtEl>
                                          <p:spTgt spid="15"/>
                                        </p:tgtEl>
                                        <p:attrNameLst>
                                          <p:attrName>ppt_y</p:attrName>
                                        </p:attrNameLst>
                                      </p:cBhvr>
                                      <p:tavLst>
                                        <p:tav tm="0">
                                          <p:val>
                                            <p:strVal val="ppt_y"/>
                                          </p:val>
                                        </p:tav>
                                        <p:tav tm="100000">
                                          <p:val>
                                            <p:strVal val="1+ppt_h/2"/>
                                          </p:val>
                                        </p:tav>
                                      </p:tavLst>
                                    </p:anim>
                                    <p:set>
                                      <p:cBhvr>
                                        <p:cTn id="235" dur="1" fill="hold">
                                          <p:stCondLst>
                                            <p:cond delay="1999"/>
                                          </p:stCondLst>
                                        </p:cTn>
                                        <p:tgtEl>
                                          <p:spTgt spid="15"/>
                                        </p:tgtEl>
                                        <p:attrNameLst>
                                          <p:attrName>style.visibility</p:attrName>
                                        </p:attrNameLst>
                                      </p:cBhvr>
                                      <p:to>
                                        <p:strVal val="hidden"/>
                                      </p:to>
                                    </p:set>
                                  </p:childTnLst>
                                </p:cTn>
                              </p:par>
                              <p:par>
                                <p:cTn id="236" presetID="2" presetClass="exit" presetSubtype="12" fill="hold" nodeType="withEffect">
                                  <p:stCondLst>
                                    <p:cond delay="0"/>
                                  </p:stCondLst>
                                  <p:childTnLst>
                                    <p:anim calcmode="lin" valueType="num">
                                      <p:cBhvr additive="base">
                                        <p:cTn id="237" dur="2000"/>
                                        <p:tgtEl>
                                          <p:spTgt spid="16"/>
                                        </p:tgtEl>
                                        <p:attrNameLst>
                                          <p:attrName>ppt_x</p:attrName>
                                        </p:attrNameLst>
                                      </p:cBhvr>
                                      <p:tavLst>
                                        <p:tav tm="0">
                                          <p:val>
                                            <p:strVal val="ppt_x"/>
                                          </p:val>
                                        </p:tav>
                                        <p:tav tm="100000">
                                          <p:val>
                                            <p:strVal val="0-ppt_w/2"/>
                                          </p:val>
                                        </p:tav>
                                      </p:tavLst>
                                    </p:anim>
                                    <p:anim calcmode="lin" valueType="num">
                                      <p:cBhvr additive="base">
                                        <p:cTn id="238" dur="2000"/>
                                        <p:tgtEl>
                                          <p:spTgt spid="16"/>
                                        </p:tgtEl>
                                        <p:attrNameLst>
                                          <p:attrName>ppt_y</p:attrName>
                                        </p:attrNameLst>
                                      </p:cBhvr>
                                      <p:tavLst>
                                        <p:tav tm="0">
                                          <p:val>
                                            <p:strVal val="ppt_y"/>
                                          </p:val>
                                        </p:tav>
                                        <p:tav tm="100000">
                                          <p:val>
                                            <p:strVal val="1+ppt_h/2"/>
                                          </p:val>
                                        </p:tav>
                                      </p:tavLst>
                                    </p:anim>
                                    <p:set>
                                      <p:cBhvr>
                                        <p:cTn id="239" dur="1" fill="hold">
                                          <p:stCondLst>
                                            <p:cond delay="1999"/>
                                          </p:stCondLst>
                                        </p:cTn>
                                        <p:tgtEl>
                                          <p:spTgt spid="16"/>
                                        </p:tgtEl>
                                        <p:attrNameLst>
                                          <p:attrName>style.visibility</p:attrName>
                                        </p:attrNameLst>
                                      </p:cBhvr>
                                      <p:to>
                                        <p:strVal val="hidden"/>
                                      </p:to>
                                    </p:set>
                                  </p:childTnLst>
                                </p:cTn>
                              </p:par>
                              <p:par>
                                <p:cTn id="240" presetID="2" presetClass="exit" presetSubtype="12" fill="hold" nodeType="withEffect">
                                  <p:stCondLst>
                                    <p:cond delay="0"/>
                                  </p:stCondLst>
                                  <p:childTnLst>
                                    <p:anim calcmode="lin" valueType="num">
                                      <p:cBhvr additive="base">
                                        <p:cTn id="241" dur="2000"/>
                                        <p:tgtEl>
                                          <p:spTgt spid="17"/>
                                        </p:tgtEl>
                                        <p:attrNameLst>
                                          <p:attrName>ppt_x</p:attrName>
                                        </p:attrNameLst>
                                      </p:cBhvr>
                                      <p:tavLst>
                                        <p:tav tm="0">
                                          <p:val>
                                            <p:strVal val="ppt_x"/>
                                          </p:val>
                                        </p:tav>
                                        <p:tav tm="100000">
                                          <p:val>
                                            <p:strVal val="0-ppt_w/2"/>
                                          </p:val>
                                        </p:tav>
                                      </p:tavLst>
                                    </p:anim>
                                    <p:anim calcmode="lin" valueType="num">
                                      <p:cBhvr additive="base">
                                        <p:cTn id="242" dur="2000"/>
                                        <p:tgtEl>
                                          <p:spTgt spid="17"/>
                                        </p:tgtEl>
                                        <p:attrNameLst>
                                          <p:attrName>ppt_y</p:attrName>
                                        </p:attrNameLst>
                                      </p:cBhvr>
                                      <p:tavLst>
                                        <p:tav tm="0">
                                          <p:val>
                                            <p:strVal val="ppt_y"/>
                                          </p:val>
                                        </p:tav>
                                        <p:tav tm="100000">
                                          <p:val>
                                            <p:strVal val="1+ppt_h/2"/>
                                          </p:val>
                                        </p:tav>
                                      </p:tavLst>
                                    </p:anim>
                                    <p:set>
                                      <p:cBhvr>
                                        <p:cTn id="243" dur="1" fill="hold">
                                          <p:stCondLst>
                                            <p:cond delay="1999"/>
                                          </p:stCondLst>
                                        </p:cTn>
                                        <p:tgtEl>
                                          <p:spTgt spid="17"/>
                                        </p:tgtEl>
                                        <p:attrNameLst>
                                          <p:attrName>style.visibility</p:attrName>
                                        </p:attrNameLst>
                                      </p:cBhvr>
                                      <p:to>
                                        <p:strVal val="hidden"/>
                                      </p:to>
                                    </p:set>
                                  </p:childTnLst>
                                </p:cTn>
                              </p:par>
                              <p:par>
                                <p:cTn id="244" presetID="2" presetClass="exit" presetSubtype="12" fill="hold" nodeType="withEffect">
                                  <p:stCondLst>
                                    <p:cond delay="0"/>
                                  </p:stCondLst>
                                  <p:childTnLst>
                                    <p:anim calcmode="lin" valueType="num">
                                      <p:cBhvr additive="base">
                                        <p:cTn id="245" dur="2000"/>
                                        <p:tgtEl>
                                          <p:spTgt spid="18"/>
                                        </p:tgtEl>
                                        <p:attrNameLst>
                                          <p:attrName>ppt_x</p:attrName>
                                        </p:attrNameLst>
                                      </p:cBhvr>
                                      <p:tavLst>
                                        <p:tav tm="0">
                                          <p:val>
                                            <p:strVal val="ppt_x"/>
                                          </p:val>
                                        </p:tav>
                                        <p:tav tm="100000">
                                          <p:val>
                                            <p:strVal val="0-ppt_w/2"/>
                                          </p:val>
                                        </p:tav>
                                      </p:tavLst>
                                    </p:anim>
                                    <p:anim calcmode="lin" valueType="num">
                                      <p:cBhvr additive="base">
                                        <p:cTn id="246" dur="2000"/>
                                        <p:tgtEl>
                                          <p:spTgt spid="18"/>
                                        </p:tgtEl>
                                        <p:attrNameLst>
                                          <p:attrName>ppt_y</p:attrName>
                                        </p:attrNameLst>
                                      </p:cBhvr>
                                      <p:tavLst>
                                        <p:tav tm="0">
                                          <p:val>
                                            <p:strVal val="ppt_y"/>
                                          </p:val>
                                        </p:tav>
                                        <p:tav tm="100000">
                                          <p:val>
                                            <p:strVal val="1+ppt_h/2"/>
                                          </p:val>
                                        </p:tav>
                                      </p:tavLst>
                                    </p:anim>
                                    <p:set>
                                      <p:cBhvr>
                                        <p:cTn id="247" dur="1" fill="hold">
                                          <p:stCondLst>
                                            <p:cond delay="1999"/>
                                          </p:stCondLst>
                                        </p:cTn>
                                        <p:tgtEl>
                                          <p:spTgt spid="18"/>
                                        </p:tgtEl>
                                        <p:attrNameLst>
                                          <p:attrName>style.visibility</p:attrName>
                                        </p:attrNameLst>
                                      </p:cBhvr>
                                      <p:to>
                                        <p:strVal val="hidden"/>
                                      </p:to>
                                    </p:set>
                                  </p:childTnLst>
                                </p:cTn>
                              </p:par>
                              <p:par>
                                <p:cTn id="248" presetID="2" presetClass="exit" presetSubtype="9" fill="hold" nodeType="withEffect">
                                  <p:stCondLst>
                                    <p:cond delay="0"/>
                                  </p:stCondLst>
                                  <p:childTnLst>
                                    <p:anim calcmode="lin" valueType="num">
                                      <p:cBhvr additive="base">
                                        <p:cTn id="249" dur="2000"/>
                                        <p:tgtEl>
                                          <p:spTgt spid="5"/>
                                        </p:tgtEl>
                                        <p:attrNameLst>
                                          <p:attrName>ppt_x</p:attrName>
                                        </p:attrNameLst>
                                      </p:cBhvr>
                                      <p:tavLst>
                                        <p:tav tm="0">
                                          <p:val>
                                            <p:strVal val="ppt_x"/>
                                          </p:val>
                                        </p:tav>
                                        <p:tav tm="100000">
                                          <p:val>
                                            <p:strVal val="0-ppt_w/2"/>
                                          </p:val>
                                        </p:tav>
                                      </p:tavLst>
                                    </p:anim>
                                    <p:anim calcmode="lin" valueType="num">
                                      <p:cBhvr additive="base">
                                        <p:cTn id="250" dur="2000"/>
                                        <p:tgtEl>
                                          <p:spTgt spid="5"/>
                                        </p:tgtEl>
                                        <p:attrNameLst>
                                          <p:attrName>ppt_y</p:attrName>
                                        </p:attrNameLst>
                                      </p:cBhvr>
                                      <p:tavLst>
                                        <p:tav tm="0">
                                          <p:val>
                                            <p:strVal val="ppt_y"/>
                                          </p:val>
                                        </p:tav>
                                        <p:tav tm="100000">
                                          <p:val>
                                            <p:strVal val="0-ppt_h/2"/>
                                          </p:val>
                                        </p:tav>
                                      </p:tavLst>
                                    </p:anim>
                                    <p:set>
                                      <p:cBhvr>
                                        <p:cTn id="251" dur="1" fill="hold">
                                          <p:stCondLst>
                                            <p:cond delay="1999"/>
                                          </p:stCondLst>
                                        </p:cTn>
                                        <p:tgtEl>
                                          <p:spTgt spid="5"/>
                                        </p:tgtEl>
                                        <p:attrNameLst>
                                          <p:attrName>style.visibility</p:attrName>
                                        </p:attrNameLst>
                                      </p:cBhvr>
                                      <p:to>
                                        <p:strVal val="hidden"/>
                                      </p:to>
                                    </p:set>
                                  </p:childTnLst>
                                </p:cTn>
                              </p:par>
                              <p:par>
                                <p:cTn id="252" presetID="2" presetClass="exit" presetSubtype="9" fill="hold" nodeType="withEffect">
                                  <p:stCondLst>
                                    <p:cond delay="0"/>
                                  </p:stCondLst>
                                  <p:childTnLst>
                                    <p:anim calcmode="lin" valueType="num">
                                      <p:cBhvr additive="base">
                                        <p:cTn id="253" dur="2000"/>
                                        <p:tgtEl>
                                          <p:spTgt spid="8"/>
                                        </p:tgtEl>
                                        <p:attrNameLst>
                                          <p:attrName>ppt_x</p:attrName>
                                        </p:attrNameLst>
                                      </p:cBhvr>
                                      <p:tavLst>
                                        <p:tav tm="0">
                                          <p:val>
                                            <p:strVal val="ppt_x"/>
                                          </p:val>
                                        </p:tav>
                                        <p:tav tm="100000">
                                          <p:val>
                                            <p:strVal val="0-ppt_w/2"/>
                                          </p:val>
                                        </p:tav>
                                      </p:tavLst>
                                    </p:anim>
                                    <p:anim calcmode="lin" valueType="num">
                                      <p:cBhvr additive="base">
                                        <p:cTn id="254" dur="2000"/>
                                        <p:tgtEl>
                                          <p:spTgt spid="8"/>
                                        </p:tgtEl>
                                        <p:attrNameLst>
                                          <p:attrName>ppt_y</p:attrName>
                                        </p:attrNameLst>
                                      </p:cBhvr>
                                      <p:tavLst>
                                        <p:tav tm="0">
                                          <p:val>
                                            <p:strVal val="ppt_y"/>
                                          </p:val>
                                        </p:tav>
                                        <p:tav tm="100000">
                                          <p:val>
                                            <p:strVal val="0-ppt_h/2"/>
                                          </p:val>
                                        </p:tav>
                                      </p:tavLst>
                                    </p:anim>
                                    <p:set>
                                      <p:cBhvr>
                                        <p:cTn id="255" dur="1" fill="hold">
                                          <p:stCondLst>
                                            <p:cond delay="1999"/>
                                          </p:stCondLst>
                                        </p:cTn>
                                        <p:tgtEl>
                                          <p:spTgt spid="8"/>
                                        </p:tgtEl>
                                        <p:attrNameLst>
                                          <p:attrName>style.visibility</p:attrName>
                                        </p:attrNameLst>
                                      </p:cBhvr>
                                      <p:to>
                                        <p:strVal val="hidden"/>
                                      </p:to>
                                    </p:set>
                                  </p:childTnLst>
                                </p:cTn>
                              </p:par>
                              <p:par>
                                <p:cTn id="256" presetID="2" presetClass="exit" presetSubtype="9" fill="hold" nodeType="withEffect">
                                  <p:stCondLst>
                                    <p:cond delay="0"/>
                                  </p:stCondLst>
                                  <p:childTnLst>
                                    <p:anim calcmode="lin" valueType="num">
                                      <p:cBhvr additive="base">
                                        <p:cTn id="257" dur="2000"/>
                                        <p:tgtEl>
                                          <p:spTgt spid="9"/>
                                        </p:tgtEl>
                                        <p:attrNameLst>
                                          <p:attrName>ppt_x</p:attrName>
                                        </p:attrNameLst>
                                      </p:cBhvr>
                                      <p:tavLst>
                                        <p:tav tm="0">
                                          <p:val>
                                            <p:strVal val="ppt_x"/>
                                          </p:val>
                                        </p:tav>
                                        <p:tav tm="100000">
                                          <p:val>
                                            <p:strVal val="0-ppt_w/2"/>
                                          </p:val>
                                        </p:tav>
                                      </p:tavLst>
                                    </p:anim>
                                    <p:anim calcmode="lin" valueType="num">
                                      <p:cBhvr additive="base">
                                        <p:cTn id="258" dur="2000"/>
                                        <p:tgtEl>
                                          <p:spTgt spid="9"/>
                                        </p:tgtEl>
                                        <p:attrNameLst>
                                          <p:attrName>ppt_y</p:attrName>
                                        </p:attrNameLst>
                                      </p:cBhvr>
                                      <p:tavLst>
                                        <p:tav tm="0">
                                          <p:val>
                                            <p:strVal val="ppt_y"/>
                                          </p:val>
                                        </p:tav>
                                        <p:tav tm="100000">
                                          <p:val>
                                            <p:strVal val="0-ppt_h/2"/>
                                          </p:val>
                                        </p:tav>
                                      </p:tavLst>
                                    </p:anim>
                                    <p:set>
                                      <p:cBhvr>
                                        <p:cTn id="259" dur="1" fill="hold">
                                          <p:stCondLst>
                                            <p:cond delay="1999"/>
                                          </p:stCondLst>
                                        </p:cTn>
                                        <p:tgtEl>
                                          <p:spTgt spid="9"/>
                                        </p:tgtEl>
                                        <p:attrNameLst>
                                          <p:attrName>style.visibility</p:attrName>
                                        </p:attrNameLst>
                                      </p:cBhvr>
                                      <p:to>
                                        <p:strVal val="hidden"/>
                                      </p:to>
                                    </p:set>
                                  </p:childTnLst>
                                </p:cTn>
                              </p:par>
                              <p:par>
                                <p:cTn id="260" presetID="2" presetClass="exit" presetSubtype="9" fill="hold" nodeType="withEffect">
                                  <p:stCondLst>
                                    <p:cond delay="0"/>
                                  </p:stCondLst>
                                  <p:childTnLst>
                                    <p:anim calcmode="lin" valueType="num">
                                      <p:cBhvr additive="base">
                                        <p:cTn id="261" dur="2000"/>
                                        <p:tgtEl>
                                          <p:spTgt spid="19"/>
                                        </p:tgtEl>
                                        <p:attrNameLst>
                                          <p:attrName>ppt_x</p:attrName>
                                        </p:attrNameLst>
                                      </p:cBhvr>
                                      <p:tavLst>
                                        <p:tav tm="0">
                                          <p:val>
                                            <p:strVal val="ppt_x"/>
                                          </p:val>
                                        </p:tav>
                                        <p:tav tm="100000">
                                          <p:val>
                                            <p:strVal val="0-ppt_w/2"/>
                                          </p:val>
                                        </p:tav>
                                      </p:tavLst>
                                    </p:anim>
                                    <p:anim calcmode="lin" valueType="num">
                                      <p:cBhvr additive="base">
                                        <p:cTn id="262" dur="2000"/>
                                        <p:tgtEl>
                                          <p:spTgt spid="19"/>
                                        </p:tgtEl>
                                        <p:attrNameLst>
                                          <p:attrName>ppt_y</p:attrName>
                                        </p:attrNameLst>
                                      </p:cBhvr>
                                      <p:tavLst>
                                        <p:tav tm="0">
                                          <p:val>
                                            <p:strVal val="ppt_y"/>
                                          </p:val>
                                        </p:tav>
                                        <p:tav tm="100000">
                                          <p:val>
                                            <p:strVal val="0-ppt_h/2"/>
                                          </p:val>
                                        </p:tav>
                                      </p:tavLst>
                                    </p:anim>
                                    <p:set>
                                      <p:cBhvr>
                                        <p:cTn id="263" dur="1" fill="hold">
                                          <p:stCondLst>
                                            <p:cond delay="1999"/>
                                          </p:stCondLst>
                                        </p:cTn>
                                        <p:tgtEl>
                                          <p:spTgt spid="19"/>
                                        </p:tgtEl>
                                        <p:attrNameLst>
                                          <p:attrName>style.visibility</p:attrName>
                                        </p:attrNameLst>
                                      </p:cBhvr>
                                      <p:to>
                                        <p:strVal val="hidden"/>
                                      </p:to>
                                    </p:set>
                                  </p:childTnLst>
                                </p:cTn>
                              </p:par>
                              <p:par>
                                <p:cTn id="264" presetID="2" presetClass="exit" presetSubtype="9" fill="hold" nodeType="withEffect">
                                  <p:stCondLst>
                                    <p:cond delay="0"/>
                                  </p:stCondLst>
                                  <p:childTnLst>
                                    <p:anim calcmode="lin" valueType="num">
                                      <p:cBhvr additive="base">
                                        <p:cTn id="265" dur="2000"/>
                                        <p:tgtEl>
                                          <p:spTgt spid="20"/>
                                        </p:tgtEl>
                                        <p:attrNameLst>
                                          <p:attrName>ppt_x</p:attrName>
                                        </p:attrNameLst>
                                      </p:cBhvr>
                                      <p:tavLst>
                                        <p:tav tm="0">
                                          <p:val>
                                            <p:strVal val="ppt_x"/>
                                          </p:val>
                                        </p:tav>
                                        <p:tav tm="100000">
                                          <p:val>
                                            <p:strVal val="0-ppt_w/2"/>
                                          </p:val>
                                        </p:tav>
                                      </p:tavLst>
                                    </p:anim>
                                    <p:anim calcmode="lin" valueType="num">
                                      <p:cBhvr additive="base">
                                        <p:cTn id="266" dur="2000"/>
                                        <p:tgtEl>
                                          <p:spTgt spid="20"/>
                                        </p:tgtEl>
                                        <p:attrNameLst>
                                          <p:attrName>ppt_y</p:attrName>
                                        </p:attrNameLst>
                                      </p:cBhvr>
                                      <p:tavLst>
                                        <p:tav tm="0">
                                          <p:val>
                                            <p:strVal val="ppt_y"/>
                                          </p:val>
                                        </p:tav>
                                        <p:tav tm="100000">
                                          <p:val>
                                            <p:strVal val="0-ppt_h/2"/>
                                          </p:val>
                                        </p:tav>
                                      </p:tavLst>
                                    </p:anim>
                                    <p:set>
                                      <p:cBhvr>
                                        <p:cTn id="267" dur="1" fill="hold">
                                          <p:stCondLst>
                                            <p:cond delay="1999"/>
                                          </p:stCondLst>
                                        </p:cTn>
                                        <p:tgtEl>
                                          <p:spTgt spid="20"/>
                                        </p:tgtEl>
                                        <p:attrNameLst>
                                          <p:attrName>style.visibility</p:attrName>
                                        </p:attrNameLst>
                                      </p:cBhvr>
                                      <p:to>
                                        <p:strVal val="hidden"/>
                                      </p:to>
                                    </p:set>
                                  </p:childTnLst>
                                </p:cTn>
                              </p:par>
                              <p:par>
                                <p:cTn id="268" presetID="2" presetClass="exit" presetSubtype="9" fill="hold" nodeType="withEffect">
                                  <p:stCondLst>
                                    <p:cond delay="0"/>
                                  </p:stCondLst>
                                  <p:childTnLst>
                                    <p:anim calcmode="lin" valueType="num">
                                      <p:cBhvr additive="base">
                                        <p:cTn id="269" dur="2000"/>
                                        <p:tgtEl>
                                          <p:spTgt spid="21"/>
                                        </p:tgtEl>
                                        <p:attrNameLst>
                                          <p:attrName>ppt_x</p:attrName>
                                        </p:attrNameLst>
                                      </p:cBhvr>
                                      <p:tavLst>
                                        <p:tav tm="0">
                                          <p:val>
                                            <p:strVal val="ppt_x"/>
                                          </p:val>
                                        </p:tav>
                                        <p:tav tm="100000">
                                          <p:val>
                                            <p:strVal val="0-ppt_w/2"/>
                                          </p:val>
                                        </p:tav>
                                      </p:tavLst>
                                    </p:anim>
                                    <p:anim calcmode="lin" valueType="num">
                                      <p:cBhvr additive="base">
                                        <p:cTn id="270" dur="2000"/>
                                        <p:tgtEl>
                                          <p:spTgt spid="21"/>
                                        </p:tgtEl>
                                        <p:attrNameLst>
                                          <p:attrName>ppt_y</p:attrName>
                                        </p:attrNameLst>
                                      </p:cBhvr>
                                      <p:tavLst>
                                        <p:tav tm="0">
                                          <p:val>
                                            <p:strVal val="ppt_y"/>
                                          </p:val>
                                        </p:tav>
                                        <p:tav tm="100000">
                                          <p:val>
                                            <p:strVal val="0-ppt_h/2"/>
                                          </p:val>
                                        </p:tav>
                                      </p:tavLst>
                                    </p:anim>
                                    <p:set>
                                      <p:cBhvr>
                                        <p:cTn id="271" dur="1" fill="hold">
                                          <p:stCondLst>
                                            <p:cond delay="1999"/>
                                          </p:stCondLst>
                                        </p:cTn>
                                        <p:tgtEl>
                                          <p:spTgt spid="21"/>
                                        </p:tgtEl>
                                        <p:attrNameLst>
                                          <p:attrName>style.visibility</p:attrName>
                                        </p:attrNameLst>
                                      </p:cBhvr>
                                      <p:to>
                                        <p:strVal val="hidden"/>
                                      </p:to>
                                    </p:set>
                                  </p:childTnLst>
                                </p:cTn>
                              </p:par>
                              <p:par>
                                <p:cTn id="272" presetID="2" presetClass="exit" presetSubtype="9" fill="hold" nodeType="withEffect">
                                  <p:stCondLst>
                                    <p:cond delay="0"/>
                                  </p:stCondLst>
                                  <p:childTnLst>
                                    <p:anim calcmode="lin" valueType="num">
                                      <p:cBhvr additive="base">
                                        <p:cTn id="273" dur="2000"/>
                                        <p:tgtEl>
                                          <p:spTgt spid="22"/>
                                        </p:tgtEl>
                                        <p:attrNameLst>
                                          <p:attrName>ppt_x</p:attrName>
                                        </p:attrNameLst>
                                      </p:cBhvr>
                                      <p:tavLst>
                                        <p:tav tm="0">
                                          <p:val>
                                            <p:strVal val="ppt_x"/>
                                          </p:val>
                                        </p:tav>
                                        <p:tav tm="100000">
                                          <p:val>
                                            <p:strVal val="0-ppt_w/2"/>
                                          </p:val>
                                        </p:tav>
                                      </p:tavLst>
                                    </p:anim>
                                    <p:anim calcmode="lin" valueType="num">
                                      <p:cBhvr additive="base">
                                        <p:cTn id="274" dur="2000"/>
                                        <p:tgtEl>
                                          <p:spTgt spid="22"/>
                                        </p:tgtEl>
                                        <p:attrNameLst>
                                          <p:attrName>ppt_y</p:attrName>
                                        </p:attrNameLst>
                                      </p:cBhvr>
                                      <p:tavLst>
                                        <p:tav tm="0">
                                          <p:val>
                                            <p:strVal val="ppt_y"/>
                                          </p:val>
                                        </p:tav>
                                        <p:tav tm="100000">
                                          <p:val>
                                            <p:strVal val="0-ppt_h/2"/>
                                          </p:val>
                                        </p:tav>
                                      </p:tavLst>
                                    </p:anim>
                                    <p:set>
                                      <p:cBhvr>
                                        <p:cTn id="275" dur="1" fill="hold">
                                          <p:stCondLst>
                                            <p:cond delay="1999"/>
                                          </p:stCondLst>
                                        </p:cTn>
                                        <p:tgtEl>
                                          <p:spTgt spid="22"/>
                                        </p:tgtEl>
                                        <p:attrNameLst>
                                          <p:attrName>style.visibility</p:attrName>
                                        </p:attrNameLst>
                                      </p:cBhvr>
                                      <p:to>
                                        <p:strVal val="hidden"/>
                                      </p:to>
                                    </p:set>
                                  </p:childTnLst>
                                </p:cTn>
                              </p:par>
                              <p:par>
                                <p:cTn id="276" presetID="2" presetClass="exit" presetSubtype="9" fill="hold" nodeType="withEffect">
                                  <p:stCondLst>
                                    <p:cond delay="0"/>
                                  </p:stCondLst>
                                  <p:childTnLst>
                                    <p:anim calcmode="lin" valueType="num">
                                      <p:cBhvr additive="base">
                                        <p:cTn id="277" dur="2000"/>
                                        <p:tgtEl>
                                          <p:spTgt spid="23"/>
                                        </p:tgtEl>
                                        <p:attrNameLst>
                                          <p:attrName>ppt_x</p:attrName>
                                        </p:attrNameLst>
                                      </p:cBhvr>
                                      <p:tavLst>
                                        <p:tav tm="0">
                                          <p:val>
                                            <p:strVal val="ppt_x"/>
                                          </p:val>
                                        </p:tav>
                                        <p:tav tm="100000">
                                          <p:val>
                                            <p:strVal val="0-ppt_w/2"/>
                                          </p:val>
                                        </p:tav>
                                      </p:tavLst>
                                    </p:anim>
                                    <p:anim calcmode="lin" valueType="num">
                                      <p:cBhvr additive="base">
                                        <p:cTn id="278" dur="2000"/>
                                        <p:tgtEl>
                                          <p:spTgt spid="23"/>
                                        </p:tgtEl>
                                        <p:attrNameLst>
                                          <p:attrName>ppt_y</p:attrName>
                                        </p:attrNameLst>
                                      </p:cBhvr>
                                      <p:tavLst>
                                        <p:tav tm="0">
                                          <p:val>
                                            <p:strVal val="ppt_y"/>
                                          </p:val>
                                        </p:tav>
                                        <p:tav tm="100000">
                                          <p:val>
                                            <p:strVal val="0-ppt_h/2"/>
                                          </p:val>
                                        </p:tav>
                                      </p:tavLst>
                                    </p:anim>
                                    <p:set>
                                      <p:cBhvr>
                                        <p:cTn id="279" dur="1" fill="hold">
                                          <p:stCondLst>
                                            <p:cond delay="1999"/>
                                          </p:stCondLst>
                                        </p:cTn>
                                        <p:tgtEl>
                                          <p:spTgt spid="23"/>
                                        </p:tgtEl>
                                        <p:attrNameLst>
                                          <p:attrName>style.visibility</p:attrName>
                                        </p:attrNameLst>
                                      </p:cBhvr>
                                      <p:to>
                                        <p:strVal val="hidden"/>
                                      </p:to>
                                    </p:set>
                                  </p:childTnLst>
                                </p:cTn>
                              </p:par>
                              <p:par>
                                <p:cTn id="280" presetID="2" presetClass="exit" presetSubtype="9" fill="hold" nodeType="withEffect">
                                  <p:stCondLst>
                                    <p:cond delay="0"/>
                                  </p:stCondLst>
                                  <p:childTnLst>
                                    <p:anim calcmode="lin" valueType="num">
                                      <p:cBhvr additive="base">
                                        <p:cTn id="281" dur="2000"/>
                                        <p:tgtEl>
                                          <p:spTgt spid="24"/>
                                        </p:tgtEl>
                                        <p:attrNameLst>
                                          <p:attrName>ppt_x</p:attrName>
                                        </p:attrNameLst>
                                      </p:cBhvr>
                                      <p:tavLst>
                                        <p:tav tm="0">
                                          <p:val>
                                            <p:strVal val="ppt_x"/>
                                          </p:val>
                                        </p:tav>
                                        <p:tav tm="100000">
                                          <p:val>
                                            <p:strVal val="0-ppt_w/2"/>
                                          </p:val>
                                        </p:tav>
                                      </p:tavLst>
                                    </p:anim>
                                    <p:anim calcmode="lin" valueType="num">
                                      <p:cBhvr additive="base">
                                        <p:cTn id="282" dur="2000"/>
                                        <p:tgtEl>
                                          <p:spTgt spid="24"/>
                                        </p:tgtEl>
                                        <p:attrNameLst>
                                          <p:attrName>ppt_y</p:attrName>
                                        </p:attrNameLst>
                                      </p:cBhvr>
                                      <p:tavLst>
                                        <p:tav tm="0">
                                          <p:val>
                                            <p:strVal val="ppt_y"/>
                                          </p:val>
                                        </p:tav>
                                        <p:tav tm="100000">
                                          <p:val>
                                            <p:strVal val="0-ppt_h/2"/>
                                          </p:val>
                                        </p:tav>
                                      </p:tavLst>
                                    </p:anim>
                                    <p:set>
                                      <p:cBhvr>
                                        <p:cTn id="283" dur="1" fill="hold">
                                          <p:stCondLst>
                                            <p:cond delay="1999"/>
                                          </p:stCondLst>
                                        </p:cTn>
                                        <p:tgtEl>
                                          <p:spTgt spid="24"/>
                                        </p:tgtEl>
                                        <p:attrNameLst>
                                          <p:attrName>style.visibility</p:attrName>
                                        </p:attrNameLst>
                                      </p:cBhvr>
                                      <p:to>
                                        <p:strVal val="hidden"/>
                                      </p:to>
                                    </p:set>
                                  </p:childTnLst>
                                </p:cTn>
                              </p:par>
                              <p:par>
                                <p:cTn id="284" presetID="2" presetClass="exit" presetSubtype="9" fill="hold" nodeType="withEffect">
                                  <p:stCondLst>
                                    <p:cond delay="0"/>
                                  </p:stCondLst>
                                  <p:childTnLst>
                                    <p:anim calcmode="lin" valueType="num">
                                      <p:cBhvr additive="base">
                                        <p:cTn id="285" dur="2000"/>
                                        <p:tgtEl>
                                          <p:spTgt spid="25"/>
                                        </p:tgtEl>
                                        <p:attrNameLst>
                                          <p:attrName>ppt_x</p:attrName>
                                        </p:attrNameLst>
                                      </p:cBhvr>
                                      <p:tavLst>
                                        <p:tav tm="0">
                                          <p:val>
                                            <p:strVal val="ppt_x"/>
                                          </p:val>
                                        </p:tav>
                                        <p:tav tm="100000">
                                          <p:val>
                                            <p:strVal val="0-ppt_w/2"/>
                                          </p:val>
                                        </p:tav>
                                      </p:tavLst>
                                    </p:anim>
                                    <p:anim calcmode="lin" valueType="num">
                                      <p:cBhvr additive="base">
                                        <p:cTn id="286" dur="2000"/>
                                        <p:tgtEl>
                                          <p:spTgt spid="25"/>
                                        </p:tgtEl>
                                        <p:attrNameLst>
                                          <p:attrName>ppt_y</p:attrName>
                                        </p:attrNameLst>
                                      </p:cBhvr>
                                      <p:tavLst>
                                        <p:tav tm="0">
                                          <p:val>
                                            <p:strVal val="ppt_y"/>
                                          </p:val>
                                        </p:tav>
                                        <p:tav tm="100000">
                                          <p:val>
                                            <p:strVal val="0-ppt_h/2"/>
                                          </p:val>
                                        </p:tav>
                                      </p:tavLst>
                                    </p:anim>
                                    <p:set>
                                      <p:cBhvr>
                                        <p:cTn id="287" dur="1" fill="hold">
                                          <p:stCondLst>
                                            <p:cond delay="1999"/>
                                          </p:stCondLst>
                                        </p:cTn>
                                        <p:tgtEl>
                                          <p:spTgt spid="25"/>
                                        </p:tgtEl>
                                        <p:attrNameLst>
                                          <p:attrName>style.visibility</p:attrName>
                                        </p:attrNameLst>
                                      </p:cBhvr>
                                      <p:to>
                                        <p:strVal val="hidden"/>
                                      </p:to>
                                    </p:set>
                                  </p:childTnLst>
                                </p:cTn>
                              </p:par>
                              <p:par>
                                <p:cTn id="288" presetID="2" presetClass="exit" presetSubtype="9" fill="hold" nodeType="withEffect">
                                  <p:stCondLst>
                                    <p:cond delay="0"/>
                                  </p:stCondLst>
                                  <p:childTnLst>
                                    <p:anim calcmode="lin" valueType="num">
                                      <p:cBhvr additive="base">
                                        <p:cTn id="289" dur="2000"/>
                                        <p:tgtEl>
                                          <p:spTgt spid="26"/>
                                        </p:tgtEl>
                                        <p:attrNameLst>
                                          <p:attrName>ppt_x</p:attrName>
                                        </p:attrNameLst>
                                      </p:cBhvr>
                                      <p:tavLst>
                                        <p:tav tm="0">
                                          <p:val>
                                            <p:strVal val="ppt_x"/>
                                          </p:val>
                                        </p:tav>
                                        <p:tav tm="100000">
                                          <p:val>
                                            <p:strVal val="0-ppt_w/2"/>
                                          </p:val>
                                        </p:tav>
                                      </p:tavLst>
                                    </p:anim>
                                    <p:anim calcmode="lin" valueType="num">
                                      <p:cBhvr additive="base">
                                        <p:cTn id="290" dur="2000"/>
                                        <p:tgtEl>
                                          <p:spTgt spid="26"/>
                                        </p:tgtEl>
                                        <p:attrNameLst>
                                          <p:attrName>ppt_y</p:attrName>
                                        </p:attrNameLst>
                                      </p:cBhvr>
                                      <p:tavLst>
                                        <p:tav tm="0">
                                          <p:val>
                                            <p:strVal val="ppt_y"/>
                                          </p:val>
                                        </p:tav>
                                        <p:tav tm="100000">
                                          <p:val>
                                            <p:strVal val="0-ppt_h/2"/>
                                          </p:val>
                                        </p:tav>
                                      </p:tavLst>
                                    </p:anim>
                                    <p:set>
                                      <p:cBhvr>
                                        <p:cTn id="291" dur="1" fill="hold">
                                          <p:stCondLst>
                                            <p:cond delay="1999"/>
                                          </p:stCondLst>
                                        </p:cTn>
                                        <p:tgtEl>
                                          <p:spTgt spid="26"/>
                                        </p:tgtEl>
                                        <p:attrNameLst>
                                          <p:attrName>style.visibility</p:attrName>
                                        </p:attrNameLst>
                                      </p:cBhvr>
                                      <p:to>
                                        <p:strVal val="hidden"/>
                                      </p:to>
                                    </p:set>
                                  </p:childTnLst>
                                </p:cTn>
                              </p:par>
                              <p:par>
                                <p:cTn id="292" presetID="2" presetClass="exit" presetSubtype="9" fill="hold" nodeType="withEffect">
                                  <p:stCondLst>
                                    <p:cond delay="0"/>
                                  </p:stCondLst>
                                  <p:childTnLst>
                                    <p:anim calcmode="lin" valueType="num">
                                      <p:cBhvr additive="base">
                                        <p:cTn id="293" dur="2000"/>
                                        <p:tgtEl>
                                          <p:spTgt spid="27"/>
                                        </p:tgtEl>
                                        <p:attrNameLst>
                                          <p:attrName>ppt_x</p:attrName>
                                        </p:attrNameLst>
                                      </p:cBhvr>
                                      <p:tavLst>
                                        <p:tav tm="0">
                                          <p:val>
                                            <p:strVal val="ppt_x"/>
                                          </p:val>
                                        </p:tav>
                                        <p:tav tm="100000">
                                          <p:val>
                                            <p:strVal val="0-ppt_w/2"/>
                                          </p:val>
                                        </p:tav>
                                      </p:tavLst>
                                    </p:anim>
                                    <p:anim calcmode="lin" valueType="num">
                                      <p:cBhvr additive="base">
                                        <p:cTn id="294" dur="2000"/>
                                        <p:tgtEl>
                                          <p:spTgt spid="27"/>
                                        </p:tgtEl>
                                        <p:attrNameLst>
                                          <p:attrName>ppt_y</p:attrName>
                                        </p:attrNameLst>
                                      </p:cBhvr>
                                      <p:tavLst>
                                        <p:tav tm="0">
                                          <p:val>
                                            <p:strVal val="ppt_y"/>
                                          </p:val>
                                        </p:tav>
                                        <p:tav tm="100000">
                                          <p:val>
                                            <p:strVal val="0-ppt_h/2"/>
                                          </p:val>
                                        </p:tav>
                                      </p:tavLst>
                                    </p:anim>
                                    <p:set>
                                      <p:cBhvr>
                                        <p:cTn id="295" dur="1" fill="hold">
                                          <p:stCondLst>
                                            <p:cond delay="1999"/>
                                          </p:stCondLst>
                                        </p:cTn>
                                        <p:tgtEl>
                                          <p:spTgt spid="27"/>
                                        </p:tgtEl>
                                        <p:attrNameLst>
                                          <p:attrName>style.visibility</p:attrName>
                                        </p:attrNameLst>
                                      </p:cBhvr>
                                      <p:to>
                                        <p:strVal val="hidden"/>
                                      </p:to>
                                    </p:set>
                                  </p:childTnLst>
                                </p:cTn>
                              </p:par>
                              <p:par>
                                <p:cTn id="296" presetID="8" presetClass="emph" presetSubtype="0" autoRev="1" fill="hold" nodeType="withEffect">
                                  <p:stCondLst>
                                    <p:cond delay="0"/>
                                  </p:stCondLst>
                                  <p:childTnLst>
                                    <p:animRot by="21600000">
                                      <p:cBhvr>
                                        <p:cTn id="297" dur="2000" fill="hold"/>
                                        <p:tgtEl>
                                          <p:spTgt spid="5"/>
                                        </p:tgtEl>
                                        <p:attrNameLst>
                                          <p:attrName>r</p:attrName>
                                        </p:attrNameLst>
                                      </p:cBhvr>
                                    </p:animRot>
                                  </p:childTnLst>
                                </p:cTn>
                              </p:par>
                              <p:par>
                                <p:cTn id="298" presetID="8" presetClass="emph" presetSubtype="0" autoRev="1" fill="hold" nodeType="withEffect">
                                  <p:stCondLst>
                                    <p:cond delay="0"/>
                                  </p:stCondLst>
                                  <p:childTnLst>
                                    <p:animRot by="21600000">
                                      <p:cBhvr>
                                        <p:cTn id="299" dur="2000" fill="hold"/>
                                        <p:tgtEl>
                                          <p:spTgt spid="8"/>
                                        </p:tgtEl>
                                        <p:attrNameLst>
                                          <p:attrName>r</p:attrName>
                                        </p:attrNameLst>
                                      </p:cBhvr>
                                    </p:animRot>
                                  </p:childTnLst>
                                </p:cTn>
                              </p:par>
                              <p:par>
                                <p:cTn id="300" presetID="8" presetClass="emph" presetSubtype="0" autoRev="1" fill="hold" nodeType="withEffect">
                                  <p:stCondLst>
                                    <p:cond delay="0"/>
                                  </p:stCondLst>
                                  <p:childTnLst>
                                    <p:animRot by="21600000">
                                      <p:cBhvr>
                                        <p:cTn id="301" dur="2000" fill="hold"/>
                                        <p:tgtEl>
                                          <p:spTgt spid="9"/>
                                        </p:tgtEl>
                                        <p:attrNameLst>
                                          <p:attrName>r</p:attrName>
                                        </p:attrNameLst>
                                      </p:cBhvr>
                                    </p:animRot>
                                  </p:childTnLst>
                                </p:cTn>
                              </p:par>
                              <p:par>
                                <p:cTn id="302" presetID="8" presetClass="emph" presetSubtype="0" autoRev="1" fill="hold" nodeType="withEffect">
                                  <p:stCondLst>
                                    <p:cond delay="0"/>
                                  </p:stCondLst>
                                  <p:childTnLst>
                                    <p:animRot by="21600000">
                                      <p:cBhvr>
                                        <p:cTn id="303" dur="2000" fill="hold"/>
                                        <p:tgtEl>
                                          <p:spTgt spid="19"/>
                                        </p:tgtEl>
                                        <p:attrNameLst>
                                          <p:attrName>r</p:attrName>
                                        </p:attrNameLst>
                                      </p:cBhvr>
                                    </p:animRot>
                                  </p:childTnLst>
                                </p:cTn>
                              </p:par>
                              <p:par>
                                <p:cTn id="304" presetID="8" presetClass="emph" presetSubtype="0" autoRev="1" fill="hold" nodeType="withEffect">
                                  <p:stCondLst>
                                    <p:cond delay="0"/>
                                  </p:stCondLst>
                                  <p:childTnLst>
                                    <p:animRot by="21600000">
                                      <p:cBhvr>
                                        <p:cTn id="305" dur="2000" fill="hold"/>
                                        <p:tgtEl>
                                          <p:spTgt spid="20"/>
                                        </p:tgtEl>
                                        <p:attrNameLst>
                                          <p:attrName>r</p:attrName>
                                        </p:attrNameLst>
                                      </p:cBhvr>
                                    </p:animRot>
                                  </p:childTnLst>
                                </p:cTn>
                              </p:par>
                              <p:par>
                                <p:cTn id="306" presetID="8" presetClass="emph" presetSubtype="0" autoRev="1" fill="hold" nodeType="withEffect">
                                  <p:stCondLst>
                                    <p:cond delay="0"/>
                                  </p:stCondLst>
                                  <p:childTnLst>
                                    <p:animRot by="21600000">
                                      <p:cBhvr>
                                        <p:cTn id="307" dur="2000" fill="hold"/>
                                        <p:tgtEl>
                                          <p:spTgt spid="21"/>
                                        </p:tgtEl>
                                        <p:attrNameLst>
                                          <p:attrName>r</p:attrName>
                                        </p:attrNameLst>
                                      </p:cBhvr>
                                    </p:animRot>
                                  </p:childTnLst>
                                </p:cTn>
                              </p:par>
                              <p:par>
                                <p:cTn id="308" presetID="8" presetClass="emph" presetSubtype="0" autoRev="1" fill="hold" nodeType="withEffect">
                                  <p:stCondLst>
                                    <p:cond delay="0"/>
                                  </p:stCondLst>
                                  <p:childTnLst>
                                    <p:animRot by="21600000">
                                      <p:cBhvr>
                                        <p:cTn id="309" dur="2000" fill="hold"/>
                                        <p:tgtEl>
                                          <p:spTgt spid="22"/>
                                        </p:tgtEl>
                                        <p:attrNameLst>
                                          <p:attrName>r</p:attrName>
                                        </p:attrNameLst>
                                      </p:cBhvr>
                                    </p:animRot>
                                  </p:childTnLst>
                                </p:cTn>
                              </p:par>
                              <p:par>
                                <p:cTn id="310" presetID="8" presetClass="emph" presetSubtype="0" autoRev="1" fill="hold" nodeType="withEffect">
                                  <p:stCondLst>
                                    <p:cond delay="0"/>
                                  </p:stCondLst>
                                  <p:childTnLst>
                                    <p:animRot by="21600000">
                                      <p:cBhvr>
                                        <p:cTn id="311" dur="2000" fill="hold"/>
                                        <p:tgtEl>
                                          <p:spTgt spid="23"/>
                                        </p:tgtEl>
                                        <p:attrNameLst>
                                          <p:attrName>r</p:attrName>
                                        </p:attrNameLst>
                                      </p:cBhvr>
                                    </p:animRot>
                                  </p:childTnLst>
                                </p:cTn>
                              </p:par>
                              <p:par>
                                <p:cTn id="312" presetID="8" presetClass="emph" presetSubtype="0" autoRev="1" fill="hold" nodeType="withEffect">
                                  <p:stCondLst>
                                    <p:cond delay="0"/>
                                  </p:stCondLst>
                                  <p:childTnLst>
                                    <p:animRot by="21600000">
                                      <p:cBhvr>
                                        <p:cTn id="313" dur="2000" fill="hold"/>
                                        <p:tgtEl>
                                          <p:spTgt spid="24"/>
                                        </p:tgtEl>
                                        <p:attrNameLst>
                                          <p:attrName>r</p:attrName>
                                        </p:attrNameLst>
                                      </p:cBhvr>
                                    </p:animRot>
                                  </p:childTnLst>
                                </p:cTn>
                              </p:par>
                              <p:par>
                                <p:cTn id="314" presetID="8" presetClass="emph" presetSubtype="0" autoRev="1" fill="hold" nodeType="withEffect">
                                  <p:stCondLst>
                                    <p:cond delay="0"/>
                                  </p:stCondLst>
                                  <p:childTnLst>
                                    <p:animRot by="21600000">
                                      <p:cBhvr>
                                        <p:cTn id="315" dur="2000" fill="hold"/>
                                        <p:tgtEl>
                                          <p:spTgt spid="25"/>
                                        </p:tgtEl>
                                        <p:attrNameLst>
                                          <p:attrName>r</p:attrName>
                                        </p:attrNameLst>
                                      </p:cBhvr>
                                    </p:animRot>
                                  </p:childTnLst>
                                </p:cTn>
                              </p:par>
                              <p:par>
                                <p:cTn id="316" presetID="8" presetClass="emph" presetSubtype="0" autoRev="1" fill="hold" nodeType="withEffect">
                                  <p:stCondLst>
                                    <p:cond delay="0"/>
                                  </p:stCondLst>
                                  <p:childTnLst>
                                    <p:animRot by="21600000">
                                      <p:cBhvr>
                                        <p:cTn id="317" dur="2000" fill="hold"/>
                                        <p:tgtEl>
                                          <p:spTgt spid="26"/>
                                        </p:tgtEl>
                                        <p:attrNameLst>
                                          <p:attrName>r</p:attrName>
                                        </p:attrNameLst>
                                      </p:cBhvr>
                                    </p:animRot>
                                  </p:childTnLst>
                                </p:cTn>
                              </p:par>
                              <p:par>
                                <p:cTn id="318" presetID="8" presetClass="emph" presetSubtype="0" autoRev="1" fill="hold" nodeType="withEffect">
                                  <p:stCondLst>
                                    <p:cond delay="0"/>
                                  </p:stCondLst>
                                  <p:childTnLst>
                                    <p:animRot by="21600000">
                                      <p:cBhvr>
                                        <p:cTn id="319" dur="2000" fill="hold"/>
                                        <p:tgtEl>
                                          <p:spTgt spid="27"/>
                                        </p:tgtEl>
                                        <p:attrNameLst>
                                          <p:attrName>r</p:attrName>
                                        </p:attrNameLst>
                                      </p:cBhvr>
                                    </p:animRot>
                                  </p:childTnLst>
                                </p:cTn>
                              </p:par>
                              <p:par>
                                <p:cTn id="320" presetID="8" presetClass="emph" presetSubtype="0" autoRev="1" fill="hold" nodeType="withEffect">
                                  <p:stCondLst>
                                    <p:cond delay="0"/>
                                  </p:stCondLst>
                                  <p:childTnLst>
                                    <p:animRot by="-21600000">
                                      <p:cBhvr>
                                        <p:cTn id="321" dur="2000" fill="hold"/>
                                        <p:tgtEl>
                                          <p:spTgt spid="4"/>
                                        </p:tgtEl>
                                        <p:attrNameLst>
                                          <p:attrName>r</p:attrName>
                                        </p:attrNameLst>
                                      </p:cBhvr>
                                    </p:animRot>
                                  </p:childTnLst>
                                </p:cTn>
                              </p:par>
                              <p:par>
                                <p:cTn id="322" presetID="8" presetClass="emph" presetSubtype="0" autoRev="1" fill="hold" nodeType="withEffect">
                                  <p:stCondLst>
                                    <p:cond delay="0"/>
                                  </p:stCondLst>
                                  <p:childTnLst>
                                    <p:animRot by="-21600000">
                                      <p:cBhvr>
                                        <p:cTn id="323" dur="2000" fill="hold"/>
                                        <p:tgtEl>
                                          <p:spTgt spid="6"/>
                                        </p:tgtEl>
                                        <p:attrNameLst>
                                          <p:attrName>r</p:attrName>
                                        </p:attrNameLst>
                                      </p:cBhvr>
                                    </p:animRot>
                                  </p:childTnLst>
                                </p:cTn>
                              </p:par>
                              <p:par>
                                <p:cTn id="324" presetID="8" presetClass="emph" presetSubtype="0" autoRev="1" fill="hold" nodeType="withEffect">
                                  <p:stCondLst>
                                    <p:cond delay="0"/>
                                  </p:stCondLst>
                                  <p:childTnLst>
                                    <p:animRot by="-21600000">
                                      <p:cBhvr>
                                        <p:cTn id="325" dur="2000" fill="hold"/>
                                        <p:tgtEl>
                                          <p:spTgt spid="7"/>
                                        </p:tgtEl>
                                        <p:attrNameLst>
                                          <p:attrName>r</p:attrName>
                                        </p:attrNameLst>
                                      </p:cBhvr>
                                    </p:animRot>
                                  </p:childTnLst>
                                </p:cTn>
                              </p:par>
                              <p:par>
                                <p:cTn id="326" presetID="8" presetClass="emph" presetSubtype="0" autoRev="1" fill="hold" nodeType="withEffect">
                                  <p:stCondLst>
                                    <p:cond delay="0"/>
                                  </p:stCondLst>
                                  <p:childTnLst>
                                    <p:animRot by="-21600000">
                                      <p:cBhvr>
                                        <p:cTn id="327" dur="2000" fill="hold"/>
                                        <p:tgtEl>
                                          <p:spTgt spid="10"/>
                                        </p:tgtEl>
                                        <p:attrNameLst>
                                          <p:attrName>r</p:attrName>
                                        </p:attrNameLst>
                                      </p:cBhvr>
                                    </p:animRot>
                                  </p:childTnLst>
                                </p:cTn>
                              </p:par>
                              <p:par>
                                <p:cTn id="328" presetID="8" presetClass="emph" presetSubtype="0" autoRev="1" fill="hold" nodeType="withEffect">
                                  <p:stCondLst>
                                    <p:cond delay="0"/>
                                  </p:stCondLst>
                                  <p:childTnLst>
                                    <p:animRot by="-21600000">
                                      <p:cBhvr>
                                        <p:cTn id="329" dur="2000" fill="hold"/>
                                        <p:tgtEl>
                                          <p:spTgt spid="11"/>
                                        </p:tgtEl>
                                        <p:attrNameLst>
                                          <p:attrName>r</p:attrName>
                                        </p:attrNameLst>
                                      </p:cBhvr>
                                    </p:animRot>
                                  </p:childTnLst>
                                </p:cTn>
                              </p:par>
                              <p:par>
                                <p:cTn id="330" presetID="8" presetClass="emph" presetSubtype="0" autoRev="1" fill="hold" nodeType="withEffect">
                                  <p:stCondLst>
                                    <p:cond delay="0"/>
                                  </p:stCondLst>
                                  <p:childTnLst>
                                    <p:animRot by="-21600000">
                                      <p:cBhvr>
                                        <p:cTn id="331" dur="2000" fill="hold"/>
                                        <p:tgtEl>
                                          <p:spTgt spid="12"/>
                                        </p:tgtEl>
                                        <p:attrNameLst>
                                          <p:attrName>r</p:attrName>
                                        </p:attrNameLst>
                                      </p:cBhvr>
                                    </p:animRot>
                                  </p:childTnLst>
                                </p:cTn>
                              </p:par>
                              <p:par>
                                <p:cTn id="332" presetID="8" presetClass="emph" presetSubtype="0" autoRev="1" fill="hold" nodeType="withEffect">
                                  <p:stCondLst>
                                    <p:cond delay="0"/>
                                  </p:stCondLst>
                                  <p:childTnLst>
                                    <p:animRot by="-21600000">
                                      <p:cBhvr>
                                        <p:cTn id="333" dur="2000" fill="hold"/>
                                        <p:tgtEl>
                                          <p:spTgt spid="13"/>
                                        </p:tgtEl>
                                        <p:attrNameLst>
                                          <p:attrName>r</p:attrName>
                                        </p:attrNameLst>
                                      </p:cBhvr>
                                    </p:animRot>
                                  </p:childTnLst>
                                </p:cTn>
                              </p:par>
                              <p:par>
                                <p:cTn id="334" presetID="8" presetClass="emph" presetSubtype="0" autoRev="1" fill="hold" nodeType="withEffect">
                                  <p:stCondLst>
                                    <p:cond delay="0"/>
                                  </p:stCondLst>
                                  <p:childTnLst>
                                    <p:animRot by="-21600000">
                                      <p:cBhvr>
                                        <p:cTn id="335" dur="2000" fill="hold"/>
                                        <p:tgtEl>
                                          <p:spTgt spid="14"/>
                                        </p:tgtEl>
                                        <p:attrNameLst>
                                          <p:attrName>r</p:attrName>
                                        </p:attrNameLst>
                                      </p:cBhvr>
                                    </p:animRot>
                                  </p:childTnLst>
                                </p:cTn>
                              </p:par>
                              <p:par>
                                <p:cTn id="336" presetID="8" presetClass="emph" presetSubtype="0" autoRev="1" fill="hold" nodeType="withEffect">
                                  <p:stCondLst>
                                    <p:cond delay="0"/>
                                  </p:stCondLst>
                                  <p:childTnLst>
                                    <p:animRot by="-21600000">
                                      <p:cBhvr>
                                        <p:cTn id="337" dur="2000" fill="hold"/>
                                        <p:tgtEl>
                                          <p:spTgt spid="15"/>
                                        </p:tgtEl>
                                        <p:attrNameLst>
                                          <p:attrName>r</p:attrName>
                                        </p:attrNameLst>
                                      </p:cBhvr>
                                    </p:animRot>
                                  </p:childTnLst>
                                </p:cTn>
                              </p:par>
                              <p:par>
                                <p:cTn id="338" presetID="8" presetClass="emph" presetSubtype="0" autoRev="1" fill="hold" nodeType="withEffect">
                                  <p:stCondLst>
                                    <p:cond delay="0"/>
                                  </p:stCondLst>
                                  <p:childTnLst>
                                    <p:animRot by="-21600000">
                                      <p:cBhvr>
                                        <p:cTn id="339" dur="2000" fill="hold"/>
                                        <p:tgtEl>
                                          <p:spTgt spid="16"/>
                                        </p:tgtEl>
                                        <p:attrNameLst>
                                          <p:attrName>r</p:attrName>
                                        </p:attrNameLst>
                                      </p:cBhvr>
                                    </p:animRot>
                                  </p:childTnLst>
                                </p:cTn>
                              </p:par>
                              <p:par>
                                <p:cTn id="340" presetID="8" presetClass="emph" presetSubtype="0" autoRev="1" fill="hold" nodeType="withEffect">
                                  <p:stCondLst>
                                    <p:cond delay="0"/>
                                  </p:stCondLst>
                                  <p:childTnLst>
                                    <p:animRot by="-21600000">
                                      <p:cBhvr>
                                        <p:cTn id="341" dur="2000" fill="hold"/>
                                        <p:tgtEl>
                                          <p:spTgt spid="17"/>
                                        </p:tgtEl>
                                        <p:attrNameLst>
                                          <p:attrName>r</p:attrName>
                                        </p:attrNameLst>
                                      </p:cBhvr>
                                    </p:animRot>
                                  </p:childTnLst>
                                </p:cTn>
                              </p:par>
                              <p:par>
                                <p:cTn id="342" presetID="8" presetClass="emph" presetSubtype="0" autoRev="1" fill="hold" nodeType="withEffect">
                                  <p:stCondLst>
                                    <p:cond delay="0"/>
                                  </p:stCondLst>
                                  <p:childTnLst>
                                    <p:animRot by="-21600000">
                                      <p:cBhvr>
                                        <p:cTn id="343" dur="2000" fill="hold"/>
                                        <p:tgtEl>
                                          <p:spTgt spid="18"/>
                                        </p:tgtEl>
                                        <p:attrNameLst>
                                          <p:attrName>r</p:attrName>
                                        </p:attrNameLst>
                                      </p:cBhvr>
                                    </p:animRot>
                                  </p:childTnLst>
                                </p:cTn>
                              </p:par>
                              <p:par>
                                <p:cTn id="344" presetID="17" presetClass="entr" presetSubtype="2" fill="hold" nodeType="withEffect">
                                  <p:stCondLst>
                                    <p:cond delay="0"/>
                                  </p:stCondLst>
                                  <p:childTnLst>
                                    <p:set>
                                      <p:cBhvr>
                                        <p:cTn id="345" dur="1" fill="hold">
                                          <p:stCondLst>
                                            <p:cond delay="0"/>
                                          </p:stCondLst>
                                        </p:cTn>
                                        <p:tgtEl>
                                          <p:spTgt spid="2"/>
                                        </p:tgtEl>
                                        <p:attrNameLst>
                                          <p:attrName>style.visibility</p:attrName>
                                        </p:attrNameLst>
                                      </p:cBhvr>
                                      <p:to>
                                        <p:strVal val="visible"/>
                                      </p:to>
                                    </p:set>
                                    <p:anim calcmode="lin" valueType="num">
                                      <p:cBhvr>
                                        <p:cTn id="346" dur="2000" fill="hold"/>
                                        <p:tgtEl>
                                          <p:spTgt spid="2"/>
                                        </p:tgtEl>
                                        <p:attrNameLst>
                                          <p:attrName>ppt_x</p:attrName>
                                        </p:attrNameLst>
                                      </p:cBhvr>
                                      <p:tavLst>
                                        <p:tav tm="0">
                                          <p:val>
                                            <p:strVal val="#ppt_x+#ppt_w/2"/>
                                          </p:val>
                                        </p:tav>
                                        <p:tav tm="100000">
                                          <p:val>
                                            <p:strVal val="#ppt_x"/>
                                          </p:val>
                                        </p:tav>
                                      </p:tavLst>
                                    </p:anim>
                                    <p:anim calcmode="lin" valueType="num">
                                      <p:cBhvr>
                                        <p:cTn id="347" dur="2000" fill="hold"/>
                                        <p:tgtEl>
                                          <p:spTgt spid="2"/>
                                        </p:tgtEl>
                                        <p:attrNameLst>
                                          <p:attrName>ppt_y</p:attrName>
                                        </p:attrNameLst>
                                      </p:cBhvr>
                                      <p:tavLst>
                                        <p:tav tm="0">
                                          <p:val>
                                            <p:strVal val="#ppt_y"/>
                                          </p:val>
                                        </p:tav>
                                        <p:tav tm="100000">
                                          <p:val>
                                            <p:strVal val="#ppt_y"/>
                                          </p:val>
                                        </p:tav>
                                      </p:tavLst>
                                    </p:anim>
                                    <p:anim calcmode="lin" valueType="num">
                                      <p:cBhvr>
                                        <p:cTn id="348" dur="2000" fill="hold"/>
                                        <p:tgtEl>
                                          <p:spTgt spid="2"/>
                                        </p:tgtEl>
                                        <p:attrNameLst>
                                          <p:attrName>ppt_w</p:attrName>
                                        </p:attrNameLst>
                                      </p:cBhvr>
                                      <p:tavLst>
                                        <p:tav tm="0">
                                          <p:val>
                                            <p:fltVal val="0"/>
                                          </p:val>
                                        </p:tav>
                                        <p:tav tm="100000">
                                          <p:val>
                                            <p:strVal val="#ppt_w"/>
                                          </p:val>
                                        </p:tav>
                                      </p:tavLst>
                                    </p:anim>
                                    <p:anim calcmode="lin" valueType="num">
                                      <p:cBhvr>
                                        <p:cTn id="34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341902"/>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Landscape-wallpaper-3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b-w-2026359_960_720.png"/>
          <p:cNvPicPr>
            <a:picLocks noChangeAspect="1"/>
          </p:cNvPicPr>
          <p:nvPr/>
        </p:nvPicPr>
        <p:blipFill>
          <a:blip r:embed="rId3" cstate="print">
            <a:lum bright="10000" contrast="40000"/>
          </a:blip>
          <a:stretch>
            <a:fillRect/>
          </a:stretch>
        </p:blipFill>
        <p:spPr>
          <a:xfrm>
            <a:off x="3786182" y="857238"/>
            <a:ext cx="788427" cy="785799"/>
          </a:xfrm>
          <a:prstGeom prst="rect">
            <a:avLst/>
          </a:prstGeom>
        </p:spPr>
      </p:pic>
      <p:pic>
        <p:nvPicPr>
          <p:cNvPr id="4" name="3 Imagen" descr="b-w-2026359_960_720.png"/>
          <p:cNvPicPr>
            <a:picLocks noChangeAspect="1"/>
          </p:cNvPicPr>
          <p:nvPr/>
        </p:nvPicPr>
        <p:blipFill>
          <a:blip r:embed="rId3" cstate="print">
            <a:lum bright="10000" contrast="40000"/>
          </a:blip>
          <a:stretch>
            <a:fillRect/>
          </a:stretch>
        </p:blipFill>
        <p:spPr>
          <a:xfrm>
            <a:off x="4643438" y="0"/>
            <a:ext cx="788427" cy="785799"/>
          </a:xfrm>
          <a:prstGeom prst="rect">
            <a:avLst/>
          </a:prstGeom>
        </p:spPr>
      </p:pic>
      <p:pic>
        <p:nvPicPr>
          <p:cNvPr id="5" name="4 Imagen" descr="b-w-2026359_960_720.png"/>
          <p:cNvPicPr>
            <a:picLocks noChangeAspect="1"/>
          </p:cNvPicPr>
          <p:nvPr/>
        </p:nvPicPr>
        <p:blipFill>
          <a:blip r:embed="rId3" cstate="print">
            <a:lum bright="-40000" contrast="40000"/>
          </a:blip>
          <a:stretch>
            <a:fillRect/>
          </a:stretch>
        </p:blipFill>
        <p:spPr>
          <a:xfrm>
            <a:off x="3786182" y="0"/>
            <a:ext cx="788427" cy="785799"/>
          </a:xfrm>
          <a:prstGeom prst="rect">
            <a:avLst/>
          </a:prstGeom>
        </p:spPr>
      </p:pic>
      <p:pic>
        <p:nvPicPr>
          <p:cNvPr id="6" name="5 Imagen" descr="b-w-2026359_960_720.png"/>
          <p:cNvPicPr>
            <a:picLocks noChangeAspect="1"/>
          </p:cNvPicPr>
          <p:nvPr/>
        </p:nvPicPr>
        <p:blipFill>
          <a:blip r:embed="rId3" cstate="print">
            <a:lum bright="-40000" contrast="40000"/>
          </a:blip>
          <a:stretch>
            <a:fillRect/>
          </a:stretch>
        </p:blipFill>
        <p:spPr>
          <a:xfrm>
            <a:off x="4643438" y="857238"/>
            <a:ext cx="788427" cy="785799"/>
          </a:xfrm>
          <a:prstGeom prst="rect">
            <a:avLst/>
          </a:prstGeom>
        </p:spPr>
      </p:pic>
      <p:pic>
        <p:nvPicPr>
          <p:cNvPr id="7" name="6 Imagen" descr="b-w-2026359_960_720.png"/>
          <p:cNvPicPr>
            <a:picLocks noChangeAspect="1"/>
          </p:cNvPicPr>
          <p:nvPr/>
        </p:nvPicPr>
        <p:blipFill>
          <a:blip r:embed="rId3" cstate="print">
            <a:lum bright="10000" contrast="40000"/>
          </a:blip>
          <a:stretch>
            <a:fillRect/>
          </a:stretch>
        </p:blipFill>
        <p:spPr>
          <a:xfrm>
            <a:off x="3786182" y="2500312"/>
            <a:ext cx="788427" cy="785799"/>
          </a:xfrm>
          <a:prstGeom prst="rect">
            <a:avLst/>
          </a:prstGeom>
        </p:spPr>
      </p:pic>
      <p:pic>
        <p:nvPicPr>
          <p:cNvPr id="8" name="7 Imagen" descr="b-w-2026359_960_720.png"/>
          <p:cNvPicPr>
            <a:picLocks noChangeAspect="1"/>
          </p:cNvPicPr>
          <p:nvPr/>
        </p:nvPicPr>
        <p:blipFill>
          <a:blip r:embed="rId3" cstate="print">
            <a:lum bright="10000" contrast="40000"/>
          </a:blip>
          <a:stretch>
            <a:fillRect/>
          </a:stretch>
        </p:blipFill>
        <p:spPr>
          <a:xfrm>
            <a:off x="4643438" y="1714494"/>
            <a:ext cx="788427" cy="785799"/>
          </a:xfrm>
          <a:prstGeom prst="rect">
            <a:avLst/>
          </a:prstGeom>
        </p:spPr>
      </p:pic>
      <p:pic>
        <p:nvPicPr>
          <p:cNvPr id="9" name="8 Imagen" descr="b-w-2026359_960_720.png"/>
          <p:cNvPicPr>
            <a:picLocks noChangeAspect="1"/>
          </p:cNvPicPr>
          <p:nvPr/>
        </p:nvPicPr>
        <p:blipFill>
          <a:blip r:embed="rId3" cstate="print">
            <a:lum bright="-40000" contrast="40000"/>
          </a:blip>
          <a:stretch>
            <a:fillRect/>
          </a:stretch>
        </p:blipFill>
        <p:spPr>
          <a:xfrm>
            <a:off x="2928926" y="2571750"/>
            <a:ext cx="788427" cy="785799"/>
          </a:xfrm>
          <a:prstGeom prst="rect">
            <a:avLst/>
          </a:prstGeom>
        </p:spPr>
      </p:pic>
      <p:pic>
        <p:nvPicPr>
          <p:cNvPr id="10" name="9 Imagen" descr="b-w-2026359_960_720.png"/>
          <p:cNvPicPr>
            <a:picLocks noChangeAspect="1"/>
          </p:cNvPicPr>
          <p:nvPr/>
        </p:nvPicPr>
        <p:blipFill>
          <a:blip r:embed="rId3" cstate="print">
            <a:lum bright="-40000" contrast="40000"/>
          </a:blip>
          <a:stretch>
            <a:fillRect/>
          </a:stretch>
        </p:blipFill>
        <p:spPr>
          <a:xfrm>
            <a:off x="4643438" y="2571750"/>
            <a:ext cx="788427" cy="785799"/>
          </a:xfrm>
          <a:prstGeom prst="rect">
            <a:avLst/>
          </a:prstGeom>
        </p:spPr>
      </p:pic>
      <p:pic>
        <p:nvPicPr>
          <p:cNvPr id="11" name="10 Imagen" descr="b-w-2026359_960_720.png"/>
          <p:cNvPicPr>
            <a:picLocks noChangeAspect="1"/>
          </p:cNvPicPr>
          <p:nvPr/>
        </p:nvPicPr>
        <p:blipFill>
          <a:blip r:embed="rId3" cstate="print">
            <a:lum bright="10000" contrast="40000"/>
          </a:blip>
          <a:stretch>
            <a:fillRect/>
          </a:stretch>
        </p:blipFill>
        <p:spPr>
          <a:xfrm>
            <a:off x="3786182" y="4357701"/>
            <a:ext cx="788427" cy="785799"/>
          </a:xfrm>
          <a:prstGeom prst="rect">
            <a:avLst/>
          </a:prstGeom>
        </p:spPr>
      </p:pic>
      <p:pic>
        <p:nvPicPr>
          <p:cNvPr id="12" name="11 Imagen" descr="b-w-2026359_960_720.png"/>
          <p:cNvPicPr>
            <a:picLocks noChangeAspect="1"/>
          </p:cNvPicPr>
          <p:nvPr/>
        </p:nvPicPr>
        <p:blipFill>
          <a:blip r:embed="rId3" cstate="print">
            <a:lum bright="10000" contrast="40000"/>
          </a:blip>
          <a:stretch>
            <a:fillRect/>
          </a:stretch>
        </p:blipFill>
        <p:spPr>
          <a:xfrm>
            <a:off x="4643438" y="3429006"/>
            <a:ext cx="788427" cy="785799"/>
          </a:xfrm>
          <a:prstGeom prst="rect">
            <a:avLst/>
          </a:prstGeom>
        </p:spPr>
      </p:pic>
      <p:pic>
        <p:nvPicPr>
          <p:cNvPr id="13" name="12 Imagen" descr="b-w-2026359_960_720.png"/>
          <p:cNvPicPr>
            <a:picLocks noChangeAspect="1"/>
          </p:cNvPicPr>
          <p:nvPr/>
        </p:nvPicPr>
        <p:blipFill>
          <a:blip r:embed="rId3" cstate="print">
            <a:lum bright="-40000" contrast="40000"/>
          </a:blip>
          <a:stretch>
            <a:fillRect/>
          </a:stretch>
        </p:blipFill>
        <p:spPr>
          <a:xfrm>
            <a:off x="3786182" y="3429006"/>
            <a:ext cx="788427" cy="785799"/>
          </a:xfrm>
          <a:prstGeom prst="rect">
            <a:avLst/>
          </a:prstGeom>
        </p:spPr>
      </p:pic>
      <p:pic>
        <p:nvPicPr>
          <p:cNvPr id="14" name="13 Imagen" descr="b-w-2026359_960_720.png"/>
          <p:cNvPicPr>
            <a:picLocks noChangeAspect="1"/>
          </p:cNvPicPr>
          <p:nvPr/>
        </p:nvPicPr>
        <p:blipFill>
          <a:blip r:embed="rId3" cstate="print">
            <a:lum bright="-40000" contrast="40000"/>
          </a:blip>
          <a:stretch>
            <a:fillRect/>
          </a:stretch>
        </p:blipFill>
        <p:spPr>
          <a:xfrm>
            <a:off x="4643438" y="4357701"/>
            <a:ext cx="788427" cy="785799"/>
          </a:xfrm>
          <a:prstGeom prst="rect">
            <a:avLst/>
          </a:prstGeom>
        </p:spPr>
      </p:pic>
      <p:pic>
        <p:nvPicPr>
          <p:cNvPr id="15" name="14 Imagen" descr="b-w-2026359_960_720.png"/>
          <p:cNvPicPr>
            <a:picLocks noChangeAspect="1"/>
          </p:cNvPicPr>
          <p:nvPr/>
        </p:nvPicPr>
        <p:blipFill>
          <a:blip r:embed="rId3" cstate="print">
            <a:lum bright="10000" contrast="40000"/>
          </a:blip>
          <a:stretch>
            <a:fillRect/>
          </a:stretch>
        </p:blipFill>
        <p:spPr>
          <a:xfrm>
            <a:off x="2928926" y="0"/>
            <a:ext cx="788427" cy="785799"/>
          </a:xfrm>
          <a:prstGeom prst="rect">
            <a:avLst/>
          </a:prstGeom>
        </p:spPr>
      </p:pic>
      <p:pic>
        <p:nvPicPr>
          <p:cNvPr id="16" name="15 Imagen" descr="b-w-2026359_960_720.png"/>
          <p:cNvPicPr>
            <a:picLocks noChangeAspect="1"/>
          </p:cNvPicPr>
          <p:nvPr/>
        </p:nvPicPr>
        <p:blipFill>
          <a:blip r:embed="rId3" cstate="print">
            <a:lum bright="-40000" contrast="40000"/>
          </a:blip>
          <a:stretch>
            <a:fillRect/>
          </a:stretch>
        </p:blipFill>
        <p:spPr>
          <a:xfrm>
            <a:off x="2928926" y="857238"/>
            <a:ext cx="788427" cy="785799"/>
          </a:xfrm>
          <a:prstGeom prst="rect">
            <a:avLst/>
          </a:prstGeom>
        </p:spPr>
      </p:pic>
      <p:pic>
        <p:nvPicPr>
          <p:cNvPr id="17" name="16 Imagen" descr="b-w-2026359_960_720.png"/>
          <p:cNvPicPr>
            <a:picLocks noChangeAspect="1"/>
          </p:cNvPicPr>
          <p:nvPr/>
        </p:nvPicPr>
        <p:blipFill>
          <a:blip r:embed="rId3" cstate="print">
            <a:lum bright="10000" contrast="40000"/>
          </a:blip>
          <a:stretch>
            <a:fillRect/>
          </a:stretch>
        </p:blipFill>
        <p:spPr>
          <a:xfrm>
            <a:off x="2928926" y="1714494"/>
            <a:ext cx="788427" cy="785799"/>
          </a:xfrm>
          <a:prstGeom prst="rect">
            <a:avLst/>
          </a:prstGeom>
        </p:spPr>
      </p:pic>
      <p:pic>
        <p:nvPicPr>
          <p:cNvPr id="18" name="17 Imagen" descr="b-w-2026359_960_720.png"/>
          <p:cNvPicPr>
            <a:picLocks noChangeAspect="1"/>
          </p:cNvPicPr>
          <p:nvPr/>
        </p:nvPicPr>
        <p:blipFill>
          <a:blip r:embed="rId3" cstate="print">
            <a:lum bright="-40000" contrast="40000"/>
          </a:blip>
          <a:stretch>
            <a:fillRect/>
          </a:stretch>
        </p:blipFill>
        <p:spPr>
          <a:xfrm>
            <a:off x="3786182" y="1643056"/>
            <a:ext cx="788427" cy="785799"/>
          </a:xfrm>
          <a:prstGeom prst="rect">
            <a:avLst/>
          </a:prstGeom>
        </p:spPr>
      </p:pic>
      <p:pic>
        <p:nvPicPr>
          <p:cNvPr id="19" name="18 Imagen" descr="b-w-2026359_960_720.png"/>
          <p:cNvPicPr>
            <a:picLocks noChangeAspect="1"/>
          </p:cNvPicPr>
          <p:nvPr/>
        </p:nvPicPr>
        <p:blipFill>
          <a:blip r:embed="rId3" cstate="print">
            <a:lum bright="10000" contrast="40000"/>
          </a:blip>
          <a:stretch>
            <a:fillRect/>
          </a:stretch>
        </p:blipFill>
        <p:spPr>
          <a:xfrm>
            <a:off x="2928926" y="3429006"/>
            <a:ext cx="788427" cy="785799"/>
          </a:xfrm>
          <a:prstGeom prst="rect">
            <a:avLst/>
          </a:prstGeom>
        </p:spPr>
      </p:pic>
      <p:pic>
        <p:nvPicPr>
          <p:cNvPr id="20" name="19 Imagen" descr="b-w-2026359_960_720.png"/>
          <p:cNvPicPr>
            <a:picLocks noChangeAspect="1"/>
          </p:cNvPicPr>
          <p:nvPr/>
        </p:nvPicPr>
        <p:blipFill>
          <a:blip r:embed="rId3" cstate="print">
            <a:lum bright="-40000" contrast="40000"/>
          </a:blip>
          <a:stretch>
            <a:fillRect/>
          </a:stretch>
        </p:blipFill>
        <p:spPr>
          <a:xfrm>
            <a:off x="2928926" y="4357701"/>
            <a:ext cx="788427" cy="785799"/>
          </a:xfrm>
          <a:prstGeom prst="rect">
            <a:avLst/>
          </a:prstGeom>
        </p:spPr>
      </p:pic>
      <p:pic>
        <p:nvPicPr>
          <p:cNvPr id="21" name="20 Imagen" descr="b-w-2026359_960_720.png"/>
          <p:cNvPicPr>
            <a:picLocks noChangeAspect="1"/>
          </p:cNvPicPr>
          <p:nvPr/>
        </p:nvPicPr>
        <p:blipFill>
          <a:blip r:embed="rId3" cstate="print">
            <a:lum bright="10000" contrast="40000"/>
          </a:blip>
          <a:stretch>
            <a:fillRect/>
          </a:stretch>
        </p:blipFill>
        <p:spPr>
          <a:xfrm>
            <a:off x="5572132" y="928676"/>
            <a:ext cx="788427" cy="785799"/>
          </a:xfrm>
          <a:prstGeom prst="rect">
            <a:avLst/>
          </a:prstGeom>
        </p:spPr>
      </p:pic>
      <p:pic>
        <p:nvPicPr>
          <p:cNvPr id="22" name="21 Imagen" descr="b-w-2026359_960_720.png"/>
          <p:cNvPicPr>
            <a:picLocks noChangeAspect="1"/>
          </p:cNvPicPr>
          <p:nvPr/>
        </p:nvPicPr>
        <p:blipFill>
          <a:blip r:embed="rId3" cstate="print">
            <a:lum bright="-40000" contrast="40000"/>
          </a:blip>
          <a:stretch>
            <a:fillRect/>
          </a:stretch>
        </p:blipFill>
        <p:spPr>
          <a:xfrm>
            <a:off x="5572132" y="0"/>
            <a:ext cx="788427" cy="785799"/>
          </a:xfrm>
          <a:prstGeom prst="rect">
            <a:avLst/>
          </a:prstGeom>
        </p:spPr>
      </p:pic>
      <p:pic>
        <p:nvPicPr>
          <p:cNvPr id="23" name="22 Imagen" descr="b-w-2026359_960_720.png"/>
          <p:cNvPicPr>
            <a:picLocks noChangeAspect="1"/>
          </p:cNvPicPr>
          <p:nvPr/>
        </p:nvPicPr>
        <p:blipFill>
          <a:blip r:embed="rId3" cstate="print">
            <a:lum bright="10000" contrast="40000"/>
          </a:blip>
          <a:stretch>
            <a:fillRect/>
          </a:stretch>
        </p:blipFill>
        <p:spPr>
          <a:xfrm>
            <a:off x="5643570" y="4357701"/>
            <a:ext cx="788427" cy="785799"/>
          </a:xfrm>
          <a:prstGeom prst="rect">
            <a:avLst/>
          </a:prstGeom>
        </p:spPr>
      </p:pic>
      <p:pic>
        <p:nvPicPr>
          <p:cNvPr id="24" name="23 Imagen" descr="b-w-2026359_960_720.png"/>
          <p:cNvPicPr>
            <a:picLocks noChangeAspect="1"/>
          </p:cNvPicPr>
          <p:nvPr/>
        </p:nvPicPr>
        <p:blipFill>
          <a:blip r:embed="rId3" cstate="print">
            <a:lum bright="-40000" contrast="40000"/>
          </a:blip>
          <a:stretch>
            <a:fillRect/>
          </a:stretch>
        </p:blipFill>
        <p:spPr>
          <a:xfrm>
            <a:off x="5572132" y="1785932"/>
            <a:ext cx="788427" cy="785799"/>
          </a:xfrm>
          <a:prstGeom prst="rect">
            <a:avLst/>
          </a:prstGeom>
        </p:spPr>
      </p:pic>
      <p:pic>
        <p:nvPicPr>
          <p:cNvPr id="25" name="24 Imagen" descr="b-w-2026359_960_720.png"/>
          <p:cNvPicPr>
            <a:picLocks noChangeAspect="1"/>
          </p:cNvPicPr>
          <p:nvPr/>
        </p:nvPicPr>
        <p:blipFill>
          <a:blip r:embed="rId3" cstate="print">
            <a:lum bright="10000" contrast="40000"/>
          </a:blip>
          <a:stretch>
            <a:fillRect/>
          </a:stretch>
        </p:blipFill>
        <p:spPr>
          <a:xfrm>
            <a:off x="5572132" y="2571750"/>
            <a:ext cx="788427" cy="785799"/>
          </a:xfrm>
          <a:prstGeom prst="rect">
            <a:avLst/>
          </a:prstGeom>
        </p:spPr>
      </p:pic>
      <p:pic>
        <p:nvPicPr>
          <p:cNvPr id="26" name="25 Imagen" descr="b-w-2026359_960_720.png"/>
          <p:cNvPicPr>
            <a:picLocks noChangeAspect="1"/>
          </p:cNvPicPr>
          <p:nvPr/>
        </p:nvPicPr>
        <p:blipFill>
          <a:blip r:embed="rId3" cstate="print">
            <a:lum bright="-40000" contrast="40000"/>
          </a:blip>
          <a:stretch>
            <a:fillRect/>
          </a:stretch>
        </p:blipFill>
        <p:spPr>
          <a:xfrm>
            <a:off x="5572132" y="3429006"/>
            <a:ext cx="788427" cy="785799"/>
          </a:xfrm>
          <a:prstGeom prst="rect">
            <a:avLst/>
          </a:prstGeom>
        </p:spPr>
      </p:pic>
      <p:sp>
        <p:nvSpPr>
          <p:cNvPr id="27" name="26 Rectángulo"/>
          <p:cNvSpPr/>
          <p:nvPr/>
        </p:nvSpPr>
        <p:spPr>
          <a:xfrm>
            <a:off x="-642974" y="-500084"/>
            <a:ext cx="10215634" cy="6072230"/>
          </a:xfrm>
          <a:prstGeom prst="rect">
            <a:avLst/>
          </a:prstGeom>
          <a:gradFill flip="none" rotWithShape="1">
            <a:gsLst>
              <a:gs pos="47000">
                <a:srgbClr val="FFF200"/>
              </a:gs>
              <a:gs pos="45000">
                <a:srgbClr val="FF7A00"/>
              </a:gs>
              <a:gs pos="70000">
                <a:srgbClr val="FF0300"/>
              </a:gs>
              <a:gs pos="100000">
                <a:srgbClr val="4D0808"/>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7"/>
                                        </p:tgtEl>
                                        <p:attrNameLst>
                                          <p:attrName>style.visibility</p:attrName>
                                        </p:attrNameLst>
                                      </p:cBhvr>
                                      <p:to>
                                        <p:strVal val="hidden"/>
                                      </p:to>
                                    </p:set>
                                  </p:childTnLst>
                                </p:cTn>
                              </p:par>
                              <p:par>
                                <p:cTn id="7" presetID="2" presetClass="entr" presetSubtype="12"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0-#ppt_w/2"/>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12"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0-#ppt_w/2"/>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12"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0-#ppt_w/2"/>
                                          </p:val>
                                        </p:tav>
                                        <p:tav tm="100000">
                                          <p:val>
                                            <p:strVal val="#ppt_x"/>
                                          </p:val>
                                        </p:tav>
                                      </p:tavLst>
                                    </p:anim>
                                    <p:anim calcmode="lin" valueType="num">
                                      <p:cBhvr additive="base">
                                        <p:cTn id="18" dur="2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12"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0-#ppt_w/2"/>
                                          </p:val>
                                        </p:tav>
                                        <p:tav tm="100000">
                                          <p:val>
                                            <p:strVal val="#ppt_x"/>
                                          </p:val>
                                        </p:tav>
                                      </p:tavLst>
                                    </p:anim>
                                    <p:anim calcmode="lin" valueType="num">
                                      <p:cBhvr additive="base">
                                        <p:cTn id="22" dur="2000" fill="hold"/>
                                        <p:tgtEl>
                                          <p:spTgt spid="9"/>
                                        </p:tgtEl>
                                        <p:attrNameLst>
                                          <p:attrName>ppt_y</p:attrName>
                                        </p:attrNameLst>
                                      </p:cBhvr>
                                      <p:tavLst>
                                        <p:tav tm="0">
                                          <p:val>
                                            <p:strVal val="1+#ppt_h/2"/>
                                          </p:val>
                                        </p:tav>
                                        <p:tav tm="100000">
                                          <p:val>
                                            <p:strVal val="#ppt_y"/>
                                          </p:val>
                                        </p:tav>
                                      </p:tavLst>
                                    </p:anim>
                                  </p:childTnLst>
                                </p:cTn>
                              </p:par>
                              <p:par>
                                <p:cTn id="23" presetID="2" presetClass="entr" presetSubtype="12"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0-#ppt_w/2"/>
                                          </p:val>
                                        </p:tav>
                                        <p:tav tm="100000">
                                          <p:val>
                                            <p:strVal val="#ppt_x"/>
                                          </p:val>
                                        </p:tav>
                                      </p:tavLst>
                                    </p:anim>
                                    <p:anim calcmode="lin" valueType="num">
                                      <p:cBhvr additive="base">
                                        <p:cTn id="26" dur="2000" fill="hold"/>
                                        <p:tgtEl>
                                          <p:spTgt spid="11"/>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2000" fill="hold"/>
                                        <p:tgtEl>
                                          <p:spTgt spid="13"/>
                                        </p:tgtEl>
                                        <p:attrNameLst>
                                          <p:attrName>ppt_x</p:attrName>
                                        </p:attrNameLst>
                                      </p:cBhvr>
                                      <p:tavLst>
                                        <p:tav tm="0">
                                          <p:val>
                                            <p:strVal val="0-#ppt_w/2"/>
                                          </p:val>
                                        </p:tav>
                                        <p:tav tm="100000">
                                          <p:val>
                                            <p:strVal val="#ppt_x"/>
                                          </p:val>
                                        </p:tav>
                                      </p:tavLst>
                                    </p:anim>
                                    <p:anim calcmode="lin" valueType="num">
                                      <p:cBhvr additive="base">
                                        <p:cTn id="30" dur="2000" fill="hold"/>
                                        <p:tgtEl>
                                          <p:spTgt spid="13"/>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2000" fill="hold"/>
                                        <p:tgtEl>
                                          <p:spTgt spid="15"/>
                                        </p:tgtEl>
                                        <p:attrNameLst>
                                          <p:attrName>ppt_x</p:attrName>
                                        </p:attrNameLst>
                                      </p:cBhvr>
                                      <p:tavLst>
                                        <p:tav tm="0">
                                          <p:val>
                                            <p:strVal val="0-#ppt_w/2"/>
                                          </p:val>
                                        </p:tav>
                                        <p:tav tm="100000">
                                          <p:val>
                                            <p:strVal val="#ppt_x"/>
                                          </p:val>
                                        </p:tav>
                                      </p:tavLst>
                                    </p:anim>
                                    <p:anim calcmode="lin" valueType="num">
                                      <p:cBhvr additive="base">
                                        <p:cTn id="34" dur="2000" fill="hold"/>
                                        <p:tgtEl>
                                          <p:spTgt spid="15"/>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16"/>
                                        </p:tgtEl>
                                        <p:attrNameLst>
                                          <p:attrName>style.visibility</p:attrName>
                                        </p:attrNameLst>
                                      </p:cBhvr>
                                      <p:to>
                                        <p:strVal val="visible"/>
                                      </p:to>
                                    </p:set>
                                    <p:anim calcmode="lin" valueType="num">
                                      <p:cBhvr additive="base">
                                        <p:cTn id="37" dur="2000" fill="hold"/>
                                        <p:tgtEl>
                                          <p:spTgt spid="16"/>
                                        </p:tgtEl>
                                        <p:attrNameLst>
                                          <p:attrName>ppt_x</p:attrName>
                                        </p:attrNameLst>
                                      </p:cBhvr>
                                      <p:tavLst>
                                        <p:tav tm="0">
                                          <p:val>
                                            <p:strVal val="0-#ppt_w/2"/>
                                          </p:val>
                                        </p:tav>
                                        <p:tav tm="100000">
                                          <p:val>
                                            <p:strVal val="#ppt_x"/>
                                          </p:val>
                                        </p:tav>
                                      </p:tavLst>
                                    </p:anim>
                                    <p:anim calcmode="lin" valueType="num">
                                      <p:cBhvr additive="base">
                                        <p:cTn id="38" dur="2000" fill="hold"/>
                                        <p:tgtEl>
                                          <p:spTgt spid="16"/>
                                        </p:tgtEl>
                                        <p:attrNameLst>
                                          <p:attrName>ppt_y</p:attrName>
                                        </p:attrNameLst>
                                      </p:cBhvr>
                                      <p:tavLst>
                                        <p:tav tm="0">
                                          <p:val>
                                            <p:strVal val="1+#ppt_h/2"/>
                                          </p:val>
                                        </p:tav>
                                        <p:tav tm="100000">
                                          <p:val>
                                            <p:strVal val="#ppt_y"/>
                                          </p:val>
                                        </p:tav>
                                      </p:tavLst>
                                    </p:anim>
                                  </p:childTnLst>
                                </p:cTn>
                              </p:par>
                              <p:par>
                                <p:cTn id="39" presetID="2" presetClass="entr" presetSubtype="12" fill="hold" nodeType="withEffect">
                                  <p:stCondLst>
                                    <p:cond delay="0"/>
                                  </p:stCondLst>
                                  <p:childTnLst>
                                    <p:set>
                                      <p:cBhvr>
                                        <p:cTn id="40" dur="1" fill="hold">
                                          <p:stCondLst>
                                            <p:cond delay="0"/>
                                          </p:stCondLst>
                                        </p:cTn>
                                        <p:tgtEl>
                                          <p:spTgt spid="17"/>
                                        </p:tgtEl>
                                        <p:attrNameLst>
                                          <p:attrName>style.visibility</p:attrName>
                                        </p:attrNameLst>
                                      </p:cBhvr>
                                      <p:to>
                                        <p:strVal val="visible"/>
                                      </p:to>
                                    </p:set>
                                    <p:anim calcmode="lin" valueType="num">
                                      <p:cBhvr additive="base">
                                        <p:cTn id="41" dur="2000" fill="hold"/>
                                        <p:tgtEl>
                                          <p:spTgt spid="17"/>
                                        </p:tgtEl>
                                        <p:attrNameLst>
                                          <p:attrName>ppt_x</p:attrName>
                                        </p:attrNameLst>
                                      </p:cBhvr>
                                      <p:tavLst>
                                        <p:tav tm="0">
                                          <p:val>
                                            <p:strVal val="0-#ppt_w/2"/>
                                          </p:val>
                                        </p:tav>
                                        <p:tav tm="100000">
                                          <p:val>
                                            <p:strVal val="#ppt_x"/>
                                          </p:val>
                                        </p:tav>
                                      </p:tavLst>
                                    </p:anim>
                                    <p:anim calcmode="lin" valueType="num">
                                      <p:cBhvr additive="base">
                                        <p:cTn id="42" dur="2000" fill="hold"/>
                                        <p:tgtEl>
                                          <p:spTgt spid="17"/>
                                        </p:tgtEl>
                                        <p:attrNameLst>
                                          <p:attrName>ppt_y</p:attrName>
                                        </p:attrNameLst>
                                      </p:cBhvr>
                                      <p:tavLst>
                                        <p:tav tm="0">
                                          <p:val>
                                            <p:strVal val="1+#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18"/>
                                        </p:tgtEl>
                                        <p:attrNameLst>
                                          <p:attrName>style.visibility</p:attrName>
                                        </p:attrNameLst>
                                      </p:cBhvr>
                                      <p:to>
                                        <p:strVal val="visible"/>
                                      </p:to>
                                    </p:set>
                                    <p:anim calcmode="lin" valueType="num">
                                      <p:cBhvr additive="base">
                                        <p:cTn id="45" dur="2000" fill="hold"/>
                                        <p:tgtEl>
                                          <p:spTgt spid="18"/>
                                        </p:tgtEl>
                                        <p:attrNameLst>
                                          <p:attrName>ppt_x</p:attrName>
                                        </p:attrNameLst>
                                      </p:cBhvr>
                                      <p:tavLst>
                                        <p:tav tm="0">
                                          <p:val>
                                            <p:strVal val="0-#ppt_w/2"/>
                                          </p:val>
                                        </p:tav>
                                        <p:tav tm="100000">
                                          <p:val>
                                            <p:strVal val="#ppt_x"/>
                                          </p:val>
                                        </p:tav>
                                      </p:tavLst>
                                    </p:anim>
                                    <p:anim calcmode="lin" valueType="num">
                                      <p:cBhvr additive="base">
                                        <p:cTn id="46" dur="2000" fill="hold"/>
                                        <p:tgtEl>
                                          <p:spTgt spid="18"/>
                                        </p:tgtEl>
                                        <p:attrNameLst>
                                          <p:attrName>ppt_y</p:attrName>
                                        </p:attrNameLst>
                                      </p:cBhvr>
                                      <p:tavLst>
                                        <p:tav tm="0">
                                          <p:val>
                                            <p:strVal val="1+#ppt_h/2"/>
                                          </p:val>
                                        </p:tav>
                                        <p:tav tm="100000">
                                          <p:val>
                                            <p:strVal val="#ppt_y"/>
                                          </p:val>
                                        </p:tav>
                                      </p:tavLst>
                                    </p:anim>
                                  </p:childTnLst>
                                </p:cTn>
                              </p:par>
                              <p:par>
                                <p:cTn id="47" presetID="2" presetClass="entr" presetSubtype="12" fill="hold" nodeType="withEffect">
                                  <p:stCondLst>
                                    <p:cond delay="0"/>
                                  </p:stCondLst>
                                  <p:childTnLst>
                                    <p:set>
                                      <p:cBhvr>
                                        <p:cTn id="48" dur="1" fill="hold">
                                          <p:stCondLst>
                                            <p:cond delay="0"/>
                                          </p:stCondLst>
                                        </p:cTn>
                                        <p:tgtEl>
                                          <p:spTgt spid="19"/>
                                        </p:tgtEl>
                                        <p:attrNameLst>
                                          <p:attrName>style.visibility</p:attrName>
                                        </p:attrNameLst>
                                      </p:cBhvr>
                                      <p:to>
                                        <p:strVal val="visible"/>
                                      </p:to>
                                    </p:set>
                                    <p:anim calcmode="lin" valueType="num">
                                      <p:cBhvr additive="base">
                                        <p:cTn id="49" dur="2000" fill="hold"/>
                                        <p:tgtEl>
                                          <p:spTgt spid="19"/>
                                        </p:tgtEl>
                                        <p:attrNameLst>
                                          <p:attrName>ppt_x</p:attrName>
                                        </p:attrNameLst>
                                      </p:cBhvr>
                                      <p:tavLst>
                                        <p:tav tm="0">
                                          <p:val>
                                            <p:strVal val="0-#ppt_w/2"/>
                                          </p:val>
                                        </p:tav>
                                        <p:tav tm="100000">
                                          <p:val>
                                            <p:strVal val="#ppt_x"/>
                                          </p:val>
                                        </p:tav>
                                      </p:tavLst>
                                    </p:anim>
                                    <p:anim calcmode="lin" valueType="num">
                                      <p:cBhvr additive="base">
                                        <p:cTn id="50" dur="2000" fill="hold"/>
                                        <p:tgtEl>
                                          <p:spTgt spid="19"/>
                                        </p:tgtEl>
                                        <p:attrNameLst>
                                          <p:attrName>ppt_y</p:attrName>
                                        </p:attrNameLst>
                                      </p:cBhvr>
                                      <p:tavLst>
                                        <p:tav tm="0">
                                          <p:val>
                                            <p:strVal val="1+#ppt_h/2"/>
                                          </p:val>
                                        </p:tav>
                                        <p:tav tm="100000">
                                          <p:val>
                                            <p:strVal val="#ppt_y"/>
                                          </p:val>
                                        </p:tav>
                                      </p:tavLst>
                                    </p:anim>
                                  </p:childTnLst>
                                </p:cTn>
                              </p:par>
                              <p:par>
                                <p:cTn id="51" presetID="2" presetClass="entr" presetSubtype="12" fill="hold" nodeType="withEffect">
                                  <p:stCondLst>
                                    <p:cond delay="0"/>
                                  </p:stCondLst>
                                  <p:childTnLst>
                                    <p:set>
                                      <p:cBhvr>
                                        <p:cTn id="52" dur="1" fill="hold">
                                          <p:stCondLst>
                                            <p:cond delay="0"/>
                                          </p:stCondLst>
                                        </p:cTn>
                                        <p:tgtEl>
                                          <p:spTgt spid="20"/>
                                        </p:tgtEl>
                                        <p:attrNameLst>
                                          <p:attrName>style.visibility</p:attrName>
                                        </p:attrNameLst>
                                      </p:cBhvr>
                                      <p:to>
                                        <p:strVal val="visible"/>
                                      </p:to>
                                    </p:set>
                                    <p:anim calcmode="lin" valueType="num">
                                      <p:cBhvr additive="base">
                                        <p:cTn id="53" dur="2000" fill="hold"/>
                                        <p:tgtEl>
                                          <p:spTgt spid="20"/>
                                        </p:tgtEl>
                                        <p:attrNameLst>
                                          <p:attrName>ppt_x</p:attrName>
                                        </p:attrNameLst>
                                      </p:cBhvr>
                                      <p:tavLst>
                                        <p:tav tm="0">
                                          <p:val>
                                            <p:strVal val="0-#ppt_w/2"/>
                                          </p:val>
                                        </p:tav>
                                        <p:tav tm="100000">
                                          <p:val>
                                            <p:strVal val="#ppt_x"/>
                                          </p:val>
                                        </p:tav>
                                      </p:tavLst>
                                    </p:anim>
                                    <p:anim calcmode="lin" valueType="num">
                                      <p:cBhvr additive="base">
                                        <p:cTn id="54" dur="2000" fill="hold"/>
                                        <p:tgtEl>
                                          <p:spTgt spid="20"/>
                                        </p:tgtEl>
                                        <p:attrNameLst>
                                          <p:attrName>ppt_y</p:attrName>
                                        </p:attrNameLst>
                                      </p:cBhvr>
                                      <p:tavLst>
                                        <p:tav tm="0">
                                          <p:val>
                                            <p:strVal val="1+#ppt_h/2"/>
                                          </p:val>
                                        </p:tav>
                                        <p:tav tm="100000">
                                          <p:val>
                                            <p:strVal val="#ppt_y"/>
                                          </p:val>
                                        </p:tav>
                                      </p:tavLst>
                                    </p:anim>
                                  </p:childTnLst>
                                </p:cTn>
                              </p:par>
                              <p:par>
                                <p:cTn id="55" presetID="2" presetClass="entr" presetSubtype="6" fill="hold" nodeType="withEffect">
                                  <p:stCondLst>
                                    <p:cond delay="0"/>
                                  </p:stCondLst>
                                  <p:childTnLst>
                                    <p:set>
                                      <p:cBhvr>
                                        <p:cTn id="56" dur="1" fill="hold">
                                          <p:stCondLst>
                                            <p:cond delay="0"/>
                                          </p:stCondLst>
                                        </p:cTn>
                                        <p:tgtEl>
                                          <p:spTgt spid="4"/>
                                        </p:tgtEl>
                                        <p:attrNameLst>
                                          <p:attrName>style.visibility</p:attrName>
                                        </p:attrNameLst>
                                      </p:cBhvr>
                                      <p:to>
                                        <p:strVal val="visible"/>
                                      </p:to>
                                    </p:set>
                                    <p:anim calcmode="lin" valueType="num">
                                      <p:cBhvr additive="base">
                                        <p:cTn id="57" dur="2000" fill="hold"/>
                                        <p:tgtEl>
                                          <p:spTgt spid="4"/>
                                        </p:tgtEl>
                                        <p:attrNameLst>
                                          <p:attrName>ppt_x</p:attrName>
                                        </p:attrNameLst>
                                      </p:cBhvr>
                                      <p:tavLst>
                                        <p:tav tm="0">
                                          <p:val>
                                            <p:strVal val="1+#ppt_w/2"/>
                                          </p:val>
                                        </p:tav>
                                        <p:tav tm="100000">
                                          <p:val>
                                            <p:strVal val="#ppt_x"/>
                                          </p:val>
                                        </p:tav>
                                      </p:tavLst>
                                    </p:anim>
                                    <p:anim calcmode="lin" valueType="num">
                                      <p:cBhvr additive="base">
                                        <p:cTn id="58" dur="2000" fill="hold"/>
                                        <p:tgtEl>
                                          <p:spTgt spid="4"/>
                                        </p:tgtEl>
                                        <p:attrNameLst>
                                          <p:attrName>ppt_y</p:attrName>
                                        </p:attrNameLst>
                                      </p:cBhvr>
                                      <p:tavLst>
                                        <p:tav tm="0">
                                          <p:val>
                                            <p:strVal val="1+#ppt_h/2"/>
                                          </p:val>
                                        </p:tav>
                                        <p:tav tm="100000">
                                          <p:val>
                                            <p:strVal val="#ppt_y"/>
                                          </p:val>
                                        </p:tav>
                                      </p:tavLst>
                                    </p:anim>
                                  </p:childTnLst>
                                </p:cTn>
                              </p:par>
                              <p:par>
                                <p:cTn id="59" presetID="2" presetClass="entr" presetSubtype="6" fill="hold" nodeType="withEffect">
                                  <p:stCondLst>
                                    <p:cond delay="0"/>
                                  </p:stCondLst>
                                  <p:childTnLst>
                                    <p:set>
                                      <p:cBhvr>
                                        <p:cTn id="60" dur="1" fill="hold">
                                          <p:stCondLst>
                                            <p:cond delay="0"/>
                                          </p:stCondLst>
                                        </p:cTn>
                                        <p:tgtEl>
                                          <p:spTgt spid="6"/>
                                        </p:tgtEl>
                                        <p:attrNameLst>
                                          <p:attrName>style.visibility</p:attrName>
                                        </p:attrNameLst>
                                      </p:cBhvr>
                                      <p:to>
                                        <p:strVal val="visible"/>
                                      </p:to>
                                    </p:set>
                                    <p:anim calcmode="lin" valueType="num">
                                      <p:cBhvr additive="base">
                                        <p:cTn id="61" dur="2000" fill="hold"/>
                                        <p:tgtEl>
                                          <p:spTgt spid="6"/>
                                        </p:tgtEl>
                                        <p:attrNameLst>
                                          <p:attrName>ppt_x</p:attrName>
                                        </p:attrNameLst>
                                      </p:cBhvr>
                                      <p:tavLst>
                                        <p:tav tm="0">
                                          <p:val>
                                            <p:strVal val="1+#ppt_w/2"/>
                                          </p:val>
                                        </p:tav>
                                        <p:tav tm="100000">
                                          <p:val>
                                            <p:strVal val="#ppt_x"/>
                                          </p:val>
                                        </p:tav>
                                      </p:tavLst>
                                    </p:anim>
                                    <p:anim calcmode="lin" valueType="num">
                                      <p:cBhvr additive="base">
                                        <p:cTn id="62" dur="2000" fill="hold"/>
                                        <p:tgtEl>
                                          <p:spTgt spid="6"/>
                                        </p:tgtEl>
                                        <p:attrNameLst>
                                          <p:attrName>ppt_y</p:attrName>
                                        </p:attrNameLst>
                                      </p:cBhvr>
                                      <p:tavLst>
                                        <p:tav tm="0">
                                          <p:val>
                                            <p:strVal val="1+#ppt_h/2"/>
                                          </p:val>
                                        </p:tav>
                                        <p:tav tm="100000">
                                          <p:val>
                                            <p:strVal val="#ppt_y"/>
                                          </p:val>
                                        </p:tav>
                                      </p:tavLst>
                                    </p:anim>
                                  </p:childTnLst>
                                </p:cTn>
                              </p:par>
                              <p:par>
                                <p:cTn id="63" presetID="2" presetClass="entr" presetSubtype="6" fill="hold" nodeType="withEffect">
                                  <p:stCondLst>
                                    <p:cond delay="0"/>
                                  </p:stCondLst>
                                  <p:childTnLst>
                                    <p:set>
                                      <p:cBhvr>
                                        <p:cTn id="64" dur="1" fill="hold">
                                          <p:stCondLst>
                                            <p:cond delay="0"/>
                                          </p:stCondLst>
                                        </p:cTn>
                                        <p:tgtEl>
                                          <p:spTgt spid="8"/>
                                        </p:tgtEl>
                                        <p:attrNameLst>
                                          <p:attrName>style.visibility</p:attrName>
                                        </p:attrNameLst>
                                      </p:cBhvr>
                                      <p:to>
                                        <p:strVal val="visible"/>
                                      </p:to>
                                    </p:set>
                                    <p:anim calcmode="lin" valueType="num">
                                      <p:cBhvr additive="base">
                                        <p:cTn id="65" dur="2000" fill="hold"/>
                                        <p:tgtEl>
                                          <p:spTgt spid="8"/>
                                        </p:tgtEl>
                                        <p:attrNameLst>
                                          <p:attrName>ppt_x</p:attrName>
                                        </p:attrNameLst>
                                      </p:cBhvr>
                                      <p:tavLst>
                                        <p:tav tm="0">
                                          <p:val>
                                            <p:strVal val="1+#ppt_w/2"/>
                                          </p:val>
                                        </p:tav>
                                        <p:tav tm="100000">
                                          <p:val>
                                            <p:strVal val="#ppt_x"/>
                                          </p:val>
                                        </p:tav>
                                      </p:tavLst>
                                    </p:anim>
                                    <p:anim calcmode="lin" valueType="num">
                                      <p:cBhvr additive="base">
                                        <p:cTn id="66" dur="2000" fill="hold"/>
                                        <p:tgtEl>
                                          <p:spTgt spid="8"/>
                                        </p:tgtEl>
                                        <p:attrNameLst>
                                          <p:attrName>ppt_y</p:attrName>
                                        </p:attrNameLst>
                                      </p:cBhvr>
                                      <p:tavLst>
                                        <p:tav tm="0">
                                          <p:val>
                                            <p:strVal val="1+#ppt_h/2"/>
                                          </p:val>
                                        </p:tav>
                                        <p:tav tm="100000">
                                          <p:val>
                                            <p:strVal val="#ppt_y"/>
                                          </p:val>
                                        </p:tav>
                                      </p:tavLst>
                                    </p:anim>
                                  </p:childTnLst>
                                </p:cTn>
                              </p:par>
                              <p:par>
                                <p:cTn id="67" presetID="2" presetClass="entr" presetSubtype="6" fill="hold" nodeType="withEffect">
                                  <p:stCondLst>
                                    <p:cond delay="0"/>
                                  </p:stCondLst>
                                  <p:childTnLst>
                                    <p:set>
                                      <p:cBhvr>
                                        <p:cTn id="68" dur="1" fill="hold">
                                          <p:stCondLst>
                                            <p:cond delay="0"/>
                                          </p:stCondLst>
                                        </p:cTn>
                                        <p:tgtEl>
                                          <p:spTgt spid="10"/>
                                        </p:tgtEl>
                                        <p:attrNameLst>
                                          <p:attrName>style.visibility</p:attrName>
                                        </p:attrNameLst>
                                      </p:cBhvr>
                                      <p:to>
                                        <p:strVal val="visible"/>
                                      </p:to>
                                    </p:set>
                                    <p:anim calcmode="lin" valueType="num">
                                      <p:cBhvr additive="base">
                                        <p:cTn id="69" dur="2000" fill="hold"/>
                                        <p:tgtEl>
                                          <p:spTgt spid="10"/>
                                        </p:tgtEl>
                                        <p:attrNameLst>
                                          <p:attrName>ppt_x</p:attrName>
                                        </p:attrNameLst>
                                      </p:cBhvr>
                                      <p:tavLst>
                                        <p:tav tm="0">
                                          <p:val>
                                            <p:strVal val="1+#ppt_w/2"/>
                                          </p:val>
                                        </p:tav>
                                        <p:tav tm="100000">
                                          <p:val>
                                            <p:strVal val="#ppt_x"/>
                                          </p:val>
                                        </p:tav>
                                      </p:tavLst>
                                    </p:anim>
                                    <p:anim calcmode="lin" valueType="num">
                                      <p:cBhvr additive="base">
                                        <p:cTn id="70" dur="2000" fill="hold"/>
                                        <p:tgtEl>
                                          <p:spTgt spid="10"/>
                                        </p:tgtEl>
                                        <p:attrNameLst>
                                          <p:attrName>ppt_y</p:attrName>
                                        </p:attrNameLst>
                                      </p:cBhvr>
                                      <p:tavLst>
                                        <p:tav tm="0">
                                          <p:val>
                                            <p:strVal val="1+#ppt_h/2"/>
                                          </p:val>
                                        </p:tav>
                                        <p:tav tm="100000">
                                          <p:val>
                                            <p:strVal val="#ppt_y"/>
                                          </p:val>
                                        </p:tav>
                                      </p:tavLst>
                                    </p:anim>
                                  </p:childTnLst>
                                </p:cTn>
                              </p:par>
                              <p:par>
                                <p:cTn id="71" presetID="2" presetClass="entr" presetSubtype="6" fill="hold" nodeType="withEffect">
                                  <p:stCondLst>
                                    <p:cond delay="0"/>
                                  </p:stCondLst>
                                  <p:childTnLst>
                                    <p:set>
                                      <p:cBhvr>
                                        <p:cTn id="72" dur="1" fill="hold">
                                          <p:stCondLst>
                                            <p:cond delay="0"/>
                                          </p:stCondLst>
                                        </p:cTn>
                                        <p:tgtEl>
                                          <p:spTgt spid="12"/>
                                        </p:tgtEl>
                                        <p:attrNameLst>
                                          <p:attrName>style.visibility</p:attrName>
                                        </p:attrNameLst>
                                      </p:cBhvr>
                                      <p:to>
                                        <p:strVal val="visible"/>
                                      </p:to>
                                    </p:set>
                                    <p:anim calcmode="lin" valueType="num">
                                      <p:cBhvr additive="base">
                                        <p:cTn id="73" dur="2000" fill="hold"/>
                                        <p:tgtEl>
                                          <p:spTgt spid="12"/>
                                        </p:tgtEl>
                                        <p:attrNameLst>
                                          <p:attrName>ppt_x</p:attrName>
                                        </p:attrNameLst>
                                      </p:cBhvr>
                                      <p:tavLst>
                                        <p:tav tm="0">
                                          <p:val>
                                            <p:strVal val="1+#ppt_w/2"/>
                                          </p:val>
                                        </p:tav>
                                        <p:tav tm="100000">
                                          <p:val>
                                            <p:strVal val="#ppt_x"/>
                                          </p:val>
                                        </p:tav>
                                      </p:tavLst>
                                    </p:anim>
                                    <p:anim calcmode="lin" valueType="num">
                                      <p:cBhvr additive="base">
                                        <p:cTn id="74" dur="2000" fill="hold"/>
                                        <p:tgtEl>
                                          <p:spTgt spid="12"/>
                                        </p:tgtEl>
                                        <p:attrNameLst>
                                          <p:attrName>ppt_y</p:attrName>
                                        </p:attrNameLst>
                                      </p:cBhvr>
                                      <p:tavLst>
                                        <p:tav tm="0">
                                          <p:val>
                                            <p:strVal val="1+#ppt_h/2"/>
                                          </p:val>
                                        </p:tav>
                                        <p:tav tm="100000">
                                          <p:val>
                                            <p:strVal val="#ppt_y"/>
                                          </p:val>
                                        </p:tav>
                                      </p:tavLst>
                                    </p:anim>
                                  </p:childTnLst>
                                </p:cTn>
                              </p:par>
                              <p:par>
                                <p:cTn id="75" presetID="2" presetClass="entr" presetSubtype="6" fill="hold" nodeType="withEffect">
                                  <p:stCondLst>
                                    <p:cond delay="0"/>
                                  </p:stCondLst>
                                  <p:childTnLst>
                                    <p:set>
                                      <p:cBhvr>
                                        <p:cTn id="76" dur="1" fill="hold">
                                          <p:stCondLst>
                                            <p:cond delay="0"/>
                                          </p:stCondLst>
                                        </p:cTn>
                                        <p:tgtEl>
                                          <p:spTgt spid="14"/>
                                        </p:tgtEl>
                                        <p:attrNameLst>
                                          <p:attrName>style.visibility</p:attrName>
                                        </p:attrNameLst>
                                      </p:cBhvr>
                                      <p:to>
                                        <p:strVal val="visible"/>
                                      </p:to>
                                    </p:set>
                                    <p:anim calcmode="lin" valueType="num">
                                      <p:cBhvr additive="base">
                                        <p:cTn id="77" dur="2000" fill="hold"/>
                                        <p:tgtEl>
                                          <p:spTgt spid="14"/>
                                        </p:tgtEl>
                                        <p:attrNameLst>
                                          <p:attrName>ppt_x</p:attrName>
                                        </p:attrNameLst>
                                      </p:cBhvr>
                                      <p:tavLst>
                                        <p:tav tm="0">
                                          <p:val>
                                            <p:strVal val="1+#ppt_w/2"/>
                                          </p:val>
                                        </p:tav>
                                        <p:tav tm="100000">
                                          <p:val>
                                            <p:strVal val="#ppt_x"/>
                                          </p:val>
                                        </p:tav>
                                      </p:tavLst>
                                    </p:anim>
                                    <p:anim calcmode="lin" valueType="num">
                                      <p:cBhvr additive="base">
                                        <p:cTn id="78" dur="2000" fill="hold"/>
                                        <p:tgtEl>
                                          <p:spTgt spid="14"/>
                                        </p:tgtEl>
                                        <p:attrNameLst>
                                          <p:attrName>ppt_y</p:attrName>
                                        </p:attrNameLst>
                                      </p:cBhvr>
                                      <p:tavLst>
                                        <p:tav tm="0">
                                          <p:val>
                                            <p:strVal val="1+#ppt_h/2"/>
                                          </p:val>
                                        </p:tav>
                                        <p:tav tm="100000">
                                          <p:val>
                                            <p:strVal val="#ppt_y"/>
                                          </p:val>
                                        </p:tav>
                                      </p:tavLst>
                                    </p:anim>
                                  </p:childTnLst>
                                </p:cTn>
                              </p:par>
                              <p:par>
                                <p:cTn id="79" presetID="2" presetClass="entr" presetSubtype="6" fill="hold" nodeType="withEffect">
                                  <p:stCondLst>
                                    <p:cond delay="0"/>
                                  </p:stCondLst>
                                  <p:childTnLst>
                                    <p:set>
                                      <p:cBhvr>
                                        <p:cTn id="80" dur="1" fill="hold">
                                          <p:stCondLst>
                                            <p:cond delay="0"/>
                                          </p:stCondLst>
                                        </p:cTn>
                                        <p:tgtEl>
                                          <p:spTgt spid="21"/>
                                        </p:tgtEl>
                                        <p:attrNameLst>
                                          <p:attrName>style.visibility</p:attrName>
                                        </p:attrNameLst>
                                      </p:cBhvr>
                                      <p:to>
                                        <p:strVal val="visible"/>
                                      </p:to>
                                    </p:set>
                                    <p:anim calcmode="lin" valueType="num">
                                      <p:cBhvr additive="base">
                                        <p:cTn id="81" dur="2000" fill="hold"/>
                                        <p:tgtEl>
                                          <p:spTgt spid="21"/>
                                        </p:tgtEl>
                                        <p:attrNameLst>
                                          <p:attrName>ppt_x</p:attrName>
                                        </p:attrNameLst>
                                      </p:cBhvr>
                                      <p:tavLst>
                                        <p:tav tm="0">
                                          <p:val>
                                            <p:strVal val="1+#ppt_w/2"/>
                                          </p:val>
                                        </p:tav>
                                        <p:tav tm="100000">
                                          <p:val>
                                            <p:strVal val="#ppt_x"/>
                                          </p:val>
                                        </p:tav>
                                      </p:tavLst>
                                    </p:anim>
                                    <p:anim calcmode="lin" valueType="num">
                                      <p:cBhvr additive="base">
                                        <p:cTn id="82" dur="2000" fill="hold"/>
                                        <p:tgtEl>
                                          <p:spTgt spid="21"/>
                                        </p:tgtEl>
                                        <p:attrNameLst>
                                          <p:attrName>ppt_y</p:attrName>
                                        </p:attrNameLst>
                                      </p:cBhvr>
                                      <p:tavLst>
                                        <p:tav tm="0">
                                          <p:val>
                                            <p:strVal val="1+#ppt_h/2"/>
                                          </p:val>
                                        </p:tav>
                                        <p:tav tm="100000">
                                          <p:val>
                                            <p:strVal val="#ppt_y"/>
                                          </p:val>
                                        </p:tav>
                                      </p:tavLst>
                                    </p:anim>
                                  </p:childTnLst>
                                </p:cTn>
                              </p:par>
                              <p:par>
                                <p:cTn id="83" presetID="2" presetClass="entr" presetSubtype="6" fill="hold" nodeType="withEffect">
                                  <p:stCondLst>
                                    <p:cond delay="0"/>
                                  </p:stCondLst>
                                  <p:childTnLst>
                                    <p:set>
                                      <p:cBhvr>
                                        <p:cTn id="84" dur="1" fill="hold">
                                          <p:stCondLst>
                                            <p:cond delay="0"/>
                                          </p:stCondLst>
                                        </p:cTn>
                                        <p:tgtEl>
                                          <p:spTgt spid="22"/>
                                        </p:tgtEl>
                                        <p:attrNameLst>
                                          <p:attrName>style.visibility</p:attrName>
                                        </p:attrNameLst>
                                      </p:cBhvr>
                                      <p:to>
                                        <p:strVal val="visible"/>
                                      </p:to>
                                    </p:set>
                                    <p:anim calcmode="lin" valueType="num">
                                      <p:cBhvr additive="base">
                                        <p:cTn id="85" dur="2000" fill="hold"/>
                                        <p:tgtEl>
                                          <p:spTgt spid="22"/>
                                        </p:tgtEl>
                                        <p:attrNameLst>
                                          <p:attrName>ppt_x</p:attrName>
                                        </p:attrNameLst>
                                      </p:cBhvr>
                                      <p:tavLst>
                                        <p:tav tm="0">
                                          <p:val>
                                            <p:strVal val="1+#ppt_w/2"/>
                                          </p:val>
                                        </p:tav>
                                        <p:tav tm="100000">
                                          <p:val>
                                            <p:strVal val="#ppt_x"/>
                                          </p:val>
                                        </p:tav>
                                      </p:tavLst>
                                    </p:anim>
                                    <p:anim calcmode="lin" valueType="num">
                                      <p:cBhvr additive="base">
                                        <p:cTn id="86" dur="2000" fill="hold"/>
                                        <p:tgtEl>
                                          <p:spTgt spid="22"/>
                                        </p:tgtEl>
                                        <p:attrNameLst>
                                          <p:attrName>ppt_y</p:attrName>
                                        </p:attrNameLst>
                                      </p:cBhvr>
                                      <p:tavLst>
                                        <p:tav tm="0">
                                          <p:val>
                                            <p:strVal val="1+#ppt_h/2"/>
                                          </p:val>
                                        </p:tav>
                                        <p:tav tm="100000">
                                          <p:val>
                                            <p:strVal val="#ppt_y"/>
                                          </p:val>
                                        </p:tav>
                                      </p:tavLst>
                                    </p:anim>
                                  </p:childTnLst>
                                </p:cTn>
                              </p:par>
                              <p:par>
                                <p:cTn id="87" presetID="2" presetClass="entr" presetSubtype="6" fill="hold" nodeType="withEffect">
                                  <p:stCondLst>
                                    <p:cond delay="0"/>
                                  </p:stCondLst>
                                  <p:childTnLst>
                                    <p:set>
                                      <p:cBhvr>
                                        <p:cTn id="88" dur="1" fill="hold">
                                          <p:stCondLst>
                                            <p:cond delay="0"/>
                                          </p:stCondLst>
                                        </p:cTn>
                                        <p:tgtEl>
                                          <p:spTgt spid="23"/>
                                        </p:tgtEl>
                                        <p:attrNameLst>
                                          <p:attrName>style.visibility</p:attrName>
                                        </p:attrNameLst>
                                      </p:cBhvr>
                                      <p:to>
                                        <p:strVal val="visible"/>
                                      </p:to>
                                    </p:set>
                                    <p:anim calcmode="lin" valueType="num">
                                      <p:cBhvr additive="base">
                                        <p:cTn id="89" dur="2000" fill="hold"/>
                                        <p:tgtEl>
                                          <p:spTgt spid="23"/>
                                        </p:tgtEl>
                                        <p:attrNameLst>
                                          <p:attrName>ppt_x</p:attrName>
                                        </p:attrNameLst>
                                      </p:cBhvr>
                                      <p:tavLst>
                                        <p:tav tm="0">
                                          <p:val>
                                            <p:strVal val="1+#ppt_w/2"/>
                                          </p:val>
                                        </p:tav>
                                        <p:tav tm="100000">
                                          <p:val>
                                            <p:strVal val="#ppt_x"/>
                                          </p:val>
                                        </p:tav>
                                      </p:tavLst>
                                    </p:anim>
                                    <p:anim calcmode="lin" valueType="num">
                                      <p:cBhvr additive="base">
                                        <p:cTn id="90" dur="2000" fill="hold"/>
                                        <p:tgtEl>
                                          <p:spTgt spid="23"/>
                                        </p:tgtEl>
                                        <p:attrNameLst>
                                          <p:attrName>ppt_y</p:attrName>
                                        </p:attrNameLst>
                                      </p:cBhvr>
                                      <p:tavLst>
                                        <p:tav tm="0">
                                          <p:val>
                                            <p:strVal val="1+#ppt_h/2"/>
                                          </p:val>
                                        </p:tav>
                                        <p:tav tm="100000">
                                          <p:val>
                                            <p:strVal val="#ppt_y"/>
                                          </p:val>
                                        </p:tav>
                                      </p:tavLst>
                                    </p:anim>
                                  </p:childTnLst>
                                </p:cTn>
                              </p:par>
                              <p:par>
                                <p:cTn id="91" presetID="2" presetClass="entr" presetSubtype="6" fill="hold" nodeType="withEffect">
                                  <p:stCondLst>
                                    <p:cond delay="0"/>
                                  </p:stCondLst>
                                  <p:childTnLst>
                                    <p:set>
                                      <p:cBhvr>
                                        <p:cTn id="92" dur="1" fill="hold">
                                          <p:stCondLst>
                                            <p:cond delay="0"/>
                                          </p:stCondLst>
                                        </p:cTn>
                                        <p:tgtEl>
                                          <p:spTgt spid="24"/>
                                        </p:tgtEl>
                                        <p:attrNameLst>
                                          <p:attrName>style.visibility</p:attrName>
                                        </p:attrNameLst>
                                      </p:cBhvr>
                                      <p:to>
                                        <p:strVal val="visible"/>
                                      </p:to>
                                    </p:set>
                                    <p:anim calcmode="lin" valueType="num">
                                      <p:cBhvr additive="base">
                                        <p:cTn id="93" dur="2000" fill="hold"/>
                                        <p:tgtEl>
                                          <p:spTgt spid="24"/>
                                        </p:tgtEl>
                                        <p:attrNameLst>
                                          <p:attrName>ppt_x</p:attrName>
                                        </p:attrNameLst>
                                      </p:cBhvr>
                                      <p:tavLst>
                                        <p:tav tm="0">
                                          <p:val>
                                            <p:strVal val="1+#ppt_w/2"/>
                                          </p:val>
                                        </p:tav>
                                        <p:tav tm="100000">
                                          <p:val>
                                            <p:strVal val="#ppt_x"/>
                                          </p:val>
                                        </p:tav>
                                      </p:tavLst>
                                    </p:anim>
                                    <p:anim calcmode="lin" valueType="num">
                                      <p:cBhvr additive="base">
                                        <p:cTn id="94" dur="2000" fill="hold"/>
                                        <p:tgtEl>
                                          <p:spTgt spid="24"/>
                                        </p:tgtEl>
                                        <p:attrNameLst>
                                          <p:attrName>ppt_y</p:attrName>
                                        </p:attrNameLst>
                                      </p:cBhvr>
                                      <p:tavLst>
                                        <p:tav tm="0">
                                          <p:val>
                                            <p:strVal val="1+#ppt_h/2"/>
                                          </p:val>
                                        </p:tav>
                                        <p:tav tm="100000">
                                          <p:val>
                                            <p:strVal val="#ppt_y"/>
                                          </p:val>
                                        </p:tav>
                                      </p:tavLst>
                                    </p:anim>
                                  </p:childTnLst>
                                </p:cTn>
                              </p:par>
                              <p:par>
                                <p:cTn id="95" presetID="2" presetClass="entr" presetSubtype="6" fill="hold" nodeType="withEffect">
                                  <p:stCondLst>
                                    <p:cond delay="0"/>
                                  </p:stCondLst>
                                  <p:childTnLst>
                                    <p:set>
                                      <p:cBhvr>
                                        <p:cTn id="96" dur="1" fill="hold">
                                          <p:stCondLst>
                                            <p:cond delay="0"/>
                                          </p:stCondLst>
                                        </p:cTn>
                                        <p:tgtEl>
                                          <p:spTgt spid="25"/>
                                        </p:tgtEl>
                                        <p:attrNameLst>
                                          <p:attrName>style.visibility</p:attrName>
                                        </p:attrNameLst>
                                      </p:cBhvr>
                                      <p:to>
                                        <p:strVal val="visible"/>
                                      </p:to>
                                    </p:set>
                                    <p:anim calcmode="lin" valueType="num">
                                      <p:cBhvr additive="base">
                                        <p:cTn id="97" dur="2000" fill="hold"/>
                                        <p:tgtEl>
                                          <p:spTgt spid="25"/>
                                        </p:tgtEl>
                                        <p:attrNameLst>
                                          <p:attrName>ppt_x</p:attrName>
                                        </p:attrNameLst>
                                      </p:cBhvr>
                                      <p:tavLst>
                                        <p:tav tm="0">
                                          <p:val>
                                            <p:strVal val="1+#ppt_w/2"/>
                                          </p:val>
                                        </p:tav>
                                        <p:tav tm="100000">
                                          <p:val>
                                            <p:strVal val="#ppt_x"/>
                                          </p:val>
                                        </p:tav>
                                      </p:tavLst>
                                    </p:anim>
                                    <p:anim calcmode="lin" valueType="num">
                                      <p:cBhvr additive="base">
                                        <p:cTn id="98" dur="2000" fill="hold"/>
                                        <p:tgtEl>
                                          <p:spTgt spid="25"/>
                                        </p:tgtEl>
                                        <p:attrNameLst>
                                          <p:attrName>ppt_y</p:attrName>
                                        </p:attrNameLst>
                                      </p:cBhvr>
                                      <p:tavLst>
                                        <p:tav tm="0">
                                          <p:val>
                                            <p:strVal val="1+#ppt_h/2"/>
                                          </p:val>
                                        </p:tav>
                                        <p:tav tm="100000">
                                          <p:val>
                                            <p:strVal val="#ppt_y"/>
                                          </p:val>
                                        </p:tav>
                                      </p:tavLst>
                                    </p:anim>
                                  </p:childTnLst>
                                </p:cTn>
                              </p:par>
                              <p:par>
                                <p:cTn id="99" presetID="2" presetClass="entr" presetSubtype="6" fill="hold" nodeType="withEffect">
                                  <p:stCondLst>
                                    <p:cond delay="0"/>
                                  </p:stCondLst>
                                  <p:childTnLst>
                                    <p:set>
                                      <p:cBhvr>
                                        <p:cTn id="100" dur="1" fill="hold">
                                          <p:stCondLst>
                                            <p:cond delay="0"/>
                                          </p:stCondLst>
                                        </p:cTn>
                                        <p:tgtEl>
                                          <p:spTgt spid="26"/>
                                        </p:tgtEl>
                                        <p:attrNameLst>
                                          <p:attrName>style.visibility</p:attrName>
                                        </p:attrNameLst>
                                      </p:cBhvr>
                                      <p:to>
                                        <p:strVal val="visible"/>
                                      </p:to>
                                    </p:set>
                                    <p:anim calcmode="lin" valueType="num">
                                      <p:cBhvr additive="base">
                                        <p:cTn id="101" dur="2000" fill="hold"/>
                                        <p:tgtEl>
                                          <p:spTgt spid="26"/>
                                        </p:tgtEl>
                                        <p:attrNameLst>
                                          <p:attrName>ppt_x</p:attrName>
                                        </p:attrNameLst>
                                      </p:cBhvr>
                                      <p:tavLst>
                                        <p:tav tm="0">
                                          <p:val>
                                            <p:strVal val="1+#ppt_w/2"/>
                                          </p:val>
                                        </p:tav>
                                        <p:tav tm="100000">
                                          <p:val>
                                            <p:strVal val="#ppt_x"/>
                                          </p:val>
                                        </p:tav>
                                      </p:tavLst>
                                    </p:anim>
                                    <p:anim calcmode="lin" valueType="num">
                                      <p:cBhvr additive="base">
                                        <p:cTn id="102" dur="2000" fill="hold"/>
                                        <p:tgtEl>
                                          <p:spTgt spid="26"/>
                                        </p:tgtEl>
                                        <p:attrNameLst>
                                          <p:attrName>ppt_y</p:attrName>
                                        </p:attrNameLst>
                                      </p:cBhvr>
                                      <p:tavLst>
                                        <p:tav tm="0">
                                          <p:val>
                                            <p:strVal val="1+#ppt_h/2"/>
                                          </p:val>
                                        </p:tav>
                                        <p:tav tm="100000">
                                          <p:val>
                                            <p:strVal val="#ppt_y"/>
                                          </p:val>
                                        </p:tav>
                                      </p:tavLst>
                                    </p:anim>
                                  </p:childTnLst>
                                </p:cTn>
                              </p:par>
                              <p:par>
                                <p:cTn id="103" presetID="8" presetClass="emph" presetSubtype="0" autoRev="1" fill="hold" nodeType="withEffect">
                                  <p:stCondLst>
                                    <p:cond delay="0"/>
                                  </p:stCondLst>
                                  <p:childTnLst>
                                    <p:animRot by="21600000">
                                      <p:cBhvr>
                                        <p:cTn id="104" dur="2000" fill="hold"/>
                                        <p:tgtEl>
                                          <p:spTgt spid="9"/>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15"/>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16"/>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17"/>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19"/>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20"/>
                                        </p:tgtEl>
                                        <p:attrNameLst>
                                          <p:attrName>r</p:attrName>
                                        </p:attrNameLst>
                                      </p:cBhvr>
                                    </p:animRot>
                                  </p:childTnLst>
                                </p:cTn>
                              </p:par>
                              <p:par>
                                <p:cTn id="115" presetID="8" presetClass="emph" presetSubtype="0" autoRev="1" fill="hold" nodeType="withEffect">
                                  <p:stCondLst>
                                    <p:cond delay="0"/>
                                  </p:stCondLst>
                                  <p:childTnLst>
                                    <p:animRot by="-21600000">
                                      <p:cBhvr>
                                        <p:cTn id="116" dur="2000" fill="hold"/>
                                        <p:tgtEl>
                                          <p:spTgt spid="3"/>
                                        </p:tgtEl>
                                        <p:attrNameLst>
                                          <p:attrName>r</p:attrName>
                                        </p:attrNameLst>
                                      </p:cBhvr>
                                    </p:animRot>
                                  </p:childTnLst>
                                </p:cTn>
                              </p:par>
                              <p:par>
                                <p:cTn id="117" presetID="8" presetClass="emph" presetSubtype="0" autoRev="1" fill="hold" nodeType="withEffect">
                                  <p:stCondLst>
                                    <p:cond delay="0"/>
                                  </p:stCondLst>
                                  <p:childTnLst>
                                    <p:animRot by="-21600000">
                                      <p:cBhvr>
                                        <p:cTn id="118" dur="2000" fill="hold"/>
                                        <p:tgtEl>
                                          <p:spTgt spid="5"/>
                                        </p:tgtEl>
                                        <p:attrNameLst>
                                          <p:attrName>r</p:attrName>
                                        </p:attrNameLst>
                                      </p:cBhvr>
                                    </p:animRot>
                                  </p:childTnLst>
                                </p:cTn>
                              </p:par>
                              <p:par>
                                <p:cTn id="119" presetID="8" presetClass="emph" presetSubtype="0" autoRev="1" fill="hold" nodeType="withEffect">
                                  <p:stCondLst>
                                    <p:cond delay="0"/>
                                  </p:stCondLst>
                                  <p:childTnLst>
                                    <p:animRot by="-21600000">
                                      <p:cBhvr>
                                        <p:cTn id="120" dur="2000" fill="hold"/>
                                        <p:tgtEl>
                                          <p:spTgt spid="7"/>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11"/>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13"/>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18"/>
                                        </p:tgtEl>
                                        <p:attrNameLst>
                                          <p:attrName>r</p:attrName>
                                        </p:attrNameLst>
                                      </p:cBhvr>
                                    </p:animRot>
                                  </p:childTnLst>
                                </p:cTn>
                              </p:par>
                              <p:par>
                                <p:cTn id="127" presetID="8" presetClass="emph" presetSubtype="0" autoRev="1" fill="hold" nodeType="withEffect">
                                  <p:stCondLst>
                                    <p:cond delay="0"/>
                                  </p:stCondLst>
                                  <p:childTnLst>
                                    <p:animRot by="21600000">
                                      <p:cBhvr>
                                        <p:cTn id="128" dur="2000" fill="hold"/>
                                        <p:tgtEl>
                                          <p:spTgt spid="4"/>
                                        </p:tgtEl>
                                        <p:attrNameLst>
                                          <p:attrName>r</p:attrName>
                                        </p:attrNameLst>
                                      </p:cBhvr>
                                    </p:animRot>
                                  </p:childTnLst>
                                </p:cTn>
                              </p:par>
                              <p:par>
                                <p:cTn id="129" presetID="8" presetClass="emph" presetSubtype="0" autoRev="1" fill="hold" nodeType="withEffect">
                                  <p:stCondLst>
                                    <p:cond delay="0"/>
                                  </p:stCondLst>
                                  <p:childTnLst>
                                    <p:animRot by="21600000">
                                      <p:cBhvr>
                                        <p:cTn id="130" dur="2000" fill="hold"/>
                                        <p:tgtEl>
                                          <p:spTgt spid="6"/>
                                        </p:tgtEl>
                                        <p:attrNameLst>
                                          <p:attrName>r</p:attrName>
                                        </p:attrNameLst>
                                      </p:cBhvr>
                                    </p:animRot>
                                  </p:childTnLst>
                                </p:cTn>
                              </p:par>
                              <p:par>
                                <p:cTn id="131" presetID="8" presetClass="emph" presetSubtype="0" autoRev="1" fill="hold" nodeType="withEffect">
                                  <p:stCondLst>
                                    <p:cond delay="0"/>
                                  </p:stCondLst>
                                  <p:childTnLst>
                                    <p:animRot by="21600000">
                                      <p:cBhvr>
                                        <p:cTn id="132" dur="2000" fill="hold"/>
                                        <p:tgtEl>
                                          <p:spTgt spid="8"/>
                                        </p:tgtEl>
                                        <p:attrNameLst>
                                          <p:attrName>r</p:attrName>
                                        </p:attrNameLst>
                                      </p:cBhvr>
                                    </p:animRot>
                                  </p:childTnLst>
                                </p:cTn>
                              </p:par>
                              <p:par>
                                <p:cTn id="133" presetID="8" presetClass="emph" presetSubtype="0" autoRev="1" fill="hold" nodeType="withEffect">
                                  <p:stCondLst>
                                    <p:cond delay="0"/>
                                  </p:stCondLst>
                                  <p:childTnLst>
                                    <p:animRot by="21600000">
                                      <p:cBhvr>
                                        <p:cTn id="134" dur="2000" fill="hold"/>
                                        <p:tgtEl>
                                          <p:spTgt spid="10"/>
                                        </p:tgtEl>
                                        <p:attrNameLst>
                                          <p:attrName>r</p:attrName>
                                        </p:attrNameLst>
                                      </p:cBhvr>
                                    </p:animRot>
                                  </p:childTnLst>
                                </p:cTn>
                              </p:par>
                              <p:par>
                                <p:cTn id="135" presetID="8" presetClass="emph" presetSubtype="0" autoRev="1" fill="hold" nodeType="withEffect">
                                  <p:stCondLst>
                                    <p:cond delay="0"/>
                                  </p:stCondLst>
                                  <p:childTnLst>
                                    <p:animRot by="21600000">
                                      <p:cBhvr>
                                        <p:cTn id="136" dur="2000" fill="hold"/>
                                        <p:tgtEl>
                                          <p:spTgt spid="12"/>
                                        </p:tgtEl>
                                        <p:attrNameLst>
                                          <p:attrName>r</p:attrName>
                                        </p:attrNameLst>
                                      </p:cBhvr>
                                    </p:animRot>
                                  </p:childTnLst>
                                </p:cTn>
                              </p:par>
                              <p:par>
                                <p:cTn id="137" presetID="8" presetClass="emph" presetSubtype="0" autoRev="1" fill="hold" nodeType="withEffect">
                                  <p:stCondLst>
                                    <p:cond delay="0"/>
                                  </p:stCondLst>
                                  <p:childTnLst>
                                    <p:animRot by="21600000">
                                      <p:cBhvr>
                                        <p:cTn id="138" dur="2000" fill="hold"/>
                                        <p:tgtEl>
                                          <p:spTgt spid="14"/>
                                        </p:tgtEl>
                                        <p:attrNameLst>
                                          <p:attrName>r</p:attrName>
                                        </p:attrNameLst>
                                      </p:cBhvr>
                                    </p:animRot>
                                  </p:childTnLst>
                                </p:cTn>
                              </p:par>
                              <p:par>
                                <p:cTn id="139" presetID="8" presetClass="emph" presetSubtype="0" autoRev="1" fill="hold" nodeType="withEffect">
                                  <p:stCondLst>
                                    <p:cond delay="0"/>
                                  </p:stCondLst>
                                  <p:childTnLst>
                                    <p:animRot by="-21600000">
                                      <p:cBhvr>
                                        <p:cTn id="140" dur="2000" fill="hold"/>
                                        <p:tgtEl>
                                          <p:spTgt spid="21"/>
                                        </p:tgtEl>
                                        <p:attrNameLst>
                                          <p:attrName>r</p:attrName>
                                        </p:attrNameLst>
                                      </p:cBhvr>
                                    </p:animRot>
                                  </p:childTnLst>
                                </p:cTn>
                              </p:par>
                              <p:par>
                                <p:cTn id="141" presetID="8" presetClass="emph" presetSubtype="0" autoRev="1" fill="hold" nodeType="withEffect">
                                  <p:stCondLst>
                                    <p:cond delay="0"/>
                                  </p:stCondLst>
                                  <p:childTnLst>
                                    <p:animRot by="-21600000">
                                      <p:cBhvr>
                                        <p:cTn id="142" dur="2000" fill="hold"/>
                                        <p:tgtEl>
                                          <p:spTgt spid="22"/>
                                        </p:tgtEl>
                                        <p:attrNameLst>
                                          <p:attrName>r</p:attrName>
                                        </p:attrNameLst>
                                      </p:cBhvr>
                                    </p:animRot>
                                  </p:childTnLst>
                                </p:cTn>
                              </p:par>
                              <p:par>
                                <p:cTn id="143" presetID="8" presetClass="emph" presetSubtype="0" autoRev="1" fill="hold" nodeType="withEffect">
                                  <p:stCondLst>
                                    <p:cond delay="0"/>
                                  </p:stCondLst>
                                  <p:childTnLst>
                                    <p:animRot by="-21600000">
                                      <p:cBhvr>
                                        <p:cTn id="144" dur="2000" fill="hold"/>
                                        <p:tgtEl>
                                          <p:spTgt spid="23"/>
                                        </p:tgtEl>
                                        <p:attrNameLst>
                                          <p:attrName>r</p:attrName>
                                        </p:attrNameLst>
                                      </p:cBhvr>
                                    </p:animRot>
                                  </p:childTnLst>
                                </p:cTn>
                              </p:par>
                              <p:par>
                                <p:cTn id="145" presetID="8" presetClass="emph" presetSubtype="0" autoRev="1" fill="hold" nodeType="withEffect">
                                  <p:stCondLst>
                                    <p:cond delay="0"/>
                                  </p:stCondLst>
                                  <p:childTnLst>
                                    <p:animRot by="-21600000">
                                      <p:cBhvr>
                                        <p:cTn id="146" dur="2000" fill="hold"/>
                                        <p:tgtEl>
                                          <p:spTgt spid="24"/>
                                        </p:tgtEl>
                                        <p:attrNameLst>
                                          <p:attrName>r</p:attrName>
                                        </p:attrNameLst>
                                      </p:cBhvr>
                                    </p:animRot>
                                  </p:childTnLst>
                                </p:cTn>
                              </p:par>
                              <p:par>
                                <p:cTn id="147" presetID="8" presetClass="emph" presetSubtype="0" autoRev="1" fill="hold" nodeType="withEffect">
                                  <p:stCondLst>
                                    <p:cond delay="0"/>
                                  </p:stCondLst>
                                  <p:childTnLst>
                                    <p:animRot by="-21600000">
                                      <p:cBhvr>
                                        <p:cTn id="148" dur="2000" fill="hold"/>
                                        <p:tgtEl>
                                          <p:spTgt spid="25"/>
                                        </p:tgtEl>
                                        <p:attrNameLst>
                                          <p:attrName>r</p:attrName>
                                        </p:attrNameLst>
                                      </p:cBhvr>
                                    </p:animRot>
                                  </p:childTnLst>
                                </p:cTn>
                              </p:par>
                              <p:par>
                                <p:cTn id="149" presetID="8" presetClass="emph" presetSubtype="0" autoRev="1" fill="hold" nodeType="withEffect">
                                  <p:stCondLst>
                                    <p:cond delay="0"/>
                                  </p:stCondLst>
                                  <p:childTnLst>
                                    <p:animRot by="-21600000">
                                      <p:cBhvr>
                                        <p:cTn id="150" dur="2000" fill="hold"/>
                                        <p:tgtEl>
                                          <p:spTgt spid="26"/>
                                        </p:tgtEl>
                                        <p:attrNameLst>
                                          <p:attrName>r</p:attrName>
                                        </p:attrNameLst>
                                      </p:cBhvr>
                                    </p:animRot>
                                  </p:childTnLst>
                                </p:cTn>
                              </p:par>
                            </p:childTnLst>
                          </p:cTn>
                        </p:par>
                        <p:par>
                          <p:cTn id="151" fill="hold">
                            <p:stCondLst>
                              <p:cond delay="4000"/>
                            </p:stCondLst>
                            <p:childTnLst>
                              <p:par>
                                <p:cTn id="152" presetID="2" presetClass="exit" presetSubtype="6" fill="hold" nodeType="afterEffect">
                                  <p:stCondLst>
                                    <p:cond delay="0"/>
                                  </p:stCondLst>
                                  <p:childTnLst>
                                    <p:anim calcmode="lin" valueType="num">
                                      <p:cBhvr additive="base">
                                        <p:cTn id="153" dur="2000"/>
                                        <p:tgtEl>
                                          <p:spTgt spid="3"/>
                                        </p:tgtEl>
                                        <p:attrNameLst>
                                          <p:attrName>ppt_x</p:attrName>
                                        </p:attrNameLst>
                                      </p:cBhvr>
                                      <p:tavLst>
                                        <p:tav tm="0">
                                          <p:val>
                                            <p:strVal val="ppt_x"/>
                                          </p:val>
                                        </p:tav>
                                        <p:tav tm="100000">
                                          <p:val>
                                            <p:strVal val="1+ppt_w/2"/>
                                          </p:val>
                                        </p:tav>
                                      </p:tavLst>
                                    </p:anim>
                                    <p:anim calcmode="lin" valueType="num">
                                      <p:cBhvr additive="base">
                                        <p:cTn id="154" dur="2000"/>
                                        <p:tgtEl>
                                          <p:spTgt spid="3"/>
                                        </p:tgtEl>
                                        <p:attrNameLst>
                                          <p:attrName>ppt_y</p:attrName>
                                        </p:attrNameLst>
                                      </p:cBhvr>
                                      <p:tavLst>
                                        <p:tav tm="0">
                                          <p:val>
                                            <p:strVal val="ppt_y"/>
                                          </p:val>
                                        </p:tav>
                                        <p:tav tm="100000">
                                          <p:val>
                                            <p:strVal val="1+ppt_h/2"/>
                                          </p:val>
                                        </p:tav>
                                      </p:tavLst>
                                    </p:anim>
                                    <p:set>
                                      <p:cBhvr>
                                        <p:cTn id="155" dur="1" fill="hold">
                                          <p:stCondLst>
                                            <p:cond delay="1999"/>
                                          </p:stCondLst>
                                        </p:cTn>
                                        <p:tgtEl>
                                          <p:spTgt spid="3"/>
                                        </p:tgtEl>
                                        <p:attrNameLst>
                                          <p:attrName>style.visibility</p:attrName>
                                        </p:attrNameLst>
                                      </p:cBhvr>
                                      <p:to>
                                        <p:strVal val="hidden"/>
                                      </p:to>
                                    </p:set>
                                  </p:childTnLst>
                                </p:cTn>
                              </p:par>
                              <p:par>
                                <p:cTn id="156" presetID="2" presetClass="exit" presetSubtype="6" fill="hold" nodeType="withEffect">
                                  <p:stCondLst>
                                    <p:cond delay="0"/>
                                  </p:stCondLst>
                                  <p:childTnLst>
                                    <p:anim calcmode="lin" valueType="num">
                                      <p:cBhvr additive="base">
                                        <p:cTn id="157" dur="2000"/>
                                        <p:tgtEl>
                                          <p:spTgt spid="5"/>
                                        </p:tgtEl>
                                        <p:attrNameLst>
                                          <p:attrName>ppt_x</p:attrName>
                                        </p:attrNameLst>
                                      </p:cBhvr>
                                      <p:tavLst>
                                        <p:tav tm="0">
                                          <p:val>
                                            <p:strVal val="ppt_x"/>
                                          </p:val>
                                        </p:tav>
                                        <p:tav tm="100000">
                                          <p:val>
                                            <p:strVal val="1+ppt_w/2"/>
                                          </p:val>
                                        </p:tav>
                                      </p:tavLst>
                                    </p:anim>
                                    <p:anim calcmode="lin" valueType="num">
                                      <p:cBhvr additive="base">
                                        <p:cTn id="158" dur="2000"/>
                                        <p:tgtEl>
                                          <p:spTgt spid="5"/>
                                        </p:tgtEl>
                                        <p:attrNameLst>
                                          <p:attrName>ppt_y</p:attrName>
                                        </p:attrNameLst>
                                      </p:cBhvr>
                                      <p:tavLst>
                                        <p:tav tm="0">
                                          <p:val>
                                            <p:strVal val="ppt_y"/>
                                          </p:val>
                                        </p:tav>
                                        <p:tav tm="100000">
                                          <p:val>
                                            <p:strVal val="1+ppt_h/2"/>
                                          </p:val>
                                        </p:tav>
                                      </p:tavLst>
                                    </p:anim>
                                    <p:set>
                                      <p:cBhvr>
                                        <p:cTn id="159" dur="1" fill="hold">
                                          <p:stCondLst>
                                            <p:cond delay="1999"/>
                                          </p:stCondLst>
                                        </p:cTn>
                                        <p:tgtEl>
                                          <p:spTgt spid="5"/>
                                        </p:tgtEl>
                                        <p:attrNameLst>
                                          <p:attrName>style.visibility</p:attrName>
                                        </p:attrNameLst>
                                      </p:cBhvr>
                                      <p:to>
                                        <p:strVal val="hidden"/>
                                      </p:to>
                                    </p:set>
                                  </p:childTnLst>
                                </p:cTn>
                              </p:par>
                              <p:par>
                                <p:cTn id="160" presetID="2" presetClass="exit" presetSubtype="6" fill="hold" nodeType="withEffect">
                                  <p:stCondLst>
                                    <p:cond delay="0"/>
                                  </p:stCondLst>
                                  <p:childTnLst>
                                    <p:anim calcmode="lin" valueType="num">
                                      <p:cBhvr additive="base">
                                        <p:cTn id="161" dur="2000"/>
                                        <p:tgtEl>
                                          <p:spTgt spid="7"/>
                                        </p:tgtEl>
                                        <p:attrNameLst>
                                          <p:attrName>ppt_x</p:attrName>
                                        </p:attrNameLst>
                                      </p:cBhvr>
                                      <p:tavLst>
                                        <p:tav tm="0">
                                          <p:val>
                                            <p:strVal val="ppt_x"/>
                                          </p:val>
                                        </p:tav>
                                        <p:tav tm="100000">
                                          <p:val>
                                            <p:strVal val="1+ppt_w/2"/>
                                          </p:val>
                                        </p:tav>
                                      </p:tavLst>
                                    </p:anim>
                                    <p:anim calcmode="lin" valueType="num">
                                      <p:cBhvr additive="base">
                                        <p:cTn id="162" dur="2000"/>
                                        <p:tgtEl>
                                          <p:spTgt spid="7"/>
                                        </p:tgtEl>
                                        <p:attrNameLst>
                                          <p:attrName>ppt_y</p:attrName>
                                        </p:attrNameLst>
                                      </p:cBhvr>
                                      <p:tavLst>
                                        <p:tav tm="0">
                                          <p:val>
                                            <p:strVal val="ppt_y"/>
                                          </p:val>
                                        </p:tav>
                                        <p:tav tm="100000">
                                          <p:val>
                                            <p:strVal val="1+ppt_h/2"/>
                                          </p:val>
                                        </p:tav>
                                      </p:tavLst>
                                    </p:anim>
                                    <p:set>
                                      <p:cBhvr>
                                        <p:cTn id="163" dur="1" fill="hold">
                                          <p:stCondLst>
                                            <p:cond delay="1999"/>
                                          </p:stCondLst>
                                        </p:cTn>
                                        <p:tgtEl>
                                          <p:spTgt spid="7"/>
                                        </p:tgtEl>
                                        <p:attrNameLst>
                                          <p:attrName>style.visibility</p:attrName>
                                        </p:attrNameLst>
                                      </p:cBhvr>
                                      <p:to>
                                        <p:strVal val="hidden"/>
                                      </p:to>
                                    </p:set>
                                  </p:childTnLst>
                                </p:cTn>
                              </p:par>
                              <p:par>
                                <p:cTn id="164" presetID="2" presetClass="exit" presetSubtype="6" fill="hold" nodeType="withEffect">
                                  <p:stCondLst>
                                    <p:cond delay="0"/>
                                  </p:stCondLst>
                                  <p:childTnLst>
                                    <p:anim calcmode="lin" valueType="num">
                                      <p:cBhvr additive="base">
                                        <p:cTn id="165" dur="2000"/>
                                        <p:tgtEl>
                                          <p:spTgt spid="9"/>
                                        </p:tgtEl>
                                        <p:attrNameLst>
                                          <p:attrName>ppt_x</p:attrName>
                                        </p:attrNameLst>
                                      </p:cBhvr>
                                      <p:tavLst>
                                        <p:tav tm="0">
                                          <p:val>
                                            <p:strVal val="ppt_x"/>
                                          </p:val>
                                        </p:tav>
                                        <p:tav tm="100000">
                                          <p:val>
                                            <p:strVal val="1+ppt_w/2"/>
                                          </p:val>
                                        </p:tav>
                                      </p:tavLst>
                                    </p:anim>
                                    <p:anim calcmode="lin" valueType="num">
                                      <p:cBhvr additive="base">
                                        <p:cTn id="166" dur="2000"/>
                                        <p:tgtEl>
                                          <p:spTgt spid="9"/>
                                        </p:tgtEl>
                                        <p:attrNameLst>
                                          <p:attrName>ppt_y</p:attrName>
                                        </p:attrNameLst>
                                      </p:cBhvr>
                                      <p:tavLst>
                                        <p:tav tm="0">
                                          <p:val>
                                            <p:strVal val="ppt_y"/>
                                          </p:val>
                                        </p:tav>
                                        <p:tav tm="100000">
                                          <p:val>
                                            <p:strVal val="1+ppt_h/2"/>
                                          </p:val>
                                        </p:tav>
                                      </p:tavLst>
                                    </p:anim>
                                    <p:set>
                                      <p:cBhvr>
                                        <p:cTn id="167" dur="1" fill="hold">
                                          <p:stCondLst>
                                            <p:cond delay="1999"/>
                                          </p:stCondLst>
                                        </p:cTn>
                                        <p:tgtEl>
                                          <p:spTgt spid="9"/>
                                        </p:tgtEl>
                                        <p:attrNameLst>
                                          <p:attrName>style.visibility</p:attrName>
                                        </p:attrNameLst>
                                      </p:cBhvr>
                                      <p:to>
                                        <p:strVal val="hidden"/>
                                      </p:to>
                                    </p:set>
                                  </p:childTnLst>
                                </p:cTn>
                              </p:par>
                              <p:par>
                                <p:cTn id="168" presetID="2" presetClass="exit" presetSubtype="6" fill="hold" nodeType="withEffect">
                                  <p:stCondLst>
                                    <p:cond delay="0"/>
                                  </p:stCondLst>
                                  <p:childTnLst>
                                    <p:anim calcmode="lin" valueType="num">
                                      <p:cBhvr additive="base">
                                        <p:cTn id="169" dur="2000"/>
                                        <p:tgtEl>
                                          <p:spTgt spid="11"/>
                                        </p:tgtEl>
                                        <p:attrNameLst>
                                          <p:attrName>ppt_x</p:attrName>
                                        </p:attrNameLst>
                                      </p:cBhvr>
                                      <p:tavLst>
                                        <p:tav tm="0">
                                          <p:val>
                                            <p:strVal val="ppt_x"/>
                                          </p:val>
                                        </p:tav>
                                        <p:tav tm="100000">
                                          <p:val>
                                            <p:strVal val="1+ppt_w/2"/>
                                          </p:val>
                                        </p:tav>
                                      </p:tavLst>
                                    </p:anim>
                                    <p:anim calcmode="lin" valueType="num">
                                      <p:cBhvr additive="base">
                                        <p:cTn id="170" dur="2000"/>
                                        <p:tgtEl>
                                          <p:spTgt spid="11"/>
                                        </p:tgtEl>
                                        <p:attrNameLst>
                                          <p:attrName>ppt_y</p:attrName>
                                        </p:attrNameLst>
                                      </p:cBhvr>
                                      <p:tavLst>
                                        <p:tav tm="0">
                                          <p:val>
                                            <p:strVal val="ppt_y"/>
                                          </p:val>
                                        </p:tav>
                                        <p:tav tm="100000">
                                          <p:val>
                                            <p:strVal val="1+ppt_h/2"/>
                                          </p:val>
                                        </p:tav>
                                      </p:tavLst>
                                    </p:anim>
                                    <p:set>
                                      <p:cBhvr>
                                        <p:cTn id="171" dur="1" fill="hold">
                                          <p:stCondLst>
                                            <p:cond delay="1999"/>
                                          </p:stCondLst>
                                        </p:cTn>
                                        <p:tgtEl>
                                          <p:spTgt spid="11"/>
                                        </p:tgtEl>
                                        <p:attrNameLst>
                                          <p:attrName>style.visibility</p:attrName>
                                        </p:attrNameLst>
                                      </p:cBhvr>
                                      <p:to>
                                        <p:strVal val="hidden"/>
                                      </p:to>
                                    </p:set>
                                  </p:childTnLst>
                                </p:cTn>
                              </p:par>
                              <p:par>
                                <p:cTn id="172" presetID="2" presetClass="exit" presetSubtype="6" fill="hold" nodeType="withEffect">
                                  <p:stCondLst>
                                    <p:cond delay="0"/>
                                  </p:stCondLst>
                                  <p:childTnLst>
                                    <p:anim calcmode="lin" valueType="num">
                                      <p:cBhvr additive="base">
                                        <p:cTn id="173" dur="2000"/>
                                        <p:tgtEl>
                                          <p:spTgt spid="13"/>
                                        </p:tgtEl>
                                        <p:attrNameLst>
                                          <p:attrName>ppt_x</p:attrName>
                                        </p:attrNameLst>
                                      </p:cBhvr>
                                      <p:tavLst>
                                        <p:tav tm="0">
                                          <p:val>
                                            <p:strVal val="ppt_x"/>
                                          </p:val>
                                        </p:tav>
                                        <p:tav tm="100000">
                                          <p:val>
                                            <p:strVal val="1+ppt_w/2"/>
                                          </p:val>
                                        </p:tav>
                                      </p:tavLst>
                                    </p:anim>
                                    <p:anim calcmode="lin" valueType="num">
                                      <p:cBhvr additive="base">
                                        <p:cTn id="174" dur="2000"/>
                                        <p:tgtEl>
                                          <p:spTgt spid="13"/>
                                        </p:tgtEl>
                                        <p:attrNameLst>
                                          <p:attrName>ppt_y</p:attrName>
                                        </p:attrNameLst>
                                      </p:cBhvr>
                                      <p:tavLst>
                                        <p:tav tm="0">
                                          <p:val>
                                            <p:strVal val="ppt_y"/>
                                          </p:val>
                                        </p:tav>
                                        <p:tav tm="100000">
                                          <p:val>
                                            <p:strVal val="1+ppt_h/2"/>
                                          </p:val>
                                        </p:tav>
                                      </p:tavLst>
                                    </p:anim>
                                    <p:set>
                                      <p:cBhvr>
                                        <p:cTn id="175" dur="1" fill="hold">
                                          <p:stCondLst>
                                            <p:cond delay="1999"/>
                                          </p:stCondLst>
                                        </p:cTn>
                                        <p:tgtEl>
                                          <p:spTgt spid="13"/>
                                        </p:tgtEl>
                                        <p:attrNameLst>
                                          <p:attrName>style.visibility</p:attrName>
                                        </p:attrNameLst>
                                      </p:cBhvr>
                                      <p:to>
                                        <p:strVal val="hidden"/>
                                      </p:to>
                                    </p:set>
                                  </p:childTnLst>
                                </p:cTn>
                              </p:par>
                              <p:par>
                                <p:cTn id="176" presetID="2" presetClass="exit" presetSubtype="6" fill="hold" nodeType="withEffect">
                                  <p:stCondLst>
                                    <p:cond delay="0"/>
                                  </p:stCondLst>
                                  <p:childTnLst>
                                    <p:anim calcmode="lin" valueType="num">
                                      <p:cBhvr additive="base">
                                        <p:cTn id="177" dur="2000"/>
                                        <p:tgtEl>
                                          <p:spTgt spid="15"/>
                                        </p:tgtEl>
                                        <p:attrNameLst>
                                          <p:attrName>ppt_x</p:attrName>
                                        </p:attrNameLst>
                                      </p:cBhvr>
                                      <p:tavLst>
                                        <p:tav tm="0">
                                          <p:val>
                                            <p:strVal val="ppt_x"/>
                                          </p:val>
                                        </p:tav>
                                        <p:tav tm="100000">
                                          <p:val>
                                            <p:strVal val="1+ppt_w/2"/>
                                          </p:val>
                                        </p:tav>
                                      </p:tavLst>
                                    </p:anim>
                                    <p:anim calcmode="lin" valueType="num">
                                      <p:cBhvr additive="base">
                                        <p:cTn id="178" dur="2000"/>
                                        <p:tgtEl>
                                          <p:spTgt spid="15"/>
                                        </p:tgtEl>
                                        <p:attrNameLst>
                                          <p:attrName>ppt_y</p:attrName>
                                        </p:attrNameLst>
                                      </p:cBhvr>
                                      <p:tavLst>
                                        <p:tav tm="0">
                                          <p:val>
                                            <p:strVal val="ppt_y"/>
                                          </p:val>
                                        </p:tav>
                                        <p:tav tm="100000">
                                          <p:val>
                                            <p:strVal val="1+ppt_h/2"/>
                                          </p:val>
                                        </p:tav>
                                      </p:tavLst>
                                    </p:anim>
                                    <p:set>
                                      <p:cBhvr>
                                        <p:cTn id="179" dur="1" fill="hold">
                                          <p:stCondLst>
                                            <p:cond delay="1999"/>
                                          </p:stCondLst>
                                        </p:cTn>
                                        <p:tgtEl>
                                          <p:spTgt spid="15"/>
                                        </p:tgtEl>
                                        <p:attrNameLst>
                                          <p:attrName>style.visibility</p:attrName>
                                        </p:attrNameLst>
                                      </p:cBhvr>
                                      <p:to>
                                        <p:strVal val="hidden"/>
                                      </p:to>
                                    </p:set>
                                  </p:childTnLst>
                                </p:cTn>
                              </p:par>
                              <p:par>
                                <p:cTn id="180" presetID="2" presetClass="exit" presetSubtype="6" fill="hold" nodeType="withEffect">
                                  <p:stCondLst>
                                    <p:cond delay="0"/>
                                  </p:stCondLst>
                                  <p:childTnLst>
                                    <p:anim calcmode="lin" valueType="num">
                                      <p:cBhvr additive="base">
                                        <p:cTn id="181" dur="2000"/>
                                        <p:tgtEl>
                                          <p:spTgt spid="16"/>
                                        </p:tgtEl>
                                        <p:attrNameLst>
                                          <p:attrName>ppt_x</p:attrName>
                                        </p:attrNameLst>
                                      </p:cBhvr>
                                      <p:tavLst>
                                        <p:tav tm="0">
                                          <p:val>
                                            <p:strVal val="ppt_x"/>
                                          </p:val>
                                        </p:tav>
                                        <p:tav tm="100000">
                                          <p:val>
                                            <p:strVal val="1+ppt_w/2"/>
                                          </p:val>
                                        </p:tav>
                                      </p:tavLst>
                                    </p:anim>
                                    <p:anim calcmode="lin" valueType="num">
                                      <p:cBhvr additive="base">
                                        <p:cTn id="182" dur="2000"/>
                                        <p:tgtEl>
                                          <p:spTgt spid="16"/>
                                        </p:tgtEl>
                                        <p:attrNameLst>
                                          <p:attrName>ppt_y</p:attrName>
                                        </p:attrNameLst>
                                      </p:cBhvr>
                                      <p:tavLst>
                                        <p:tav tm="0">
                                          <p:val>
                                            <p:strVal val="ppt_y"/>
                                          </p:val>
                                        </p:tav>
                                        <p:tav tm="100000">
                                          <p:val>
                                            <p:strVal val="1+ppt_h/2"/>
                                          </p:val>
                                        </p:tav>
                                      </p:tavLst>
                                    </p:anim>
                                    <p:set>
                                      <p:cBhvr>
                                        <p:cTn id="183" dur="1" fill="hold">
                                          <p:stCondLst>
                                            <p:cond delay="1999"/>
                                          </p:stCondLst>
                                        </p:cTn>
                                        <p:tgtEl>
                                          <p:spTgt spid="16"/>
                                        </p:tgtEl>
                                        <p:attrNameLst>
                                          <p:attrName>style.visibility</p:attrName>
                                        </p:attrNameLst>
                                      </p:cBhvr>
                                      <p:to>
                                        <p:strVal val="hidden"/>
                                      </p:to>
                                    </p:set>
                                  </p:childTnLst>
                                </p:cTn>
                              </p:par>
                              <p:par>
                                <p:cTn id="184" presetID="2" presetClass="exit" presetSubtype="6" fill="hold" nodeType="withEffect">
                                  <p:stCondLst>
                                    <p:cond delay="0"/>
                                  </p:stCondLst>
                                  <p:childTnLst>
                                    <p:anim calcmode="lin" valueType="num">
                                      <p:cBhvr additive="base">
                                        <p:cTn id="185" dur="2000"/>
                                        <p:tgtEl>
                                          <p:spTgt spid="17"/>
                                        </p:tgtEl>
                                        <p:attrNameLst>
                                          <p:attrName>ppt_x</p:attrName>
                                        </p:attrNameLst>
                                      </p:cBhvr>
                                      <p:tavLst>
                                        <p:tav tm="0">
                                          <p:val>
                                            <p:strVal val="ppt_x"/>
                                          </p:val>
                                        </p:tav>
                                        <p:tav tm="100000">
                                          <p:val>
                                            <p:strVal val="1+ppt_w/2"/>
                                          </p:val>
                                        </p:tav>
                                      </p:tavLst>
                                    </p:anim>
                                    <p:anim calcmode="lin" valueType="num">
                                      <p:cBhvr additive="base">
                                        <p:cTn id="186" dur="2000"/>
                                        <p:tgtEl>
                                          <p:spTgt spid="17"/>
                                        </p:tgtEl>
                                        <p:attrNameLst>
                                          <p:attrName>ppt_y</p:attrName>
                                        </p:attrNameLst>
                                      </p:cBhvr>
                                      <p:tavLst>
                                        <p:tav tm="0">
                                          <p:val>
                                            <p:strVal val="ppt_y"/>
                                          </p:val>
                                        </p:tav>
                                        <p:tav tm="100000">
                                          <p:val>
                                            <p:strVal val="1+ppt_h/2"/>
                                          </p:val>
                                        </p:tav>
                                      </p:tavLst>
                                    </p:anim>
                                    <p:set>
                                      <p:cBhvr>
                                        <p:cTn id="187" dur="1" fill="hold">
                                          <p:stCondLst>
                                            <p:cond delay="1999"/>
                                          </p:stCondLst>
                                        </p:cTn>
                                        <p:tgtEl>
                                          <p:spTgt spid="17"/>
                                        </p:tgtEl>
                                        <p:attrNameLst>
                                          <p:attrName>style.visibility</p:attrName>
                                        </p:attrNameLst>
                                      </p:cBhvr>
                                      <p:to>
                                        <p:strVal val="hidden"/>
                                      </p:to>
                                    </p:set>
                                  </p:childTnLst>
                                </p:cTn>
                              </p:par>
                              <p:par>
                                <p:cTn id="188" presetID="2" presetClass="exit" presetSubtype="6" fill="hold" nodeType="withEffect">
                                  <p:stCondLst>
                                    <p:cond delay="0"/>
                                  </p:stCondLst>
                                  <p:childTnLst>
                                    <p:anim calcmode="lin" valueType="num">
                                      <p:cBhvr additive="base">
                                        <p:cTn id="189" dur="2000"/>
                                        <p:tgtEl>
                                          <p:spTgt spid="18"/>
                                        </p:tgtEl>
                                        <p:attrNameLst>
                                          <p:attrName>ppt_x</p:attrName>
                                        </p:attrNameLst>
                                      </p:cBhvr>
                                      <p:tavLst>
                                        <p:tav tm="0">
                                          <p:val>
                                            <p:strVal val="ppt_x"/>
                                          </p:val>
                                        </p:tav>
                                        <p:tav tm="100000">
                                          <p:val>
                                            <p:strVal val="1+ppt_w/2"/>
                                          </p:val>
                                        </p:tav>
                                      </p:tavLst>
                                    </p:anim>
                                    <p:anim calcmode="lin" valueType="num">
                                      <p:cBhvr additive="base">
                                        <p:cTn id="190" dur="2000"/>
                                        <p:tgtEl>
                                          <p:spTgt spid="18"/>
                                        </p:tgtEl>
                                        <p:attrNameLst>
                                          <p:attrName>ppt_y</p:attrName>
                                        </p:attrNameLst>
                                      </p:cBhvr>
                                      <p:tavLst>
                                        <p:tav tm="0">
                                          <p:val>
                                            <p:strVal val="ppt_y"/>
                                          </p:val>
                                        </p:tav>
                                        <p:tav tm="100000">
                                          <p:val>
                                            <p:strVal val="1+ppt_h/2"/>
                                          </p:val>
                                        </p:tav>
                                      </p:tavLst>
                                    </p:anim>
                                    <p:set>
                                      <p:cBhvr>
                                        <p:cTn id="191" dur="1" fill="hold">
                                          <p:stCondLst>
                                            <p:cond delay="1999"/>
                                          </p:stCondLst>
                                        </p:cTn>
                                        <p:tgtEl>
                                          <p:spTgt spid="18"/>
                                        </p:tgtEl>
                                        <p:attrNameLst>
                                          <p:attrName>style.visibility</p:attrName>
                                        </p:attrNameLst>
                                      </p:cBhvr>
                                      <p:to>
                                        <p:strVal val="hidden"/>
                                      </p:to>
                                    </p:set>
                                  </p:childTnLst>
                                </p:cTn>
                              </p:par>
                              <p:par>
                                <p:cTn id="192" presetID="2" presetClass="exit" presetSubtype="6" fill="hold" nodeType="withEffect">
                                  <p:stCondLst>
                                    <p:cond delay="0"/>
                                  </p:stCondLst>
                                  <p:childTnLst>
                                    <p:anim calcmode="lin" valueType="num">
                                      <p:cBhvr additive="base">
                                        <p:cTn id="193" dur="2000"/>
                                        <p:tgtEl>
                                          <p:spTgt spid="19"/>
                                        </p:tgtEl>
                                        <p:attrNameLst>
                                          <p:attrName>ppt_x</p:attrName>
                                        </p:attrNameLst>
                                      </p:cBhvr>
                                      <p:tavLst>
                                        <p:tav tm="0">
                                          <p:val>
                                            <p:strVal val="ppt_x"/>
                                          </p:val>
                                        </p:tav>
                                        <p:tav tm="100000">
                                          <p:val>
                                            <p:strVal val="1+ppt_w/2"/>
                                          </p:val>
                                        </p:tav>
                                      </p:tavLst>
                                    </p:anim>
                                    <p:anim calcmode="lin" valueType="num">
                                      <p:cBhvr additive="base">
                                        <p:cTn id="194" dur="2000"/>
                                        <p:tgtEl>
                                          <p:spTgt spid="19"/>
                                        </p:tgtEl>
                                        <p:attrNameLst>
                                          <p:attrName>ppt_y</p:attrName>
                                        </p:attrNameLst>
                                      </p:cBhvr>
                                      <p:tavLst>
                                        <p:tav tm="0">
                                          <p:val>
                                            <p:strVal val="ppt_y"/>
                                          </p:val>
                                        </p:tav>
                                        <p:tav tm="100000">
                                          <p:val>
                                            <p:strVal val="1+ppt_h/2"/>
                                          </p:val>
                                        </p:tav>
                                      </p:tavLst>
                                    </p:anim>
                                    <p:set>
                                      <p:cBhvr>
                                        <p:cTn id="195" dur="1" fill="hold">
                                          <p:stCondLst>
                                            <p:cond delay="1999"/>
                                          </p:stCondLst>
                                        </p:cTn>
                                        <p:tgtEl>
                                          <p:spTgt spid="19"/>
                                        </p:tgtEl>
                                        <p:attrNameLst>
                                          <p:attrName>style.visibility</p:attrName>
                                        </p:attrNameLst>
                                      </p:cBhvr>
                                      <p:to>
                                        <p:strVal val="hidden"/>
                                      </p:to>
                                    </p:set>
                                  </p:childTnLst>
                                </p:cTn>
                              </p:par>
                              <p:par>
                                <p:cTn id="196" presetID="2" presetClass="exit" presetSubtype="6" fill="hold" nodeType="withEffect">
                                  <p:stCondLst>
                                    <p:cond delay="0"/>
                                  </p:stCondLst>
                                  <p:childTnLst>
                                    <p:anim calcmode="lin" valueType="num">
                                      <p:cBhvr additive="base">
                                        <p:cTn id="197" dur="2000"/>
                                        <p:tgtEl>
                                          <p:spTgt spid="20"/>
                                        </p:tgtEl>
                                        <p:attrNameLst>
                                          <p:attrName>ppt_x</p:attrName>
                                        </p:attrNameLst>
                                      </p:cBhvr>
                                      <p:tavLst>
                                        <p:tav tm="0">
                                          <p:val>
                                            <p:strVal val="ppt_x"/>
                                          </p:val>
                                        </p:tav>
                                        <p:tav tm="100000">
                                          <p:val>
                                            <p:strVal val="1+ppt_w/2"/>
                                          </p:val>
                                        </p:tav>
                                      </p:tavLst>
                                    </p:anim>
                                    <p:anim calcmode="lin" valueType="num">
                                      <p:cBhvr additive="base">
                                        <p:cTn id="198" dur="2000"/>
                                        <p:tgtEl>
                                          <p:spTgt spid="20"/>
                                        </p:tgtEl>
                                        <p:attrNameLst>
                                          <p:attrName>ppt_y</p:attrName>
                                        </p:attrNameLst>
                                      </p:cBhvr>
                                      <p:tavLst>
                                        <p:tav tm="0">
                                          <p:val>
                                            <p:strVal val="ppt_y"/>
                                          </p:val>
                                        </p:tav>
                                        <p:tav tm="100000">
                                          <p:val>
                                            <p:strVal val="1+ppt_h/2"/>
                                          </p:val>
                                        </p:tav>
                                      </p:tavLst>
                                    </p:anim>
                                    <p:set>
                                      <p:cBhvr>
                                        <p:cTn id="199" dur="1" fill="hold">
                                          <p:stCondLst>
                                            <p:cond delay="1999"/>
                                          </p:stCondLst>
                                        </p:cTn>
                                        <p:tgtEl>
                                          <p:spTgt spid="20"/>
                                        </p:tgtEl>
                                        <p:attrNameLst>
                                          <p:attrName>style.visibility</p:attrName>
                                        </p:attrNameLst>
                                      </p:cBhvr>
                                      <p:to>
                                        <p:strVal val="hidden"/>
                                      </p:to>
                                    </p:set>
                                  </p:childTnLst>
                                </p:cTn>
                              </p:par>
                              <p:par>
                                <p:cTn id="200" presetID="2" presetClass="exit" presetSubtype="12" fill="hold" nodeType="withEffect">
                                  <p:stCondLst>
                                    <p:cond delay="0"/>
                                  </p:stCondLst>
                                  <p:childTnLst>
                                    <p:anim calcmode="lin" valueType="num">
                                      <p:cBhvr additive="base">
                                        <p:cTn id="201" dur="2000"/>
                                        <p:tgtEl>
                                          <p:spTgt spid="4"/>
                                        </p:tgtEl>
                                        <p:attrNameLst>
                                          <p:attrName>ppt_x</p:attrName>
                                        </p:attrNameLst>
                                      </p:cBhvr>
                                      <p:tavLst>
                                        <p:tav tm="0">
                                          <p:val>
                                            <p:strVal val="ppt_x"/>
                                          </p:val>
                                        </p:tav>
                                        <p:tav tm="100000">
                                          <p:val>
                                            <p:strVal val="0-ppt_w/2"/>
                                          </p:val>
                                        </p:tav>
                                      </p:tavLst>
                                    </p:anim>
                                    <p:anim calcmode="lin" valueType="num">
                                      <p:cBhvr additive="base">
                                        <p:cTn id="202" dur="2000"/>
                                        <p:tgtEl>
                                          <p:spTgt spid="4"/>
                                        </p:tgtEl>
                                        <p:attrNameLst>
                                          <p:attrName>ppt_y</p:attrName>
                                        </p:attrNameLst>
                                      </p:cBhvr>
                                      <p:tavLst>
                                        <p:tav tm="0">
                                          <p:val>
                                            <p:strVal val="ppt_y"/>
                                          </p:val>
                                        </p:tav>
                                        <p:tav tm="100000">
                                          <p:val>
                                            <p:strVal val="1+ppt_h/2"/>
                                          </p:val>
                                        </p:tav>
                                      </p:tavLst>
                                    </p:anim>
                                    <p:set>
                                      <p:cBhvr>
                                        <p:cTn id="203" dur="1" fill="hold">
                                          <p:stCondLst>
                                            <p:cond delay="1999"/>
                                          </p:stCondLst>
                                        </p:cTn>
                                        <p:tgtEl>
                                          <p:spTgt spid="4"/>
                                        </p:tgtEl>
                                        <p:attrNameLst>
                                          <p:attrName>style.visibility</p:attrName>
                                        </p:attrNameLst>
                                      </p:cBhvr>
                                      <p:to>
                                        <p:strVal val="hidden"/>
                                      </p:to>
                                    </p:set>
                                  </p:childTnLst>
                                </p:cTn>
                              </p:par>
                              <p:par>
                                <p:cTn id="204" presetID="2" presetClass="exit" presetSubtype="12" fill="hold" nodeType="withEffect">
                                  <p:stCondLst>
                                    <p:cond delay="0"/>
                                  </p:stCondLst>
                                  <p:childTnLst>
                                    <p:anim calcmode="lin" valueType="num">
                                      <p:cBhvr additive="base">
                                        <p:cTn id="205" dur="2000"/>
                                        <p:tgtEl>
                                          <p:spTgt spid="6"/>
                                        </p:tgtEl>
                                        <p:attrNameLst>
                                          <p:attrName>ppt_x</p:attrName>
                                        </p:attrNameLst>
                                      </p:cBhvr>
                                      <p:tavLst>
                                        <p:tav tm="0">
                                          <p:val>
                                            <p:strVal val="ppt_x"/>
                                          </p:val>
                                        </p:tav>
                                        <p:tav tm="100000">
                                          <p:val>
                                            <p:strVal val="0-ppt_w/2"/>
                                          </p:val>
                                        </p:tav>
                                      </p:tavLst>
                                    </p:anim>
                                    <p:anim calcmode="lin" valueType="num">
                                      <p:cBhvr additive="base">
                                        <p:cTn id="206" dur="2000"/>
                                        <p:tgtEl>
                                          <p:spTgt spid="6"/>
                                        </p:tgtEl>
                                        <p:attrNameLst>
                                          <p:attrName>ppt_y</p:attrName>
                                        </p:attrNameLst>
                                      </p:cBhvr>
                                      <p:tavLst>
                                        <p:tav tm="0">
                                          <p:val>
                                            <p:strVal val="ppt_y"/>
                                          </p:val>
                                        </p:tav>
                                        <p:tav tm="100000">
                                          <p:val>
                                            <p:strVal val="1+ppt_h/2"/>
                                          </p:val>
                                        </p:tav>
                                      </p:tavLst>
                                    </p:anim>
                                    <p:set>
                                      <p:cBhvr>
                                        <p:cTn id="207" dur="1" fill="hold">
                                          <p:stCondLst>
                                            <p:cond delay="1999"/>
                                          </p:stCondLst>
                                        </p:cTn>
                                        <p:tgtEl>
                                          <p:spTgt spid="6"/>
                                        </p:tgtEl>
                                        <p:attrNameLst>
                                          <p:attrName>style.visibility</p:attrName>
                                        </p:attrNameLst>
                                      </p:cBhvr>
                                      <p:to>
                                        <p:strVal val="hidden"/>
                                      </p:to>
                                    </p:set>
                                  </p:childTnLst>
                                </p:cTn>
                              </p:par>
                              <p:par>
                                <p:cTn id="208" presetID="2" presetClass="exit" presetSubtype="12" fill="hold" nodeType="withEffect">
                                  <p:stCondLst>
                                    <p:cond delay="0"/>
                                  </p:stCondLst>
                                  <p:childTnLst>
                                    <p:anim calcmode="lin" valueType="num">
                                      <p:cBhvr additive="base">
                                        <p:cTn id="209" dur="2000"/>
                                        <p:tgtEl>
                                          <p:spTgt spid="8"/>
                                        </p:tgtEl>
                                        <p:attrNameLst>
                                          <p:attrName>ppt_x</p:attrName>
                                        </p:attrNameLst>
                                      </p:cBhvr>
                                      <p:tavLst>
                                        <p:tav tm="0">
                                          <p:val>
                                            <p:strVal val="ppt_x"/>
                                          </p:val>
                                        </p:tav>
                                        <p:tav tm="100000">
                                          <p:val>
                                            <p:strVal val="0-ppt_w/2"/>
                                          </p:val>
                                        </p:tav>
                                      </p:tavLst>
                                    </p:anim>
                                    <p:anim calcmode="lin" valueType="num">
                                      <p:cBhvr additive="base">
                                        <p:cTn id="210" dur="2000"/>
                                        <p:tgtEl>
                                          <p:spTgt spid="8"/>
                                        </p:tgtEl>
                                        <p:attrNameLst>
                                          <p:attrName>ppt_y</p:attrName>
                                        </p:attrNameLst>
                                      </p:cBhvr>
                                      <p:tavLst>
                                        <p:tav tm="0">
                                          <p:val>
                                            <p:strVal val="ppt_y"/>
                                          </p:val>
                                        </p:tav>
                                        <p:tav tm="100000">
                                          <p:val>
                                            <p:strVal val="1+ppt_h/2"/>
                                          </p:val>
                                        </p:tav>
                                      </p:tavLst>
                                    </p:anim>
                                    <p:set>
                                      <p:cBhvr>
                                        <p:cTn id="211" dur="1" fill="hold">
                                          <p:stCondLst>
                                            <p:cond delay="1999"/>
                                          </p:stCondLst>
                                        </p:cTn>
                                        <p:tgtEl>
                                          <p:spTgt spid="8"/>
                                        </p:tgtEl>
                                        <p:attrNameLst>
                                          <p:attrName>style.visibility</p:attrName>
                                        </p:attrNameLst>
                                      </p:cBhvr>
                                      <p:to>
                                        <p:strVal val="hidden"/>
                                      </p:to>
                                    </p:set>
                                  </p:childTnLst>
                                </p:cTn>
                              </p:par>
                              <p:par>
                                <p:cTn id="212" presetID="2" presetClass="exit" presetSubtype="12" fill="hold" nodeType="withEffect">
                                  <p:stCondLst>
                                    <p:cond delay="0"/>
                                  </p:stCondLst>
                                  <p:childTnLst>
                                    <p:anim calcmode="lin" valueType="num">
                                      <p:cBhvr additive="base">
                                        <p:cTn id="213" dur="2000"/>
                                        <p:tgtEl>
                                          <p:spTgt spid="10"/>
                                        </p:tgtEl>
                                        <p:attrNameLst>
                                          <p:attrName>ppt_x</p:attrName>
                                        </p:attrNameLst>
                                      </p:cBhvr>
                                      <p:tavLst>
                                        <p:tav tm="0">
                                          <p:val>
                                            <p:strVal val="ppt_x"/>
                                          </p:val>
                                        </p:tav>
                                        <p:tav tm="100000">
                                          <p:val>
                                            <p:strVal val="0-ppt_w/2"/>
                                          </p:val>
                                        </p:tav>
                                      </p:tavLst>
                                    </p:anim>
                                    <p:anim calcmode="lin" valueType="num">
                                      <p:cBhvr additive="base">
                                        <p:cTn id="214" dur="2000"/>
                                        <p:tgtEl>
                                          <p:spTgt spid="10"/>
                                        </p:tgtEl>
                                        <p:attrNameLst>
                                          <p:attrName>ppt_y</p:attrName>
                                        </p:attrNameLst>
                                      </p:cBhvr>
                                      <p:tavLst>
                                        <p:tav tm="0">
                                          <p:val>
                                            <p:strVal val="ppt_y"/>
                                          </p:val>
                                        </p:tav>
                                        <p:tav tm="100000">
                                          <p:val>
                                            <p:strVal val="1+ppt_h/2"/>
                                          </p:val>
                                        </p:tav>
                                      </p:tavLst>
                                    </p:anim>
                                    <p:set>
                                      <p:cBhvr>
                                        <p:cTn id="215" dur="1" fill="hold">
                                          <p:stCondLst>
                                            <p:cond delay="1999"/>
                                          </p:stCondLst>
                                        </p:cTn>
                                        <p:tgtEl>
                                          <p:spTgt spid="10"/>
                                        </p:tgtEl>
                                        <p:attrNameLst>
                                          <p:attrName>style.visibility</p:attrName>
                                        </p:attrNameLst>
                                      </p:cBhvr>
                                      <p:to>
                                        <p:strVal val="hidden"/>
                                      </p:to>
                                    </p:set>
                                  </p:childTnLst>
                                </p:cTn>
                              </p:par>
                              <p:par>
                                <p:cTn id="216" presetID="2" presetClass="exit" presetSubtype="12" fill="hold" nodeType="withEffect">
                                  <p:stCondLst>
                                    <p:cond delay="0"/>
                                  </p:stCondLst>
                                  <p:childTnLst>
                                    <p:anim calcmode="lin" valueType="num">
                                      <p:cBhvr additive="base">
                                        <p:cTn id="217" dur="2000"/>
                                        <p:tgtEl>
                                          <p:spTgt spid="12"/>
                                        </p:tgtEl>
                                        <p:attrNameLst>
                                          <p:attrName>ppt_x</p:attrName>
                                        </p:attrNameLst>
                                      </p:cBhvr>
                                      <p:tavLst>
                                        <p:tav tm="0">
                                          <p:val>
                                            <p:strVal val="ppt_x"/>
                                          </p:val>
                                        </p:tav>
                                        <p:tav tm="100000">
                                          <p:val>
                                            <p:strVal val="0-ppt_w/2"/>
                                          </p:val>
                                        </p:tav>
                                      </p:tavLst>
                                    </p:anim>
                                    <p:anim calcmode="lin" valueType="num">
                                      <p:cBhvr additive="base">
                                        <p:cTn id="218" dur="2000"/>
                                        <p:tgtEl>
                                          <p:spTgt spid="12"/>
                                        </p:tgtEl>
                                        <p:attrNameLst>
                                          <p:attrName>ppt_y</p:attrName>
                                        </p:attrNameLst>
                                      </p:cBhvr>
                                      <p:tavLst>
                                        <p:tav tm="0">
                                          <p:val>
                                            <p:strVal val="ppt_y"/>
                                          </p:val>
                                        </p:tav>
                                        <p:tav tm="100000">
                                          <p:val>
                                            <p:strVal val="1+ppt_h/2"/>
                                          </p:val>
                                        </p:tav>
                                      </p:tavLst>
                                    </p:anim>
                                    <p:set>
                                      <p:cBhvr>
                                        <p:cTn id="219" dur="1" fill="hold">
                                          <p:stCondLst>
                                            <p:cond delay="1999"/>
                                          </p:stCondLst>
                                        </p:cTn>
                                        <p:tgtEl>
                                          <p:spTgt spid="12"/>
                                        </p:tgtEl>
                                        <p:attrNameLst>
                                          <p:attrName>style.visibility</p:attrName>
                                        </p:attrNameLst>
                                      </p:cBhvr>
                                      <p:to>
                                        <p:strVal val="hidden"/>
                                      </p:to>
                                    </p:set>
                                  </p:childTnLst>
                                </p:cTn>
                              </p:par>
                              <p:par>
                                <p:cTn id="220" presetID="2" presetClass="exit" presetSubtype="12" fill="hold" nodeType="withEffect">
                                  <p:stCondLst>
                                    <p:cond delay="0"/>
                                  </p:stCondLst>
                                  <p:childTnLst>
                                    <p:anim calcmode="lin" valueType="num">
                                      <p:cBhvr additive="base">
                                        <p:cTn id="221" dur="2000"/>
                                        <p:tgtEl>
                                          <p:spTgt spid="14"/>
                                        </p:tgtEl>
                                        <p:attrNameLst>
                                          <p:attrName>ppt_x</p:attrName>
                                        </p:attrNameLst>
                                      </p:cBhvr>
                                      <p:tavLst>
                                        <p:tav tm="0">
                                          <p:val>
                                            <p:strVal val="ppt_x"/>
                                          </p:val>
                                        </p:tav>
                                        <p:tav tm="100000">
                                          <p:val>
                                            <p:strVal val="0-ppt_w/2"/>
                                          </p:val>
                                        </p:tav>
                                      </p:tavLst>
                                    </p:anim>
                                    <p:anim calcmode="lin" valueType="num">
                                      <p:cBhvr additive="base">
                                        <p:cTn id="222" dur="2000"/>
                                        <p:tgtEl>
                                          <p:spTgt spid="14"/>
                                        </p:tgtEl>
                                        <p:attrNameLst>
                                          <p:attrName>ppt_y</p:attrName>
                                        </p:attrNameLst>
                                      </p:cBhvr>
                                      <p:tavLst>
                                        <p:tav tm="0">
                                          <p:val>
                                            <p:strVal val="ppt_y"/>
                                          </p:val>
                                        </p:tav>
                                        <p:tav tm="100000">
                                          <p:val>
                                            <p:strVal val="1+ppt_h/2"/>
                                          </p:val>
                                        </p:tav>
                                      </p:tavLst>
                                    </p:anim>
                                    <p:set>
                                      <p:cBhvr>
                                        <p:cTn id="223" dur="1" fill="hold">
                                          <p:stCondLst>
                                            <p:cond delay="1999"/>
                                          </p:stCondLst>
                                        </p:cTn>
                                        <p:tgtEl>
                                          <p:spTgt spid="14"/>
                                        </p:tgtEl>
                                        <p:attrNameLst>
                                          <p:attrName>style.visibility</p:attrName>
                                        </p:attrNameLst>
                                      </p:cBhvr>
                                      <p:to>
                                        <p:strVal val="hidden"/>
                                      </p:to>
                                    </p:set>
                                  </p:childTnLst>
                                </p:cTn>
                              </p:par>
                              <p:par>
                                <p:cTn id="224" presetID="2" presetClass="exit" presetSubtype="12" fill="hold" nodeType="withEffect">
                                  <p:stCondLst>
                                    <p:cond delay="0"/>
                                  </p:stCondLst>
                                  <p:childTnLst>
                                    <p:anim calcmode="lin" valueType="num">
                                      <p:cBhvr additive="base">
                                        <p:cTn id="225" dur="2000"/>
                                        <p:tgtEl>
                                          <p:spTgt spid="21"/>
                                        </p:tgtEl>
                                        <p:attrNameLst>
                                          <p:attrName>ppt_x</p:attrName>
                                        </p:attrNameLst>
                                      </p:cBhvr>
                                      <p:tavLst>
                                        <p:tav tm="0">
                                          <p:val>
                                            <p:strVal val="ppt_x"/>
                                          </p:val>
                                        </p:tav>
                                        <p:tav tm="100000">
                                          <p:val>
                                            <p:strVal val="0-ppt_w/2"/>
                                          </p:val>
                                        </p:tav>
                                      </p:tavLst>
                                    </p:anim>
                                    <p:anim calcmode="lin" valueType="num">
                                      <p:cBhvr additive="base">
                                        <p:cTn id="226" dur="2000"/>
                                        <p:tgtEl>
                                          <p:spTgt spid="21"/>
                                        </p:tgtEl>
                                        <p:attrNameLst>
                                          <p:attrName>ppt_y</p:attrName>
                                        </p:attrNameLst>
                                      </p:cBhvr>
                                      <p:tavLst>
                                        <p:tav tm="0">
                                          <p:val>
                                            <p:strVal val="ppt_y"/>
                                          </p:val>
                                        </p:tav>
                                        <p:tav tm="100000">
                                          <p:val>
                                            <p:strVal val="1+ppt_h/2"/>
                                          </p:val>
                                        </p:tav>
                                      </p:tavLst>
                                    </p:anim>
                                    <p:set>
                                      <p:cBhvr>
                                        <p:cTn id="227" dur="1" fill="hold">
                                          <p:stCondLst>
                                            <p:cond delay="1999"/>
                                          </p:stCondLst>
                                        </p:cTn>
                                        <p:tgtEl>
                                          <p:spTgt spid="21"/>
                                        </p:tgtEl>
                                        <p:attrNameLst>
                                          <p:attrName>style.visibility</p:attrName>
                                        </p:attrNameLst>
                                      </p:cBhvr>
                                      <p:to>
                                        <p:strVal val="hidden"/>
                                      </p:to>
                                    </p:set>
                                  </p:childTnLst>
                                </p:cTn>
                              </p:par>
                              <p:par>
                                <p:cTn id="228" presetID="2" presetClass="exit" presetSubtype="12" fill="hold" nodeType="withEffect">
                                  <p:stCondLst>
                                    <p:cond delay="0"/>
                                  </p:stCondLst>
                                  <p:childTnLst>
                                    <p:anim calcmode="lin" valueType="num">
                                      <p:cBhvr additive="base">
                                        <p:cTn id="229" dur="2000"/>
                                        <p:tgtEl>
                                          <p:spTgt spid="22"/>
                                        </p:tgtEl>
                                        <p:attrNameLst>
                                          <p:attrName>ppt_x</p:attrName>
                                        </p:attrNameLst>
                                      </p:cBhvr>
                                      <p:tavLst>
                                        <p:tav tm="0">
                                          <p:val>
                                            <p:strVal val="ppt_x"/>
                                          </p:val>
                                        </p:tav>
                                        <p:tav tm="100000">
                                          <p:val>
                                            <p:strVal val="0-ppt_w/2"/>
                                          </p:val>
                                        </p:tav>
                                      </p:tavLst>
                                    </p:anim>
                                    <p:anim calcmode="lin" valueType="num">
                                      <p:cBhvr additive="base">
                                        <p:cTn id="230" dur="2000"/>
                                        <p:tgtEl>
                                          <p:spTgt spid="22"/>
                                        </p:tgtEl>
                                        <p:attrNameLst>
                                          <p:attrName>ppt_y</p:attrName>
                                        </p:attrNameLst>
                                      </p:cBhvr>
                                      <p:tavLst>
                                        <p:tav tm="0">
                                          <p:val>
                                            <p:strVal val="ppt_y"/>
                                          </p:val>
                                        </p:tav>
                                        <p:tav tm="100000">
                                          <p:val>
                                            <p:strVal val="1+ppt_h/2"/>
                                          </p:val>
                                        </p:tav>
                                      </p:tavLst>
                                    </p:anim>
                                    <p:set>
                                      <p:cBhvr>
                                        <p:cTn id="231" dur="1" fill="hold">
                                          <p:stCondLst>
                                            <p:cond delay="1999"/>
                                          </p:stCondLst>
                                        </p:cTn>
                                        <p:tgtEl>
                                          <p:spTgt spid="22"/>
                                        </p:tgtEl>
                                        <p:attrNameLst>
                                          <p:attrName>style.visibility</p:attrName>
                                        </p:attrNameLst>
                                      </p:cBhvr>
                                      <p:to>
                                        <p:strVal val="hidden"/>
                                      </p:to>
                                    </p:set>
                                  </p:childTnLst>
                                </p:cTn>
                              </p:par>
                              <p:par>
                                <p:cTn id="232" presetID="2" presetClass="exit" presetSubtype="12" fill="hold" nodeType="withEffect">
                                  <p:stCondLst>
                                    <p:cond delay="0"/>
                                  </p:stCondLst>
                                  <p:childTnLst>
                                    <p:anim calcmode="lin" valueType="num">
                                      <p:cBhvr additive="base">
                                        <p:cTn id="233" dur="2000"/>
                                        <p:tgtEl>
                                          <p:spTgt spid="23"/>
                                        </p:tgtEl>
                                        <p:attrNameLst>
                                          <p:attrName>ppt_x</p:attrName>
                                        </p:attrNameLst>
                                      </p:cBhvr>
                                      <p:tavLst>
                                        <p:tav tm="0">
                                          <p:val>
                                            <p:strVal val="ppt_x"/>
                                          </p:val>
                                        </p:tav>
                                        <p:tav tm="100000">
                                          <p:val>
                                            <p:strVal val="0-ppt_w/2"/>
                                          </p:val>
                                        </p:tav>
                                      </p:tavLst>
                                    </p:anim>
                                    <p:anim calcmode="lin" valueType="num">
                                      <p:cBhvr additive="base">
                                        <p:cTn id="234" dur="2000"/>
                                        <p:tgtEl>
                                          <p:spTgt spid="23"/>
                                        </p:tgtEl>
                                        <p:attrNameLst>
                                          <p:attrName>ppt_y</p:attrName>
                                        </p:attrNameLst>
                                      </p:cBhvr>
                                      <p:tavLst>
                                        <p:tav tm="0">
                                          <p:val>
                                            <p:strVal val="ppt_y"/>
                                          </p:val>
                                        </p:tav>
                                        <p:tav tm="100000">
                                          <p:val>
                                            <p:strVal val="1+ppt_h/2"/>
                                          </p:val>
                                        </p:tav>
                                      </p:tavLst>
                                    </p:anim>
                                    <p:set>
                                      <p:cBhvr>
                                        <p:cTn id="235" dur="1" fill="hold">
                                          <p:stCondLst>
                                            <p:cond delay="1999"/>
                                          </p:stCondLst>
                                        </p:cTn>
                                        <p:tgtEl>
                                          <p:spTgt spid="23"/>
                                        </p:tgtEl>
                                        <p:attrNameLst>
                                          <p:attrName>style.visibility</p:attrName>
                                        </p:attrNameLst>
                                      </p:cBhvr>
                                      <p:to>
                                        <p:strVal val="hidden"/>
                                      </p:to>
                                    </p:set>
                                  </p:childTnLst>
                                </p:cTn>
                              </p:par>
                              <p:par>
                                <p:cTn id="236" presetID="2" presetClass="exit" presetSubtype="12" fill="hold" nodeType="withEffect">
                                  <p:stCondLst>
                                    <p:cond delay="0"/>
                                  </p:stCondLst>
                                  <p:childTnLst>
                                    <p:anim calcmode="lin" valueType="num">
                                      <p:cBhvr additive="base">
                                        <p:cTn id="237" dur="2000"/>
                                        <p:tgtEl>
                                          <p:spTgt spid="24"/>
                                        </p:tgtEl>
                                        <p:attrNameLst>
                                          <p:attrName>ppt_x</p:attrName>
                                        </p:attrNameLst>
                                      </p:cBhvr>
                                      <p:tavLst>
                                        <p:tav tm="0">
                                          <p:val>
                                            <p:strVal val="ppt_x"/>
                                          </p:val>
                                        </p:tav>
                                        <p:tav tm="100000">
                                          <p:val>
                                            <p:strVal val="0-ppt_w/2"/>
                                          </p:val>
                                        </p:tav>
                                      </p:tavLst>
                                    </p:anim>
                                    <p:anim calcmode="lin" valueType="num">
                                      <p:cBhvr additive="base">
                                        <p:cTn id="238" dur="2000"/>
                                        <p:tgtEl>
                                          <p:spTgt spid="24"/>
                                        </p:tgtEl>
                                        <p:attrNameLst>
                                          <p:attrName>ppt_y</p:attrName>
                                        </p:attrNameLst>
                                      </p:cBhvr>
                                      <p:tavLst>
                                        <p:tav tm="0">
                                          <p:val>
                                            <p:strVal val="ppt_y"/>
                                          </p:val>
                                        </p:tav>
                                        <p:tav tm="100000">
                                          <p:val>
                                            <p:strVal val="1+ppt_h/2"/>
                                          </p:val>
                                        </p:tav>
                                      </p:tavLst>
                                    </p:anim>
                                    <p:set>
                                      <p:cBhvr>
                                        <p:cTn id="239" dur="1" fill="hold">
                                          <p:stCondLst>
                                            <p:cond delay="1999"/>
                                          </p:stCondLst>
                                        </p:cTn>
                                        <p:tgtEl>
                                          <p:spTgt spid="24"/>
                                        </p:tgtEl>
                                        <p:attrNameLst>
                                          <p:attrName>style.visibility</p:attrName>
                                        </p:attrNameLst>
                                      </p:cBhvr>
                                      <p:to>
                                        <p:strVal val="hidden"/>
                                      </p:to>
                                    </p:set>
                                  </p:childTnLst>
                                </p:cTn>
                              </p:par>
                              <p:par>
                                <p:cTn id="240" presetID="2" presetClass="exit" presetSubtype="12" fill="hold" nodeType="withEffect">
                                  <p:stCondLst>
                                    <p:cond delay="0"/>
                                  </p:stCondLst>
                                  <p:childTnLst>
                                    <p:anim calcmode="lin" valueType="num">
                                      <p:cBhvr additive="base">
                                        <p:cTn id="241" dur="2000"/>
                                        <p:tgtEl>
                                          <p:spTgt spid="25"/>
                                        </p:tgtEl>
                                        <p:attrNameLst>
                                          <p:attrName>ppt_x</p:attrName>
                                        </p:attrNameLst>
                                      </p:cBhvr>
                                      <p:tavLst>
                                        <p:tav tm="0">
                                          <p:val>
                                            <p:strVal val="ppt_x"/>
                                          </p:val>
                                        </p:tav>
                                        <p:tav tm="100000">
                                          <p:val>
                                            <p:strVal val="0-ppt_w/2"/>
                                          </p:val>
                                        </p:tav>
                                      </p:tavLst>
                                    </p:anim>
                                    <p:anim calcmode="lin" valueType="num">
                                      <p:cBhvr additive="base">
                                        <p:cTn id="242" dur="2000"/>
                                        <p:tgtEl>
                                          <p:spTgt spid="25"/>
                                        </p:tgtEl>
                                        <p:attrNameLst>
                                          <p:attrName>ppt_y</p:attrName>
                                        </p:attrNameLst>
                                      </p:cBhvr>
                                      <p:tavLst>
                                        <p:tav tm="0">
                                          <p:val>
                                            <p:strVal val="ppt_y"/>
                                          </p:val>
                                        </p:tav>
                                        <p:tav tm="100000">
                                          <p:val>
                                            <p:strVal val="1+ppt_h/2"/>
                                          </p:val>
                                        </p:tav>
                                      </p:tavLst>
                                    </p:anim>
                                    <p:set>
                                      <p:cBhvr>
                                        <p:cTn id="243" dur="1" fill="hold">
                                          <p:stCondLst>
                                            <p:cond delay="1999"/>
                                          </p:stCondLst>
                                        </p:cTn>
                                        <p:tgtEl>
                                          <p:spTgt spid="25"/>
                                        </p:tgtEl>
                                        <p:attrNameLst>
                                          <p:attrName>style.visibility</p:attrName>
                                        </p:attrNameLst>
                                      </p:cBhvr>
                                      <p:to>
                                        <p:strVal val="hidden"/>
                                      </p:to>
                                    </p:set>
                                  </p:childTnLst>
                                </p:cTn>
                              </p:par>
                              <p:par>
                                <p:cTn id="244" presetID="2" presetClass="exit" presetSubtype="12" fill="hold" nodeType="withEffect">
                                  <p:stCondLst>
                                    <p:cond delay="0"/>
                                  </p:stCondLst>
                                  <p:childTnLst>
                                    <p:anim calcmode="lin" valueType="num">
                                      <p:cBhvr additive="base">
                                        <p:cTn id="245" dur="2000"/>
                                        <p:tgtEl>
                                          <p:spTgt spid="26"/>
                                        </p:tgtEl>
                                        <p:attrNameLst>
                                          <p:attrName>ppt_x</p:attrName>
                                        </p:attrNameLst>
                                      </p:cBhvr>
                                      <p:tavLst>
                                        <p:tav tm="0">
                                          <p:val>
                                            <p:strVal val="ppt_x"/>
                                          </p:val>
                                        </p:tav>
                                        <p:tav tm="100000">
                                          <p:val>
                                            <p:strVal val="0-ppt_w/2"/>
                                          </p:val>
                                        </p:tav>
                                      </p:tavLst>
                                    </p:anim>
                                    <p:anim calcmode="lin" valueType="num">
                                      <p:cBhvr additive="base">
                                        <p:cTn id="246" dur="2000"/>
                                        <p:tgtEl>
                                          <p:spTgt spid="26"/>
                                        </p:tgtEl>
                                        <p:attrNameLst>
                                          <p:attrName>ppt_y</p:attrName>
                                        </p:attrNameLst>
                                      </p:cBhvr>
                                      <p:tavLst>
                                        <p:tav tm="0">
                                          <p:val>
                                            <p:strVal val="ppt_y"/>
                                          </p:val>
                                        </p:tav>
                                        <p:tav tm="100000">
                                          <p:val>
                                            <p:strVal val="1+ppt_h/2"/>
                                          </p:val>
                                        </p:tav>
                                      </p:tavLst>
                                    </p:anim>
                                    <p:set>
                                      <p:cBhvr>
                                        <p:cTn id="247" dur="1" fill="hold">
                                          <p:stCondLst>
                                            <p:cond delay="1999"/>
                                          </p:stCondLst>
                                        </p:cTn>
                                        <p:tgtEl>
                                          <p:spTgt spid="26"/>
                                        </p:tgtEl>
                                        <p:attrNameLst>
                                          <p:attrName>style.visibility</p:attrName>
                                        </p:attrNameLst>
                                      </p:cBhvr>
                                      <p:to>
                                        <p:strVal val="hidden"/>
                                      </p:to>
                                    </p:set>
                                  </p:childTnLst>
                                </p:cTn>
                              </p:par>
                              <p:par>
                                <p:cTn id="248" presetID="8" presetClass="emph" presetSubtype="0" autoRev="1" fill="hold" nodeType="withEffect">
                                  <p:stCondLst>
                                    <p:cond delay="0"/>
                                  </p:stCondLst>
                                  <p:childTnLst>
                                    <p:animRot by="-21600000">
                                      <p:cBhvr>
                                        <p:cTn id="249" dur="2000" fill="hold"/>
                                        <p:tgtEl>
                                          <p:spTgt spid="4"/>
                                        </p:tgtEl>
                                        <p:attrNameLst>
                                          <p:attrName>r</p:attrName>
                                        </p:attrNameLst>
                                      </p:cBhvr>
                                    </p:animRot>
                                  </p:childTnLst>
                                </p:cTn>
                              </p:par>
                              <p:par>
                                <p:cTn id="250" presetID="8" presetClass="emph" presetSubtype="0" autoRev="1" fill="hold" nodeType="withEffect">
                                  <p:stCondLst>
                                    <p:cond delay="0"/>
                                  </p:stCondLst>
                                  <p:childTnLst>
                                    <p:animRot by="-21600000">
                                      <p:cBhvr>
                                        <p:cTn id="251" dur="2000" fill="hold"/>
                                        <p:tgtEl>
                                          <p:spTgt spid="6"/>
                                        </p:tgtEl>
                                        <p:attrNameLst>
                                          <p:attrName>r</p:attrName>
                                        </p:attrNameLst>
                                      </p:cBhvr>
                                    </p:animRot>
                                  </p:childTnLst>
                                </p:cTn>
                              </p:par>
                              <p:par>
                                <p:cTn id="252" presetID="8" presetClass="emph" presetSubtype="0" autoRev="1" fill="hold" nodeType="withEffect">
                                  <p:stCondLst>
                                    <p:cond delay="0"/>
                                  </p:stCondLst>
                                  <p:childTnLst>
                                    <p:animRot by="-21600000">
                                      <p:cBhvr>
                                        <p:cTn id="253" dur="2000" fill="hold"/>
                                        <p:tgtEl>
                                          <p:spTgt spid="8"/>
                                        </p:tgtEl>
                                        <p:attrNameLst>
                                          <p:attrName>r</p:attrName>
                                        </p:attrNameLst>
                                      </p:cBhvr>
                                    </p:animRot>
                                  </p:childTnLst>
                                </p:cTn>
                              </p:par>
                              <p:par>
                                <p:cTn id="254" presetID="8" presetClass="emph" presetSubtype="0" autoRev="1" fill="hold" nodeType="withEffect">
                                  <p:stCondLst>
                                    <p:cond delay="0"/>
                                  </p:stCondLst>
                                  <p:childTnLst>
                                    <p:animRot by="-21600000">
                                      <p:cBhvr>
                                        <p:cTn id="255" dur="2000" fill="hold"/>
                                        <p:tgtEl>
                                          <p:spTgt spid="10"/>
                                        </p:tgtEl>
                                        <p:attrNameLst>
                                          <p:attrName>r</p:attrName>
                                        </p:attrNameLst>
                                      </p:cBhvr>
                                    </p:animRot>
                                  </p:childTnLst>
                                </p:cTn>
                              </p:par>
                              <p:par>
                                <p:cTn id="256" presetID="8" presetClass="emph" presetSubtype="0" autoRev="1" fill="hold" nodeType="withEffect">
                                  <p:stCondLst>
                                    <p:cond delay="0"/>
                                  </p:stCondLst>
                                  <p:childTnLst>
                                    <p:animRot by="-21600000">
                                      <p:cBhvr>
                                        <p:cTn id="257" dur="2000" fill="hold"/>
                                        <p:tgtEl>
                                          <p:spTgt spid="12"/>
                                        </p:tgtEl>
                                        <p:attrNameLst>
                                          <p:attrName>r</p:attrName>
                                        </p:attrNameLst>
                                      </p:cBhvr>
                                    </p:animRot>
                                  </p:childTnLst>
                                </p:cTn>
                              </p:par>
                              <p:par>
                                <p:cTn id="258" presetID="8" presetClass="emph" presetSubtype="0" autoRev="1" fill="hold" nodeType="withEffect">
                                  <p:stCondLst>
                                    <p:cond delay="0"/>
                                  </p:stCondLst>
                                  <p:childTnLst>
                                    <p:animRot by="-21600000">
                                      <p:cBhvr>
                                        <p:cTn id="259" dur="2000" fill="hold"/>
                                        <p:tgtEl>
                                          <p:spTgt spid="14"/>
                                        </p:tgtEl>
                                        <p:attrNameLst>
                                          <p:attrName>r</p:attrName>
                                        </p:attrNameLst>
                                      </p:cBhvr>
                                    </p:animRot>
                                  </p:childTnLst>
                                </p:cTn>
                              </p:par>
                              <p:par>
                                <p:cTn id="260" presetID="8" presetClass="emph" presetSubtype="0" autoRev="1" fill="hold" nodeType="withEffect">
                                  <p:stCondLst>
                                    <p:cond delay="0"/>
                                  </p:stCondLst>
                                  <p:childTnLst>
                                    <p:animRot by="-21600000">
                                      <p:cBhvr>
                                        <p:cTn id="261" dur="2000" fill="hold"/>
                                        <p:tgtEl>
                                          <p:spTgt spid="21"/>
                                        </p:tgtEl>
                                        <p:attrNameLst>
                                          <p:attrName>r</p:attrName>
                                        </p:attrNameLst>
                                      </p:cBhvr>
                                    </p:animRot>
                                  </p:childTnLst>
                                </p:cTn>
                              </p:par>
                              <p:par>
                                <p:cTn id="262" presetID="8" presetClass="emph" presetSubtype="0" autoRev="1" fill="hold" nodeType="withEffect">
                                  <p:stCondLst>
                                    <p:cond delay="0"/>
                                  </p:stCondLst>
                                  <p:childTnLst>
                                    <p:animRot by="-21600000">
                                      <p:cBhvr>
                                        <p:cTn id="263" dur="2000" fill="hold"/>
                                        <p:tgtEl>
                                          <p:spTgt spid="22"/>
                                        </p:tgtEl>
                                        <p:attrNameLst>
                                          <p:attrName>r</p:attrName>
                                        </p:attrNameLst>
                                      </p:cBhvr>
                                    </p:animRot>
                                  </p:childTnLst>
                                </p:cTn>
                              </p:par>
                              <p:par>
                                <p:cTn id="264" presetID="8" presetClass="emph" presetSubtype="0" autoRev="1" fill="hold" nodeType="withEffect">
                                  <p:stCondLst>
                                    <p:cond delay="0"/>
                                  </p:stCondLst>
                                  <p:childTnLst>
                                    <p:animRot by="-21600000">
                                      <p:cBhvr>
                                        <p:cTn id="265" dur="2000" fill="hold"/>
                                        <p:tgtEl>
                                          <p:spTgt spid="23"/>
                                        </p:tgtEl>
                                        <p:attrNameLst>
                                          <p:attrName>r</p:attrName>
                                        </p:attrNameLst>
                                      </p:cBhvr>
                                    </p:animRot>
                                  </p:childTnLst>
                                </p:cTn>
                              </p:par>
                              <p:par>
                                <p:cTn id="266" presetID="8" presetClass="emph" presetSubtype="0" autoRev="1" fill="hold" nodeType="withEffect">
                                  <p:stCondLst>
                                    <p:cond delay="0"/>
                                  </p:stCondLst>
                                  <p:childTnLst>
                                    <p:animRot by="-21600000">
                                      <p:cBhvr>
                                        <p:cTn id="267" dur="2000" fill="hold"/>
                                        <p:tgtEl>
                                          <p:spTgt spid="24"/>
                                        </p:tgtEl>
                                        <p:attrNameLst>
                                          <p:attrName>r</p:attrName>
                                        </p:attrNameLst>
                                      </p:cBhvr>
                                    </p:animRot>
                                  </p:childTnLst>
                                </p:cTn>
                              </p:par>
                              <p:par>
                                <p:cTn id="268" presetID="8" presetClass="emph" presetSubtype="0" autoRev="1" fill="hold" nodeType="withEffect">
                                  <p:stCondLst>
                                    <p:cond delay="0"/>
                                  </p:stCondLst>
                                  <p:childTnLst>
                                    <p:animRot by="-21600000">
                                      <p:cBhvr>
                                        <p:cTn id="269" dur="2000" fill="hold"/>
                                        <p:tgtEl>
                                          <p:spTgt spid="25"/>
                                        </p:tgtEl>
                                        <p:attrNameLst>
                                          <p:attrName>r</p:attrName>
                                        </p:attrNameLst>
                                      </p:cBhvr>
                                    </p:animRot>
                                  </p:childTnLst>
                                </p:cTn>
                              </p:par>
                              <p:par>
                                <p:cTn id="270" presetID="8" presetClass="emph" presetSubtype="0" autoRev="1" fill="hold" nodeType="withEffect">
                                  <p:stCondLst>
                                    <p:cond delay="0"/>
                                  </p:stCondLst>
                                  <p:childTnLst>
                                    <p:animRot by="-21600000">
                                      <p:cBhvr>
                                        <p:cTn id="271" dur="2000" fill="hold"/>
                                        <p:tgtEl>
                                          <p:spTgt spid="26"/>
                                        </p:tgtEl>
                                        <p:attrNameLst>
                                          <p:attrName>r</p:attrName>
                                        </p:attrNameLst>
                                      </p:cBhvr>
                                    </p:animRot>
                                  </p:childTnLst>
                                </p:cTn>
                              </p:par>
                              <p:par>
                                <p:cTn id="272" presetID="8" presetClass="emph" presetSubtype="0" autoRev="1" fill="hold" nodeType="withEffect">
                                  <p:stCondLst>
                                    <p:cond delay="0"/>
                                  </p:stCondLst>
                                  <p:childTnLst>
                                    <p:animRot by="21600000">
                                      <p:cBhvr>
                                        <p:cTn id="273" dur="2000" fill="hold"/>
                                        <p:tgtEl>
                                          <p:spTgt spid="3"/>
                                        </p:tgtEl>
                                        <p:attrNameLst>
                                          <p:attrName>r</p:attrName>
                                        </p:attrNameLst>
                                      </p:cBhvr>
                                    </p:animRot>
                                  </p:childTnLst>
                                </p:cTn>
                              </p:par>
                              <p:par>
                                <p:cTn id="274" presetID="8" presetClass="emph" presetSubtype="0" autoRev="1" fill="hold" nodeType="withEffect">
                                  <p:stCondLst>
                                    <p:cond delay="0"/>
                                  </p:stCondLst>
                                  <p:childTnLst>
                                    <p:animRot by="21600000">
                                      <p:cBhvr>
                                        <p:cTn id="275" dur="2000" fill="hold"/>
                                        <p:tgtEl>
                                          <p:spTgt spid="5"/>
                                        </p:tgtEl>
                                        <p:attrNameLst>
                                          <p:attrName>r</p:attrName>
                                        </p:attrNameLst>
                                      </p:cBhvr>
                                    </p:animRot>
                                  </p:childTnLst>
                                </p:cTn>
                              </p:par>
                              <p:par>
                                <p:cTn id="276" presetID="8" presetClass="emph" presetSubtype="0" autoRev="1" fill="hold" nodeType="withEffect">
                                  <p:stCondLst>
                                    <p:cond delay="0"/>
                                  </p:stCondLst>
                                  <p:childTnLst>
                                    <p:animRot by="21600000">
                                      <p:cBhvr>
                                        <p:cTn id="277" dur="2000" fill="hold"/>
                                        <p:tgtEl>
                                          <p:spTgt spid="7"/>
                                        </p:tgtEl>
                                        <p:attrNameLst>
                                          <p:attrName>r</p:attrName>
                                        </p:attrNameLst>
                                      </p:cBhvr>
                                    </p:animRot>
                                  </p:childTnLst>
                                </p:cTn>
                              </p:par>
                              <p:par>
                                <p:cTn id="278" presetID="8" presetClass="emph" presetSubtype="0" autoRev="1" fill="hold" nodeType="withEffect">
                                  <p:stCondLst>
                                    <p:cond delay="0"/>
                                  </p:stCondLst>
                                  <p:childTnLst>
                                    <p:animRot by="21600000">
                                      <p:cBhvr>
                                        <p:cTn id="279" dur="2000" fill="hold"/>
                                        <p:tgtEl>
                                          <p:spTgt spid="9"/>
                                        </p:tgtEl>
                                        <p:attrNameLst>
                                          <p:attrName>r</p:attrName>
                                        </p:attrNameLst>
                                      </p:cBhvr>
                                    </p:animRot>
                                  </p:childTnLst>
                                </p:cTn>
                              </p:par>
                              <p:par>
                                <p:cTn id="280" presetID="8" presetClass="emph" presetSubtype="0" autoRev="1" fill="hold" nodeType="withEffect">
                                  <p:stCondLst>
                                    <p:cond delay="0"/>
                                  </p:stCondLst>
                                  <p:childTnLst>
                                    <p:animRot by="21600000">
                                      <p:cBhvr>
                                        <p:cTn id="281" dur="2000" fill="hold"/>
                                        <p:tgtEl>
                                          <p:spTgt spid="11"/>
                                        </p:tgtEl>
                                        <p:attrNameLst>
                                          <p:attrName>r</p:attrName>
                                        </p:attrNameLst>
                                      </p:cBhvr>
                                    </p:animRot>
                                  </p:childTnLst>
                                </p:cTn>
                              </p:par>
                              <p:par>
                                <p:cTn id="282" presetID="8" presetClass="emph" presetSubtype="0" autoRev="1" fill="hold" nodeType="withEffect">
                                  <p:stCondLst>
                                    <p:cond delay="0"/>
                                  </p:stCondLst>
                                  <p:childTnLst>
                                    <p:animRot by="21600000">
                                      <p:cBhvr>
                                        <p:cTn id="283" dur="2000" fill="hold"/>
                                        <p:tgtEl>
                                          <p:spTgt spid="13"/>
                                        </p:tgtEl>
                                        <p:attrNameLst>
                                          <p:attrName>r</p:attrName>
                                        </p:attrNameLst>
                                      </p:cBhvr>
                                    </p:animRot>
                                  </p:childTnLst>
                                </p:cTn>
                              </p:par>
                              <p:par>
                                <p:cTn id="284" presetID="8" presetClass="emph" presetSubtype="0" autoRev="1" fill="hold" nodeType="withEffect">
                                  <p:stCondLst>
                                    <p:cond delay="0"/>
                                  </p:stCondLst>
                                  <p:childTnLst>
                                    <p:animRot by="21600000">
                                      <p:cBhvr>
                                        <p:cTn id="285" dur="2000" fill="hold"/>
                                        <p:tgtEl>
                                          <p:spTgt spid="15"/>
                                        </p:tgtEl>
                                        <p:attrNameLst>
                                          <p:attrName>r</p:attrName>
                                        </p:attrNameLst>
                                      </p:cBhvr>
                                    </p:animRot>
                                  </p:childTnLst>
                                </p:cTn>
                              </p:par>
                              <p:par>
                                <p:cTn id="286" presetID="8" presetClass="emph" presetSubtype="0" autoRev="1" fill="hold" nodeType="withEffect">
                                  <p:stCondLst>
                                    <p:cond delay="0"/>
                                  </p:stCondLst>
                                  <p:childTnLst>
                                    <p:animRot by="21600000">
                                      <p:cBhvr>
                                        <p:cTn id="287" dur="2000" fill="hold"/>
                                        <p:tgtEl>
                                          <p:spTgt spid="16"/>
                                        </p:tgtEl>
                                        <p:attrNameLst>
                                          <p:attrName>r</p:attrName>
                                        </p:attrNameLst>
                                      </p:cBhvr>
                                    </p:animRot>
                                  </p:childTnLst>
                                </p:cTn>
                              </p:par>
                              <p:par>
                                <p:cTn id="288" presetID="8" presetClass="emph" presetSubtype="0" autoRev="1" fill="hold" nodeType="withEffect">
                                  <p:stCondLst>
                                    <p:cond delay="0"/>
                                  </p:stCondLst>
                                  <p:childTnLst>
                                    <p:animRot by="21600000">
                                      <p:cBhvr>
                                        <p:cTn id="289" dur="2000" fill="hold"/>
                                        <p:tgtEl>
                                          <p:spTgt spid="17"/>
                                        </p:tgtEl>
                                        <p:attrNameLst>
                                          <p:attrName>r</p:attrName>
                                        </p:attrNameLst>
                                      </p:cBhvr>
                                    </p:animRot>
                                  </p:childTnLst>
                                </p:cTn>
                              </p:par>
                              <p:par>
                                <p:cTn id="290" presetID="8" presetClass="emph" presetSubtype="0" autoRev="1" fill="hold" nodeType="withEffect">
                                  <p:stCondLst>
                                    <p:cond delay="0"/>
                                  </p:stCondLst>
                                  <p:childTnLst>
                                    <p:animRot by="21600000">
                                      <p:cBhvr>
                                        <p:cTn id="291" dur="2000" fill="hold"/>
                                        <p:tgtEl>
                                          <p:spTgt spid="18"/>
                                        </p:tgtEl>
                                        <p:attrNameLst>
                                          <p:attrName>r</p:attrName>
                                        </p:attrNameLst>
                                      </p:cBhvr>
                                    </p:animRot>
                                  </p:childTnLst>
                                </p:cTn>
                              </p:par>
                              <p:par>
                                <p:cTn id="292" presetID="8" presetClass="emph" presetSubtype="0" autoRev="1" fill="hold" nodeType="withEffect">
                                  <p:stCondLst>
                                    <p:cond delay="0"/>
                                  </p:stCondLst>
                                  <p:childTnLst>
                                    <p:animRot by="21600000">
                                      <p:cBhvr>
                                        <p:cTn id="293" dur="2000" fill="hold"/>
                                        <p:tgtEl>
                                          <p:spTgt spid="19"/>
                                        </p:tgtEl>
                                        <p:attrNameLst>
                                          <p:attrName>r</p:attrName>
                                        </p:attrNameLst>
                                      </p:cBhvr>
                                    </p:animRot>
                                  </p:childTnLst>
                                </p:cTn>
                              </p:par>
                              <p:par>
                                <p:cTn id="294" presetID="8" presetClass="emph" presetSubtype="0" autoRev="1" fill="hold" nodeType="withEffect">
                                  <p:stCondLst>
                                    <p:cond delay="0"/>
                                  </p:stCondLst>
                                  <p:childTnLst>
                                    <p:animRot by="21600000">
                                      <p:cBhvr>
                                        <p:cTn id="295" dur="2000" fill="hold"/>
                                        <p:tgtEl>
                                          <p:spTgt spid="20"/>
                                        </p:tgtEl>
                                        <p:attrNameLst>
                                          <p:attrName>r</p:attrName>
                                        </p:attrNameLst>
                                      </p:cBhvr>
                                    </p:animRot>
                                  </p:childTnLst>
                                </p:cTn>
                              </p:par>
                              <p:par>
                                <p:cTn id="296" presetID="17" presetClass="entr" presetSubtype="1" fill="hold" nodeType="withEffect">
                                  <p:stCondLst>
                                    <p:cond delay="0"/>
                                  </p:stCondLst>
                                  <p:childTnLst>
                                    <p:set>
                                      <p:cBhvr>
                                        <p:cTn id="297" dur="1" fill="hold">
                                          <p:stCondLst>
                                            <p:cond delay="0"/>
                                          </p:stCondLst>
                                        </p:cTn>
                                        <p:tgtEl>
                                          <p:spTgt spid="2"/>
                                        </p:tgtEl>
                                        <p:attrNameLst>
                                          <p:attrName>style.visibility</p:attrName>
                                        </p:attrNameLst>
                                      </p:cBhvr>
                                      <p:to>
                                        <p:strVal val="visible"/>
                                      </p:to>
                                    </p:set>
                                    <p:anim calcmode="lin" valueType="num">
                                      <p:cBhvr>
                                        <p:cTn id="298" dur="2000" fill="hold"/>
                                        <p:tgtEl>
                                          <p:spTgt spid="2"/>
                                        </p:tgtEl>
                                        <p:attrNameLst>
                                          <p:attrName>ppt_x</p:attrName>
                                        </p:attrNameLst>
                                      </p:cBhvr>
                                      <p:tavLst>
                                        <p:tav tm="0">
                                          <p:val>
                                            <p:strVal val="#ppt_x"/>
                                          </p:val>
                                        </p:tav>
                                        <p:tav tm="100000">
                                          <p:val>
                                            <p:strVal val="#ppt_x"/>
                                          </p:val>
                                        </p:tav>
                                      </p:tavLst>
                                    </p:anim>
                                    <p:anim calcmode="lin" valueType="num">
                                      <p:cBhvr>
                                        <p:cTn id="299" dur="2000" fill="hold"/>
                                        <p:tgtEl>
                                          <p:spTgt spid="2"/>
                                        </p:tgtEl>
                                        <p:attrNameLst>
                                          <p:attrName>ppt_y</p:attrName>
                                        </p:attrNameLst>
                                      </p:cBhvr>
                                      <p:tavLst>
                                        <p:tav tm="0">
                                          <p:val>
                                            <p:strVal val="#ppt_y-#ppt_h/2"/>
                                          </p:val>
                                        </p:tav>
                                        <p:tav tm="100000">
                                          <p:val>
                                            <p:strVal val="#ppt_y"/>
                                          </p:val>
                                        </p:tav>
                                      </p:tavLst>
                                    </p:anim>
                                    <p:anim calcmode="lin" valueType="num">
                                      <p:cBhvr>
                                        <p:cTn id="300" dur="2000" fill="hold"/>
                                        <p:tgtEl>
                                          <p:spTgt spid="2"/>
                                        </p:tgtEl>
                                        <p:attrNameLst>
                                          <p:attrName>ppt_w</p:attrName>
                                        </p:attrNameLst>
                                      </p:cBhvr>
                                      <p:tavLst>
                                        <p:tav tm="0">
                                          <p:val>
                                            <p:strVal val="#ppt_w"/>
                                          </p:val>
                                        </p:tav>
                                        <p:tav tm="100000">
                                          <p:val>
                                            <p:strVal val="#ppt_w"/>
                                          </p:val>
                                        </p:tav>
                                      </p:tavLst>
                                    </p:anim>
                                    <p:anim calcmode="lin" valueType="num">
                                      <p:cBhvr>
                                        <p:cTn id="301" dur="2000" fill="hold"/>
                                        <p:tgtEl>
                                          <p:spTgt spid="2"/>
                                        </p:tgtEl>
                                        <p:attrNameLst>
                                          <p:attrName>ppt_h</p:attrName>
                                        </p:attrNameLst>
                                      </p:cBhvr>
                                      <p:tavLst>
                                        <p:tav tm="0">
                                          <p:val>
                                            <p:fltVal val="0"/>
                                          </p:val>
                                        </p:tav>
                                        <p:tav tm="100000">
                                          <p:val>
                                            <p:strVal val="#ppt_h"/>
                                          </p:val>
                                        </p:tav>
                                      </p:tavLst>
                                    </p:anim>
                                  </p:childTnLst>
                                </p:cTn>
                              </p:par>
                              <p:par>
                                <p:cTn id="302" presetID="16" presetClass="entr" presetSubtype="37" fill="hold" nodeType="withEffect">
                                  <p:stCondLst>
                                    <p:cond delay="0"/>
                                  </p:stCondLst>
                                  <p:childTnLst>
                                    <p:set>
                                      <p:cBhvr>
                                        <p:cTn id="303" dur="1" fill="hold">
                                          <p:stCondLst>
                                            <p:cond delay="0"/>
                                          </p:stCondLst>
                                        </p:cTn>
                                        <p:tgtEl>
                                          <p:spTgt spid="2"/>
                                        </p:tgtEl>
                                        <p:attrNameLst>
                                          <p:attrName>style.visibility</p:attrName>
                                        </p:attrNameLst>
                                      </p:cBhvr>
                                      <p:to>
                                        <p:strVal val="visible"/>
                                      </p:to>
                                    </p:set>
                                    <p:animEffect transition="in" filter="barn(outVertical)">
                                      <p:cBhvr>
                                        <p:cTn id="30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A14D07"/>
        </a:solidFill>
        <a:effectLst/>
      </p:bgPr>
    </p:bg>
    <p:spTree>
      <p:nvGrpSpPr>
        <p:cNvPr id="1" name=""/>
        <p:cNvGrpSpPr/>
        <p:nvPr/>
      </p:nvGrpSpPr>
      <p:grpSpPr>
        <a:xfrm>
          <a:off x="0" y="0"/>
          <a:ext cx="0" cy="0"/>
          <a:chOff x="0" y="0"/>
          <a:chExt cx="0" cy="0"/>
        </a:xfrm>
      </p:grpSpPr>
      <p:pic>
        <p:nvPicPr>
          <p:cNvPr id="7" name="6 Imagen" descr="7c0e86ef190f53b2b58a1209248bb986.jpg"/>
          <p:cNvPicPr>
            <a:picLocks noChangeAspect="1"/>
          </p:cNvPicPr>
          <p:nvPr/>
        </p:nvPicPr>
        <p:blipFill>
          <a:blip r:embed="rId2"/>
          <a:stretch>
            <a:fillRect/>
          </a:stretch>
        </p:blipFill>
        <p:spPr>
          <a:xfrm>
            <a:off x="0" y="0"/>
            <a:ext cx="9144000" cy="5143500"/>
          </a:xfrm>
          <a:prstGeom prst="rect">
            <a:avLst/>
          </a:prstGeom>
        </p:spPr>
      </p:pic>
      <p:sp>
        <p:nvSpPr>
          <p:cNvPr id="4" name="3 CuadroTexto"/>
          <p:cNvSpPr txBox="1"/>
          <p:nvPr/>
        </p:nvSpPr>
        <p:spPr>
          <a:xfrm rot="20829327">
            <a:off x="3153468" y="1012452"/>
            <a:ext cx="4049193" cy="2554545"/>
          </a:xfrm>
          <a:prstGeom prst="rect">
            <a:avLst/>
          </a:prstGeom>
          <a:noFill/>
        </p:spPr>
        <p:txBody>
          <a:bodyPr wrap="square" rtlCol="0">
            <a:spAutoFit/>
          </a:bodyPr>
          <a:lstStyle/>
          <a:p>
            <a:pPr algn="ctr"/>
            <a:r>
              <a:rPr lang="es-PE" sz="1600" dirty="0" smtClean="0"/>
              <a:t>Por otro lado reflexiono sobre nuestra existencia</a:t>
            </a:r>
            <a:r>
              <a:rPr lang="es-PE" sz="1600" b="1" dirty="0" smtClean="0"/>
              <a:t>.</a:t>
            </a:r>
            <a:r>
              <a:rPr lang="es-PE" sz="1600" dirty="0" smtClean="0"/>
              <a:t> El atardecer me conecta con la tierra, me recuerda cuán pequeña soy, y qué grande en realidad. El tiempo se consume, día a día. El sol seguirá regalando atardeceres cuando yo ya no esté. No lo pienso con pena, sino justo lo contrario. Creo que es bueno recordar esto todos los días. Tener esto en mente me ayuda a </a:t>
            </a:r>
            <a:r>
              <a:rPr lang="es-PE" sz="1600" b="1" dirty="0" smtClean="0"/>
              <a:t>disfrutar de estos pequeños instantes</a:t>
            </a:r>
            <a:r>
              <a:rPr lang="es-PE" sz="1600" dirty="0" smtClean="0"/>
              <a:t>; enfocar mis días, horas, minutos y segundos en </a:t>
            </a:r>
            <a:r>
              <a:rPr lang="es-PE" sz="1600" b="1" dirty="0" smtClean="0"/>
              <a:t>lo que de verdad me importa</a:t>
            </a:r>
            <a:r>
              <a:rPr lang="es-PE" sz="1600" dirty="0" smtClean="0"/>
              <a:t>.</a:t>
            </a:r>
          </a:p>
          <a:p>
            <a:pPr algn="ctr"/>
            <a:endParaRPr lang="es-PE" sz="1600" dirty="0"/>
          </a:p>
        </p:txBody>
      </p:sp>
      <p:sp>
        <p:nvSpPr>
          <p:cNvPr id="5" name="4 Rectángulo"/>
          <p:cNvSpPr/>
          <p:nvPr/>
        </p:nvSpPr>
        <p:spPr>
          <a:xfrm>
            <a:off x="-642974" y="-500084"/>
            <a:ext cx="10215634" cy="6072230"/>
          </a:xfrm>
          <a:prstGeom prst="rect">
            <a:avLst/>
          </a:prstGeom>
          <a:gradFill flip="none" rotWithShape="1">
            <a:gsLst>
              <a:gs pos="47000">
                <a:srgbClr val="FFF200"/>
              </a:gs>
              <a:gs pos="45000">
                <a:srgbClr val="FF7A00"/>
              </a:gs>
              <a:gs pos="70000">
                <a:srgbClr val="FF0300"/>
              </a:gs>
              <a:gs pos="100000">
                <a:srgbClr val="4D0808"/>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3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flip="none" rotWithShape="1">
          <a:gsLst>
            <a:gs pos="14000">
              <a:schemeClr val="accent6">
                <a:lumMod val="75000"/>
              </a:schemeClr>
            </a:gs>
            <a:gs pos="30000">
              <a:srgbClr val="D49E6C"/>
            </a:gs>
            <a:gs pos="70000">
              <a:srgbClr val="A65528"/>
            </a:gs>
            <a:gs pos="100000">
              <a:srgbClr val="663012"/>
            </a:gs>
          </a:gsLst>
          <a:lin ang="0" scaled="1"/>
          <a:tileRect/>
        </a:gradFill>
        <a:effectLst/>
      </p:bgPr>
    </p:bg>
    <p:spTree>
      <p:nvGrpSpPr>
        <p:cNvPr id="1" name=""/>
        <p:cNvGrpSpPr/>
        <p:nvPr/>
      </p:nvGrpSpPr>
      <p:grpSpPr>
        <a:xfrm>
          <a:off x="0" y="0"/>
          <a:ext cx="0" cy="0"/>
          <a:chOff x="0" y="0"/>
          <a:chExt cx="0" cy="0"/>
        </a:xfrm>
      </p:grpSpPr>
      <p:pic>
        <p:nvPicPr>
          <p:cNvPr id="2" name="1 Imagen" descr="larutadelsorigens_sunset-wallpaper_13047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01e70e4ab30c346e2b9d97faab218375-vector-de-cabeza-de-girasol-plano-by-vexels.png"/>
          <p:cNvPicPr>
            <a:picLocks noChangeAspect="1"/>
          </p:cNvPicPr>
          <p:nvPr/>
        </p:nvPicPr>
        <p:blipFill>
          <a:blip r:embed="rId3"/>
          <a:stretch>
            <a:fillRect/>
          </a:stretch>
        </p:blipFill>
        <p:spPr>
          <a:xfrm>
            <a:off x="0" y="1928808"/>
            <a:ext cx="881195" cy="881195"/>
          </a:xfrm>
          <a:prstGeom prst="rect">
            <a:avLst/>
          </a:prstGeom>
        </p:spPr>
      </p:pic>
      <p:pic>
        <p:nvPicPr>
          <p:cNvPr id="5" name="4 Imagen" descr="01e70e4ab30c346e2b9d97faab218375-vector-de-cabeza-de-girasol-plano-by-vexels.png"/>
          <p:cNvPicPr>
            <a:picLocks noChangeAspect="1"/>
          </p:cNvPicPr>
          <p:nvPr/>
        </p:nvPicPr>
        <p:blipFill>
          <a:blip r:embed="rId3"/>
          <a:stretch>
            <a:fillRect/>
          </a:stretch>
        </p:blipFill>
        <p:spPr>
          <a:xfrm>
            <a:off x="3643306" y="0"/>
            <a:ext cx="881195" cy="881195"/>
          </a:xfrm>
          <a:prstGeom prst="rect">
            <a:avLst/>
          </a:prstGeom>
        </p:spPr>
      </p:pic>
      <p:pic>
        <p:nvPicPr>
          <p:cNvPr id="6" name="5 Imagen" descr="01e70e4ab30c346e2b9d97faab218375-vector-de-cabeza-de-girasol-plano-by-vexels.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a:off x="5286380" y="642924"/>
            <a:ext cx="881195" cy="881195"/>
          </a:xfrm>
          <a:prstGeom prst="rect">
            <a:avLst/>
          </a:prstGeom>
        </p:spPr>
      </p:pic>
      <p:pic>
        <p:nvPicPr>
          <p:cNvPr id="7" name="6 Imagen" descr="01e70e4ab30c346e2b9d97faab218375-vector-de-cabeza-de-girasol-plano-by-vexels.png"/>
          <p:cNvPicPr>
            <a:picLocks noChangeAspect="1"/>
          </p:cNvPicPr>
          <p:nvPr/>
        </p:nvPicPr>
        <p:blipFill>
          <a:blip r:embed="rId3"/>
          <a:stretch>
            <a:fillRect/>
          </a:stretch>
        </p:blipFill>
        <p:spPr>
          <a:xfrm>
            <a:off x="3714744" y="4262305"/>
            <a:ext cx="881195" cy="881195"/>
          </a:xfrm>
          <a:prstGeom prst="rect">
            <a:avLst/>
          </a:prstGeom>
        </p:spPr>
      </p:pic>
      <p:pic>
        <p:nvPicPr>
          <p:cNvPr id="8" name="7 Imagen" descr="01e70e4ab30c346e2b9d97faab218375-vector-de-cabeza-de-girasol-plano-by-vexels.png"/>
          <p:cNvPicPr>
            <a:picLocks noChangeAspect="1"/>
          </p:cNvPicPr>
          <p:nvPr/>
        </p:nvPicPr>
        <p:blipFill>
          <a:blip r:embed="rId3"/>
          <a:stretch>
            <a:fillRect/>
          </a:stretch>
        </p:blipFill>
        <p:spPr>
          <a:xfrm>
            <a:off x="4572000" y="4262305"/>
            <a:ext cx="881195" cy="881195"/>
          </a:xfrm>
          <a:prstGeom prst="rect">
            <a:avLst/>
          </a:prstGeom>
        </p:spPr>
      </p:pic>
      <p:pic>
        <p:nvPicPr>
          <p:cNvPr id="9" name="8 Imagen" descr="01e70e4ab30c346e2b9d97faab218375-vector-de-cabeza-de-girasol-plano-by-vexels.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a:off x="2928926" y="642924"/>
            <a:ext cx="881195" cy="881195"/>
          </a:xfrm>
          <a:prstGeom prst="rect">
            <a:avLst/>
          </a:prstGeom>
        </p:spPr>
      </p:pic>
      <p:pic>
        <p:nvPicPr>
          <p:cNvPr id="10" name="9 Imagen" descr="01e70e4ab30c346e2b9d97faab218375-vector-de-cabeza-de-girasol-plano-by-vexels.png"/>
          <p:cNvPicPr>
            <a:picLocks noChangeAspect="1"/>
          </p:cNvPicPr>
          <p:nvPr/>
        </p:nvPicPr>
        <p:blipFill>
          <a:blip r:embed="rId3"/>
          <a:stretch>
            <a:fillRect/>
          </a:stretch>
        </p:blipFill>
        <p:spPr>
          <a:xfrm>
            <a:off x="8262805" y="1785932"/>
            <a:ext cx="881195" cy="881195"/>
          </a:xfrm>
          <a:prstGeom prst="rect">
            <a:avLst/>
          </a:prstGeom>
        </p:spPr>
      </p:pic>
      <p:pic>
        <p:nvPicPr>
          <p:cNvPr id="11" name="10 Imagen" descr="01e70e4ab30c346e2b9d97faab218375-vector-de-cabeza-de-girasol-plano-by-vexels.png"/>
          <p:cNvPicPr>
            <a:picLocks noChangeAspect="1"/>
          </p:cNvPicPr>
          <p:nvPr/>
        </p:nvPicPr>
        <p:blipFill>
          <a:blip r:embed="rId3"/>
          <a:stretch>
            <a:fillRect/>
          </a:stretch>
        </p:blipFill>
        <p:spPr>
          <a:xfrm>
            <a:off x="2143108" y="1285866"/>
            <a:ext cx="881195" cy="881195"/>
          </a:xfrm>
          <a:prstGeom prst="rect">
            <a:avLst/>
          </a:prstGeom>
        </p:spPr>
      </p:pic>
      <p:pic>
        <p:nvPicPr>
          <p:cNvPr id="12" name="11 Imagen" descr="01e70e4ab30c346e2b9d97faab218375-vector-de-cabeza-de-girasol-plano-by-vexels.png"/>
          <p:cNvPicPr>
            <a:picLocks noChangeAspect="1"/>
          </p:cNvPicPr>
          <p:nvPr/>
        </p:nvPicPr>
        <p:blipFill>
          <a:blip r:embed="rId3"/>
          <a:stretch>
            <a:fillRect/>
          </a:stretch>
        </p:blipFill>
        <p:spPr>
          <a:xfrm>
            <a:off x="8262805" y="2643188"/>
            <a:ext cx="881195" cy="881195"/>
          </a:xfrm>
          <a:prstGeom prst="rect">
            <a:avLst/>
          </a:prstGeom>
        </p:spPr>
      </p:pic>
      <p:pic>
        <p:nvPicPr>
          <p:cNvPr id="13" name="12 Imagen" descr="01e70e4ab30c346e2b9d97faab218375-vector-de-cabeza-de-girasol-plano-by-vexels.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a:off x="1000100" y="1643056"/>
            <a:ext cx="881195" cy="881195"/>
          </a:xfrm>
          <a:prstGeom prst="rect">
            <a:avLst/>
          </a:prstGeom>
        </p:spPr>
      </p:pic>
      <p:pic>
        <p:nvPicPr>
          <p:cNvPr id="14" name="13 Imagen" descr="01e70e4ab30c346e2b9d97faab218375-vector-de-cabeza-de-girasol-plano-by-vexels.png"/>
          <p:cNvPicPr>
            <a:picLocks noChangeAspect="1"/>
          </p:cNvPicPr>
          <p:nvPr/>
        </p:nvPicPr>
        <p:blipFill>
          <a:blip r:embed="rId3"/>
          <a:stretch>
            <a:fillRect/>
          </a:stretch>
        </p:blipFill>
        <p:spPr>
          <a:xfrm>
            <a:off x="6215074" y="3071816"/>
            <a:ext cx="881195" cy="881195"/>
          </a:xfrm>
          <a:prstGeom prst="rect">
            <a:avLst/>
          </a:prstGeom>
        </p:spPr>
      </p:pic>
      <p:pic>
        <p:nvPicPr>
          <p:cNvPr id="15" name="14 Imagen" descr="01e70e4ab30c346e2b9d97faab218375-vector-de-cabeza-de-girasol-plano-by-vexels.png"/>
          <p:cNvPicPr>
            <a:picLocks noChangeAspect="1"/>
          </p:cNvPicPr>
          <p:nvPr/>
        </p:nvPicPr>
        <p:blipFill>
          <a:blip r:embed="rId3"/>
          <a:stretch>
            <a:fillRect/>
          </a:stretch>
        </p:blipFill>
        <p:spPr>
          <a:xfrm>
            <a:off x="4500562" y="0"/>
            <a:ext cx="881195" cy="881195"/>
          </a:xfrm>
          <a:prstGeom prst="rect">
            <a:avLst/>
          </a:prstGeom>
        </p:spPr>
      </p:pic>
      <p:pic>
        <p:nvPicPr>
          <p:cNvPr id="16" name="15 Imagen" descr="01e70e4ab30c346e2b9d97faab218375-vector-de-cabeza-de-girasol-plano-by-vexels.png"/>
          <p:cNvPicPr>
            <a:picLocks noChangeAspect="1"/>
          </p:cNvPicPr>
          <p:nvPr/>
        </p:nvPicPr>
        <p:blipFill>
          <a:blip r:embed="rId3"/>
          <a:stretch>
            <a:fillRect/>
          </a:stretch>
        </p:blipFill>
        <p:spPr>
          <a:xfrm>
            <a:off x="6286512" y="1285866"/>
            <a:ext cx="881195" cy="881195"/>
          </a:xfrm>
          <a:prstGeom prst="rect">
            <a:avLst/>
          </a:prstGeom>
        </p:spPr>
      </p:pic>
      <p:pic>
        <p:nvPicPr>
          <p:cNvPr id="17" name="16 Imagen" descr="01e70e4ab30c346e2b9d97faab218375-vector-de-cabeza-de-girasol-plano-by-vexels.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a:off x="5286380" y="3500444"/>
            <a:ext cx="881195" cy="881195"/>
          </a:xfrm>
          <a:prstGeom prst="rect">
            <a:avLst/>
          </a:prstGeom>
        </p:spPr>
      </p:pic>
      <p:pic>
        <p:nvPicPr>
          <p:cNvPr id="18" name="17 Imagen" descr="01e70e4ab30c346e2b9d97faab218375-vector-de-cabeza-de-girasol-plano-by-vexels.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a:off x="7215206" y="1571618"/>
            <a:ext cx="881195" cy="881195"/>
          </a:xfrm>
          <a:prstGeom prst="rect">
            <a:avLst/>
          </a:prstGeom>
        </p:spPr>
      </p:pic>
      <p:pic>
        <p:nvPicPr>
          <p:cNvPr id="19" name="18 Imagen" descr="01e70e4ab30c346e2b9d97faab218375-vector-de-cabeza-de-girasol-plano-by-vexels.png"/>
          <p:cNvPicPr>
            <a:picLocks noChangeAspect="1"/>
          </p:cNvPicPr>
          <p:nvPr/>
        </p:nvPicPr>
        <p:blipFill>
          <a:blip r:embed="rId3"/>
          <a:stretch>
            <a:fillRect/>
          </a:stretch>
        </p:blipFill>
        <p:spPr>
          <a:xfrm>
            <a:off x="3643306" y="0"/>
            <a:ext cx="881195" cy="881195"/>
          </a:xfrm>
          <a:prstGeom prst="rect">
            <a:avLst/>
          </a:prstGeom>
        </p:spPr>
      </p:pic>
      <p:pic>
        <p:nvPicPr>
          <p:cNvPr id="20" name="19 Imagen" descr="01e70e4ab30c346e2b9d97faab218375-vector-de-cabeza-de-girasol-plano-by-vexels.png"/>
          <p:cNvPicPr>
            <a:picLocks noChangeAspect="1"/>
          </p:cNvPicPr>
          <p:nvPr/>
        </p:nvPicPr>
        <p:blipFill>
          <a:blip r:embed="rId3"/>
          <a:stretch>
            <a:fillRect/>
          </a:stretch>
        </p:blipFill>
        <p:spPr>
          <a:xfrm>
            <a:off x="4500562" y="0"/>
            <a:ext cx="881195" cy="881195"/>
          </a:xfrm>
          <a:prstGeom prst="rect">
            <a:avLst/>
          </a:prstGeom>
        </p:spPr>
      </p:pic>
      <p:pic>
        <p:nvPicPr>
          <p:cNvPr id="21" name="20 Imagen" descr="01e70e4ab30c346e2b9d97faab218375-vector-de-cabeza-de-girasol-plano-by-vexels.png"/>
          <p:cNvPicPr>
            <a:picLocks noChangeAspect="1"/>
          </p:cNvPicPr>
          <p:nvPr/>
        </p:nvPicPr>
        <p:blipFill>
          <a:blip r:embed="rId3"/>
          <a:stretch>
            <a:fillRect/>
          </a:stretch>
        </p:blipFill>
        <p:spPr>
          <a:xfrm>
            <a:off x="0" y="2714626"/>
            <a:ext cx="881195" cy="881195"/>
          </a:xfrm>
          <a:prstGeom prst="rect">
            <a:avLst/>
          </a:prstGeom>
        </p:spPr>
      </p:pic>
      <p:pic>
        <p:nvPicPr>
          <p:cNvPr id="22" name="21 Imagen" descr="01e70e4ab30c346e2b9d97faab218375-vector-de-cabeza-de-girasol-plano-by-vexels.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a:off x="7215206" y="2786064"/>
            <a:ext cx="881195" cy="881195"/>
          </a:xfrm>
          <a:prstGeom prst="rect">
            <a:avLst/>
          </a:prstGeom>
        </p:spPr>
      </p:pic>
      <p:pic>
        <p:nvPicPr>
          <p:cNvPr id="23" name="22 Imagen" descr="01e70e4ab30c346e2b9d97faab218375-vector-de-cabeza-de-girasol-plano-by-vexels.png"/>
          <p:cNvPicPr>
            <a:picLocks noChangeAspect="1"/>
          </p:cNvPicPr>
          <p:nvPr/>
        </p:nvPicPr>
        <p:blipFill>
          <a:blip r:embed="rId3"/>
          <a:stretch>
            <a:fillRect/>
          </a:stretch>
        </p:blipFill>
        <p:spPr>
          <a:xfrm>
            <a:off x="1928794" y="3286130"/>
            <a:ext cx="881195" cy="881195"/>
          </a:xfrm>
          <a:prstGeom prst="rect">
            <a:avLst/>
          </a:prstGeom>
        </p:spPr>
      </p:pic>
      <p:pic>
        <p:nvPicPr>
          <p:cNvPr id="24" name="23 Imagen" descr="01e70e4ab30c346e2b9d97faab218375-vector-de-cabeza-de-girasol-plano-by-vexels.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a:off x="1000100" y="2928940"/>
            <a:ext cx="881195" cy="881195"/>
          </a:xfrm>
          <a:prstGeom prst="rect">
            <a:avLst/>
          </a:prstGeom>
        </p:spPr>
      </p:pic>
      <p:pic>
        <p:nvPicPr>
          <p:cNvPr id="25" name="24 Imagen" descr="01e70e4ab30c346e2b9d97faab218375-vector-de-cabeza-de-girasol-plano-by-vexels.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a:off x="2928926" y="3786196"/>
            <a:ext cx="881195" cy="881195"/>
          </a:xfrm>
          <a:prstGeom prst="rect">
            <a:avLst/>
          </a:prstGeom>
        </p:spPr>
      </p:pic>
      <p:sp>
        <p:nvSpPr>
          <p:cNvPr id="26" name="25 Rectángulo"/>
          <p:cNvSpPr/>
          <p:nvPr/>
        </p:nvSpPr>
        <p:spPr>
          <a:xfrm>
            <a:off x="-642974" y="-500084"/>
            <a:ext cx="10215634" cy="6072230"/>
          </a:xfrm>
          <a:prstGeom prst="rect">
            <a:avLst/>
          </a:prstGeom>
          <a:gradFill flip="none" rotWithShape="1">
            <a:gsLst>
              <a:gs pos="47000">
                <a:srgbClr val="FFF200"/>
              </a:gs>
              <a:gs pos="45000">
                <a:srgbClr val="FF7A00"/>
              </a:gs>
              <a:gs pos="70000">
                <a:srgbClr val="FF0300"/>
              </a:gs>
              <a:gs pos="100000">
                <a:srgbClr val="4D0808"/>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6"/>
                                        </p:tgtEl>
                                        <p:attrNameLst>
                                          <p:attrName>style.visibility</p:attrName>
                                        </p:attrNameLst>
                                      </p:cBhvr>
                                      <p:to>
                                        <p:strVal val="hidden"/>
                                      </p:to>
                                    </p:set>
                                  </p:childTnLst>
                                </p:cTn>
                              </p:par>
                              <p:par>
                                <p:cTn id="7" presetID="2" presetClass="entr" presetSubtype="3"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0-#ppt_h/2"/>
                                          </p:val>
                                        </p:tav>
                                        <p:tav tm="100000">
                                          <p:val>
                                            <p:strVal val="#ppt_y"/>
                                          </p:val>
                                        </p:tav>
                                      </p:tavLst>
                                    </p:anim>
                                  </p:childTnLst>
                                </p:cTn>
                              </p:par>
                              <p:par>
                                <p:cTn id="11" presetID="2" presetClass="entr" presetSubtype="3"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0-#ppt_h/2"/>
                                          </p:val>
                                        </p:tav>
                                        <p:tav tm="100000">
                                          <p:val>
                                            <p:strVal val="#ppt_y"/>
                                          </p:val>
                                        </p:tav>
                                      </p:tavLst>
                                    </p:anim>
                                  </p:childTnLst>
                                </p:cTn>
                              </p:par>
                              <p:par>
                                <p:cTn id="15" presetID="2" presetClass="entr" presetSubtype="3" fill="hold"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2000" fill="hold"/>
                                        <p:tgtEl>
                                          <p:spTgt spid="9"/>
                                        </p:tgtEl>
                                        <p:attrNameLst>
                                          <p:attrName>ppt_x</p:attrName>
                                        </p:attrNameLst>
                                      </p:cBhvr>
                                      <p:tavLst>
                                        <p:tav tm="0">
                                          <p:val>
                                            <p:strVal val="1+#ppt_w/2"/>
                                          </p:val>
                                        </p:tav>
                                        <p:tav tm="100000">
                                          <p:val>
                                            <p:strVal val="#ppt_x"/>
                                          </p:val>
                                        </p:tav>
                                      </p:tavLst>
                                    </p:anim>
                                    <p:anim calcmode="lin" valueType="num">
                                      <p:cBhvr additive="base">
                                        <p:cTn id="18" dur="2000" fill="hold"/>
                                        <p:tgtEl>
                                          <p:spTgt spid="9"/>
                                        </p:tgtEl>
                                        <p:attrNameLst>
                                          <p:attrName>ppt_y</p:attrName>
                                        </p:attrNameLst>
                                      </p:cBhvr>
                                      <p:tavLst>
                                        <p:tav tm="0">
                                          <p:val>
                                            <p:strVal val="0-#ppt_h/2"/>
                                          </p:val>
                                        </p:tav>
                                        <p:tav tm="100000">
                                          <p:val>
                                            <p:strVal val="#ppt_y"/>
                                          </p:val>
                                        </p:tav>
                                      </p:tavLst>
                                    </p:anim>
                                  </p:childTnLst>
                                </p:cTn>
                              </p:par>
                              <p:par>
                                <p:cTn id="19" presetID="2" presetClass="entr" presetSubtype="3" fill="hold" nodeType="with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additive="base">
                                        <p:cTn id="21" dur="2000" fill="hold"/>
                                        <p:tgtEl>
                                          <p:spTgt spid="11"/>
                                        </p:tgtEl>
                                        <p:attrNameLst>
                                          <p:attrName>ppt_x</p:attrName>
                                        </p:attrNameLst>
                                      </p:cBhvr>
                                      <p:tavLst>
                                        <p:tav tm="0">
                                          <p:val>
                                            <p:strVal val="1+#ppt_w/2"/>
                                          </p:val>
                                        </p:tav>
                                        <p:tav tm="100000">
                                          <p:val>
                                            <p:strVal val="#ppt_x"/>
                                          </p:val>
                                        </p:tav>
                                      </p:tavLst>
                                    </p:anim>
                                    <p:anim calcmode="lin" valueType="num">
                                      <p:cBhvr additive="base">
                                        <p:cTn id="22" dur="2000" fill="hold"/>
                                        <p:tgtEl>
                                          <p:spTgt spid="11"/>
                                        </p:tgtEl>
                                        <p:attrNameLst>
                                          <p:attrName>ppt_y</p:attrName>
                                        </p:attrNameLst>
                                      </p:cBhvr>
                                      <p:tavLst>
                                        <p:tav tm="0">
                                          <p:val>
                                            <p:strVal val="0-#ppt_h/2"/>
                                          </p:val>
                                        </p:tav>
                                        <p:tav tm="100000">
                                          <p:val>
                                            <p:strVal val="#ppt_y"/>
                                          </p:val>
                                        </p:tav>
                                      </p:tavLst>
                                    </p:anim>
                                  </p:childTnLst>
                                </p:cTn>
                              </p:par>
                              <p:par>
                                <p:cTn id="23" presetID="2" presetClass="entr" presetSubtype="3" fill="hold" nodeType="with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additive="base">
                                        <p:cTn id="25" dur="2000" fill="hold"/>
                                        <p:tgtEl>
                                          <p:spTgt spid="13"/>
                                        </p:tgtEl>
                                        <p:attrNameLst>
                                          <p:attrName>ppt_x</p:attrName>
                                        </p:attrNameLst>
                                      </p:cBhvr>
                                      <p:tavLst>
                                        <p:tav tm="0">
                                          <p:val>
                                            <p:strVal val="1+#ppt_w/2"/>
                                          </p:val>
                                        </p:tav>
                                        <p:tav tm="100000">
                                          <p:val>
                                            <p:strVal val="#ppt_x"/>
                                          </p:val>
                                        </p:tav>
                                      </p:tavLst>
                                    </p:anim>
                                    <p:anim calcmode="lin" valueType="num">
                                      <p:cBhvr additive="base">
                                        <p:cTn id="26" dur="2000" fill="hold"/>
                                        <p:tgtEl>
                                          <p:spTgt spid="13"/>
                                        </p:tgtEl>
                                        <p:attrNameLst>
                                          <p:attrName>ppt_y</p:attrName>
                                        </p:attrNameLst>
                                      </p:cBhvr>
                                      <p:tavLst>
                                        <p:tav tm="0">
                                          <p:val>
                                            <p:strVal val="0-#ppt_h/2"/>
                                          </p:val>
                                        </p:tav>
                                        <p:tav tm="100000">
                                          <p:val>
                                            <p:strVal val="#ppt_y"/>
                                          </p:val>
                                        </p:tav>
                                      </p:tavLst>
                                    </p:anim>
                                  </p:childTnLst>
                                </p:cTn>
                              </p:par>
                              <p:par>
                                <p:cTn id="27" presetID="2" presetClass="entr" presetSubtype="3" fill="hold" nodeType="withEffect">
                                  <p:stCondLst>
                                    <p:cond delay="0"/>
                                  </p:stCondLst>
                                  <p:childTnLst>
                                    <p:set>
                                      <p:cBhvr>
                                        <p:cTn id="28" dur="1" fill="hold">
                                          <p:stCondLst>
                                            <p:cond delay="0"/>
                                          </p:stCondLst>
                                        </p:cTn>
                                        <p:tgtEl>
                                          <p:spTgt spid="19"/>
                                        </p:tgtEl>
                                        <p:attrNameLst>
                                          <p:attrName>style.visibility</p:attrName>
                                        </p:attrNameLst>
                                      </p:cBhvr>
                                      <p:to>
                                        <p:strVal val="visible"/>
                                      </p:to>
                                    </p:set>
                                    <p:anim calcmode="lin" valueType="num">
                                      <p:cBhvr additive="base">
                                        <p:cTn id="29" dur="2000" fill="hold"/>
                                        <p:tgtEl>
                                          <p:spTgt spid="19"/>
                                        </p:tgtEl>
                                        <p:attrNameLst>
                                          <p:attrName>ppt_x</p:attrName>
                                        </p:attrNameLst>
                                      </p:cBhvr>
                                      <p:tavLst>
                                        <p:tav tm="0">
                                          <p:val>
                                            <p:strVal val="1+#ppt_w/2"/>
                                          </p:val>
                                        </p:tav>
                                        <p:tav tm="100000">
                                          <p:val>
                                            <p:strVal val="#ppt_x"/>
                                          </p:val>
                                        </p:tav>
                                      </p:tavLst>
                                    </p:anim>
                                    <p:anim calcmode="lin" valueType="num">
                                      <p:cBhvr additive="base">
                                        <p:cTn id="30" dur="2000" fill="hold"/>
                                        <p:tgtEl>
                                          <p:spTgt spid="19"/>
                                        </p:tgtEl>
                                        <p:attrNameLst>
                                          <p:attrName>ppt_y</p:attrName>
                                        </p:attrNameLst>
                                      </p:cBhvr>
                                      <p:tavLst>
                                        <p:tav tm="0">
                                          <p:val>
                                            <p:strVal val="0-#ppt_h/2"/>
                                          </p:val>
                                        </p:tav>
                                        <p:tav tm="100000">
                                          <p:val>
                                            <p:strVal val="#ppt_y"/>
                                          </p:val>
                                        </p:tav>
                                      </p:tavLst>
                                    </p:anim>
                                  </p:childTnLst>
                                </p:cTn>
                              </p:par>
                              <p:par>
                                <p:cTn id="31" presetID="2" presetClass="entr" presetSubtype="9" fill="hold" nodeType="withEffect">
                                  <p:stCondLst>
                                    <p:cond delay="0"/>
                                  </p:stCondLst>
                                  <p:childTnLst>
                                    <p:set>
                                      <p:cBhvr>
                                        <p:cTn id="32" dur="1" fill="hold">
                                          <p:stCondLst>
                                            <p:cond delay="0"/>
                                          </p:stCondLst>
                                        </p:cTn>
                                        <p:tgtEl>
                                          <p:spTgt spid="6"/>
                                        </p:tgtEl>
                                        <p:attrNameLst>
                                          <p:attrName>style.visibility</p:attrName>
                                        </p:attrNameLst>
                                      </p:cBhvr>
                                      <p:to>
                                        <p:strVal val="visible"/>
                                      </p:to>
                                    </p:set>
                                    <p:anim calcmode="lin" valueType="num">
                                      <p:cBhvr additive="base">
                                        <p:cTn id="33" dur="2000" fill="hold"/>
                                        <p:tgtEl>
                                          <p:spTgt spid="6"/>
                                        </p:tgtEl>
                                        <p:attrNameLst>
                                          <p:attrName>ppt_x</p:attrName>
                                        </p:attrNameLst>
                                      </p:cBhvr>
                                      <p:tavLst>
                                        <p:tav tm="0">
                                          <p:val>
                                            <p:strVal val="0-#ppt_w/2"/>
                                          </p:val>
                                        </p:tav>
                                        <p:tav tm="100000">
                                          <p:val>
                                            <p:strVal val="#ppt_x"/>
                                          </p:val>
                                        </p:tav>
                                      </p:tavLst>
                                    </p:anim>
                                    <p:anim calcmode="lin" valueType="num">
                                      <p:cBhvr additive="base">
                                        <p:cTn id="34" dur="2000" fill="hold"/>
                                        <p:tgtEl>
                                          <p:spTgt spid="6"/>
                                        </p:tgtEl>
                                        <p:attrNameLst>
                                          <p:attrName>ppt_y</p:attrName>
                                        </p:attrNameLst>
                                      </p:cBhvr>
                                      <p:tavLst>
                                        <p:tav tm="0">
                                          <p:val>
                                            <p:strVal val="0-#ppt_h/2"/>
                                          </p:val>
                                        </p:tav>
                                        <p:tav tm="100000">
                                          <p:val>
                                            <p:strVal val="#ppt_y"/>
                                          </p:val>
                                        </p:tav>
                                      </p:tavLst>
                                    </p:anim>
                                  </p:childTnLst>
                                </p:cTn>
                              </p:par>
                              <p:par>
                                <p:cTn id="35" presetID="2" presetClass="entr" presetSubtype="9"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0-#ppt_w/2"/>
                                          </p:val>
                                        </p:tav>
                                        <p:tav tm="100000">
                                          <p:val>
                                            <p:strVal val="#ppt_x"/>
                                          </p:val>
                                        </p:tav>
                                      </p:tavLst>
                                    </p:anim>
                                    <p:anim calcmode="lin" valueType="num">
                                      <p:cBhvr additive="base">
                                        <p:cTn id="38" dur="2000" fill="hold"/>
                                        <p:tgtEl>
                                          <p:spTgt spid="10"/>
                                        </p:tgtEl>
                                        <p:attrNameLst>
                                          <p:attrName>ppt_y</p:attrName>
                                        </p:attrNameLst>
                                      </p:cBhvr>
                                      <p:tavLst>
                                        <p:tav tm="0">
                                          <p:val>
                                            <p:strVal val="0-#ppt_h/2"/>
                                          </p:val>
                                        </p:tav>
                                        <p:tav tm="100000">
                                          <p:val>
                                            <p:strVal val="#ppt_y"/>
                                          </p:val>
                                        </p:tav>
                                      </p:tavLst>
                                    </p:anim>
                                  </p:childTnLst>
                                </p:cTn>
                              </p:par>
                              <p:par>
                                <p:cTn id="39" presetID="2" presetClass="entr" presetSubtype="9" fill="hold" nodeType="withEffect">
                                  <p:stCondLst>
                                    <p:cond delay="0"/>
                                  </p:stCondLst>
                                  <p:childTnLst>
                                    <p:set>
                                      <p:cBhvr>
                                        <p:cTn id="40" dur="1" fill="hold">
                                          <p:stCondLst>
                                            <p:cond delay="0"/>
                                          </p:stCondLst>
                                        </p:cTn>
                                        <p:tgtEl>
                                          <p:spTgt spid="15"/>
                                        </p:tgtEl>
                                        <p:attrNameLst>
                                          <p:attrName>style.visibility</p:attrName>
                                        </p:attrNameLst>
                                      </p:cBhvr>
                                      <p:to>
                                        <p:strVal val="visible"/>
                                      </p:to>
                                    </p:set>
                                    <p:anim calcmode="lin" valueType="num">
                                      <p:cBhvr additive="base">
                                        <p:cTn id="41" dur="2000" fill="hold"/>
                                        <p:tgtEl>
                                          <p:spTgt spid="15"/>
                                        </p:tgtEl>
                                        <p:attrNameLst>
                                          <p:attrName>ppt_x</p:attrName>
                                        </p:attrNameLst>
                                      </p:cBhvr>
                                      <p:tavLst>
                                        <p:tav tm="0">
                                          <p:val>
                                            <p:strVal val="0-#ppt_w/2"/>
                                          </p:val>
                                        </p:tav>
                                        <p:tav tm="100000">
                                          <p:val>
                                            <p:strVal val="#ppt_x"/>
                                          </p:val>
                                        </p:tav>
                                      </p:tavLst>
                                    </p:anim>
                                    <p:anim calcmode="lin" valueType="num">
                                      <p:cBhvr additive="base">
                                        <p:cTn id="42" dur="2000" fill="hold"/>
                                        <p:tgtEl>
                                          <p:spTgt spid="15"/>
                                        </p:tgtEl>
                                        <p:attrNameLst>
                                          <p:attrName>ppt_y</p:attrName>
                                        </p:attrNameLst>
                                      </p:cBhvr>
                                      <p:tavLst>
                                        <p:tav tm="0">
                                          <p:val>
                                            <p:strVal val="0-#ppt_h/2"/>
                                          </p:val>
                                        </p:tav>
                                        <p:tav tm="100000">
                                          <p:val>
                                            <p:strVal val="#ppt_y"/>
                                          </p:val>
                                        </p:tav>
                                      </p:tavLst>
                                    </p:anim>
                                  </p:childTnLst>
                                </p:cTn>
                              </p:par>
                              <p:par>
                                <p:cTn id="43" presetID="2" presetClass="entr" presetSubtype="9" fill="hold" nodeType="withEffect">
                                  <p:stCondLst>
                                    <p:cond delay="0"/>
                                  </p:stCondLst>
                                  <p:childTnLst>
                                    <p:set>
                                      <p:cBhvr>
                                        <p:cTn id="44" dur="1" fill="hold">
                                          <p:stCondLst>
                                            <p:cond delay="0"/>
                                          </p:stCondLst>
                                        </p:cTn>
                                        <p:tgtEl>
                                          <p:spTgt spid="16"/>
                                        </p:tgtEl>
                                        <p:attrNameLst>
                                          <p:attrName>style.visibility</p:attrName>
                                        </p:attrNameLst>
                                      </p:cBhvr>
                                      <p:to>
                                        <p:strVal val="visible"/>
                                      </p:to>
                                    </p:set>
                                    <p:anim calcmode="lin" valueType="num">
                                      <p:cBhvr additive="base">
                                        <p:cTn id="45" dur="2000" fill="hold"/>
                                        <p:tgtEl>
                                          <p:spTgt spid="16"/>
                                        </p:tgtEl>
                                        <p:attrNameLst>
                                          <p:attrName>ppt_x</p:attrName>
                                        </p:attrNameLst>
                                      </p:cBhvr>
                                      <p:tavLst>
                                        <p:tav tm="0">
                                          <p:val>
                                            <p:strVal val="0-#ppt_w/2"/>
                                          </p:val>
                                        </p:tav>
                                        <p:tav tm="100000">
                                          <p:val>
                                            <p:strVal val="#ppt_x"/>
                                          </p:val>
                                        </p:tav>
                                      </p:tavLst>
                                    </p:anim>
                                    <p:anim calcmode="lin" valueType="num">
                                      <p:cBhvr additive="base">
                                        <p:cTn id="46" dur="2000" fill="hold"/>
                                        <p:tgtEl>
                                          <p:spTgt spid="16"/>
                                        </p:tgtEl>
                                        <p:attrNameLst>
                                          <p:attrName>ppt_y</p:attrName>
                                        </p:attrNameLst>
                                      </p:cBhvr>
                                      <p:tavLst>
                                        <p:tav tm="0">
                                          <p:val>
                                            <p:strVal val="0-#ppt_h/2"/>
                                          </p:val>
                                        </p:tav>
                                        <p:tav tm="100000">
                                          <p:val>
                                            <p:strVal val="#ppt_y"/>
                                          </p:val>
                                        </p:tav>
                                      </p:tavLst>
                                    </p:anim>
                                  </p:childTnLst>
                                </p:cTn>
                              </p:par>
                              <p:par>
                                <p:cTn id="47" presetID="2" presetClass="entr" presetSubtype="9" fill="hold" nodeType="withEffect">
                                  <p:stCondLst>
                                    <p:cond delay="0"/>
                                  </p:stCondLst>
                                  <p:childTnLst>
                                    <p:set>
                                      <p:cBhvr>
                                        <p:cTn id="48" dur="1" fill="hold">
                                          <p:stCondLst>
                                            <p:cond delay="0"/>
                                          </p:stCondLst>
                                        </p:cTn>
                                        <p:tgtEl>
                                          <p:spTgt spid="18"/>
                                        </p:tgtEl>
                                        <p:attrNameLst>
                                          <p:attrName>style.visibility</p:attrName>
                                        </p:attrNameLst>
                                      </p:cBhvr>
                                      <p:to>
                                        <p:strVal val="visible"/>
                                      </p:to>
                                    </p:set>
                                    <p:anim calcmode="lin" valueType="num">
                                      <p:cBhvr additive="base">
                                        <p:cTn id="49" dur="2000" fill="hold"/>
                                        <p:tgtEl>
                                          <p:spTgt spid="18"/>
                                        </p:tgtEl>
                                        <p:attrNameLst>
                                          <p:attrName>ppt_x</p:attrName>
                                        </p:attrNameLst>
                                      </p:cBhvr>
                                      <p:tavLst>
                                        <p:tav tm="0">
                                          <p:val>
                                            <p:strVal val="0-#ppt_w/2"/>
                                          </p:val>
                                        </p:tav>
                                        <p:tav tm="100000">
                                          <p:val>
                                            <p:strVal val="#ppt_x"/>
                                          </p:val>
                                        </p:tav>
                                      </p:tavLst>
                                    </p:anim>
                                    <p:anim calcmode="lin" valueType="num">
                                      <p:cBhvr additive="base">
                                        <p:cTn id="50" dur="2000" fill="hold"/>
                                        <p:tgtEl>
                                          <p:spTgt spid="18"/>
                                        </p:tgtEl>
                                        <p:attrNameLst>
                                          <p:attrName>ppt_y</p:attrName>
                                        </p:attrNameLst>
                                      </p:cBhvr>
                                      <p:tavLst>
                                        <p:tav tm="0">
                                          <p:val>
                                            <p:strVal val="0-#ppt_h/2"/>
                                          </p:val>
                                        </p:tav>
                                        <p:tav tm="100000">
                                          <p:val>
                                            <p:strVal val="#ppt_y"/>
                                          </p:val>
                                        </p:tav>
                                      </p:tavLst>
                                    </p:anim>
                                  </p:childTnLst>
                                </p:cTn>
                              </p:par>
                              <p:par>
                                <p:cTn id="51" presetID="2" presetClass="entr" presetSubtype="9" fill="hold" nodeType="withEffect">
                                  <p:stCondLst>
                                    <p:cond delay="0"/>
                                  </p:stCondLst>
                                  <p:childTnLst>
                                    <p:set>
                                      <p:cBhvr>
                                        <p:cTn id="52" dur="1" fill="hold">
                                          <p:stCondLst>
                                            <p:cond delay="0"/>
                                          </p:stCondLst>
                                        </p:cTn>
                                        <p:tgtEl>
                                          <p:spTgt spid="20"/>
                                        </p:tgtEl>
                                        <p:attrNameLst>
                                          <p:attrName>style.visibility</p:attrName>
                                        </p:attrNameLst>
                                      </p:cBhvr>
                                      <p:to>
                                        <p:strVal val="visible"/>
                                      </p:to>
                                    </p:set>
                                    <p:anim calcmode="lin" valueType="num">
                                      <p:cBhvr additive="base">
                                        <p:cTn id="53" dur="2000" fill="hold"/>
                                        <p:tgtEl>
                                          <p:spTgt spid="20"/>
                                        </p:tgtEl>
                                        <p:attrNameLst>
                                          <p:attrName>ppt_x</p:attrName>
                                        </p:attrNameLst>
                                      </p:cBhvr>
                                      <p:tavLst>
                                        <p:tav tm="0">
                                          <p:val>
                                            <p:strVal val="0-#ppt_w/2"/>
                                          </p:val>
                                        </p:tav>
                                        <p:tav tm="100000">
                                          <p:val>
                                            <p:strVal val="#ppt_x"/>
                                          </p:val>
                                        </p:tav>
                                      </p:tavLst>
                                    </p:anim>
                                    <p:anim calcmode="lin" valueType="num">
                                      <p:cBhvr additive="base">
                                        <p:cTn id="54" dur="2000" fill="hold"/>
                                        <p:tgtEl>
                                          <p:spTgt spid="20"/>
                                        </p:tgtEl>
                                        <p:attrNameLst>
                                          <p:attrName>ppt_y</p:attrName>
                                        </p:attrNameLst>
                                      </p:cBhvr>
                                      <p:tavLst>
                                        <p:tav tm="0">
                                          <p:val>
                                            <p:strVal val="0-#ppt_h/2"/>
                                          </p:val>
                                        </p:tav>
                                        <p:tav tm="100000">
                                          <p:val>
                                            <p:strVal val="#ppt_y"/>
                                          </p:val>
                                        </p:tav>
                                      </p:tavLst>
                                    </p:anim>
                                  </p:childTnLst>
                                </p:cTn>
                              </p:par>
                              <p:par>
                                <p:cTn id="55" presetID="2" presetClass="entr" presetSubtype="6" fill="hold" nodeType="withEffect">
                                  <p:stCondLst>
                                    <p:cond delay="0"/>
                                  </p:stCondLst>
                                  <p:childTnLst>
                                    <p:set>
                                      <p:cBhvr>
                                        <p:cTn id="56" dur="1" fill="hold">
                                          <p:stCondLst>
                                            <p:cond delay="0"/>
                                          </p:stCondLst>
                                        </p:cTn>
                                        <p:tgtEl>
                                          <p:spTgt spid="7"/>
                                        </p:tgtEl>
                                        <p:attrNameLst>
                                          <p:attrName>style.visibility</p:attrName>
                                        </p:attrNameLst>
                                      </p:cBhvr>
                                      <p:to>
                                        <p:strVal val="visible"/>
                                      </p:to>
                                    </p:set>
                                    <p:anim calcmode="lin" valueType="num">
                                      <p:cBhvr additive="base">
                                        <p:cTn id="57" dur="2000" fill="hold"/>
                                        <p:tgtEl>
                                          <p:spTgt spid="7"/>
                                        </p:tgtEl>
                                        <p:attrNameLst>
                                          <p:attrName>ppt_x</p:attrName>
                                        </p:attrNameLst>
                                      </p:cBhvr>
                                      <p:tavLst>
                                        <p:tav tm="0">
                                          <p:val>
                                            <p:strVal val="1+#ppt_w/2"/>
                                          </p:val>
                                        </p:tav>
                                        <p:tav tm="100000">
                                          <p:val>
                                            <p:strVal val="#ppt_x"/>
                                          </p:val>
                                        </p:tav>
                                      </p:tavLst>
                                    </p:anim>
                                    <p:anim calcmode="lin" valueType="num">
                                      <p:cBhvr additive="base">
                                        <p:cTn id="58" dur="2000" fill="hold"/>
                                        <p:tgtEl>
                                          <p:spTgt spid="7"/>
                                        </p:tgtEl>
                                        <p:attrNameLst>
                                          <p:attrName>ppt_y</p:attrName>
                                        </p:attrNameLst>
                                      </p:cBhvr>
                                      <p:tavLst>
                                        <p:tav tm="0">
                                          <p:val>
                                            <p:strVal val="1+#ppt_h/2"/>
                                          </p:val>
                                        </p:tav>
                                        <p:tav tm="100000">
                                          <p:val>
                                            <p:strVal val="#ppt_y"/>
                                          </p:val>
                                        </p:tav>
                                      </p:tavLst>
                                    </p:anim>
                                  </p:childTnLst>
                                </p:cTn>
                              </p:par>
                              <p:par>
                                <p:cTn id="59" presetID="2" presetClass="entr" presetSubtype="6" fill="hold" nodeType="withEffect">
                                  <p:stCondLst>
                                    <p:cond delay="0"/>
                                  </p:stCondLst>
                                  <p:childTnLst>
                                    <p:set>
                                      <p:cBhvr>
                                        <p:cTn id="60" dur="1" fill="hold">
                                          <p:stCondLst>
                                            <p:cond delay="0"/>
                                          </p:stCondLst>
                                        </p:cTn>
                                        <p:tgtEl>
                                          <p:spTgt spid="21"/>
                                        </p:tgtEl>
                                        <p:attrNameLst>
                                          <p:attrName>style.visibility</p:attrName>
                                        </p:attrNameLst>
                                      </p:cBhvr>
                                      <p:to>
                                        <p:strVal val="visible"/>
                                      </p:to>
                                    </p:set>
                                    <p:anim calcmode="lin" valueType="num">
                                      <p:cBhvr additive="base">
                                        <p:cTn id="61" dur="2000" fill="hold"/>
                                        <p:tgtEl>
                                          <p:spTgt spid="21"/>
                                        </p:tgtEl>
                                        <p:attrNameLst>
                                          <p:attrName>ppt_x</p:attrName>
                                        </p:attrNameLst>
                                      </p:cBhvr>
                                      <p:tavLst>
                                        <p:tav tm="0">
                                          <p:val>
                                            <p:strVal val="1+#ppt_w/2"/>
                                          </p:val>
                                        </p:tav>
                                        <p:tav tm="100000">
                                          <p:val>
                                            <p:strVal val="#ppt_x"/>
                                          </p:val>
                                        </p:tav>
                                      </p:tavLst>
                                    </p:anim>
                                    <p:anim calcmode="lin" valueType="num">
                                      <p:cBhvr additive="base">
                                        <p:cTn id="62" dur="2000" fill="hold"/>
                                        <p:tgtEl>
                                          <p:spTgt spid="21"/>
                                        </p:tgtEl>
                                        <p:attrNameLst>
                                          <p:attrName>ppt_y</p:attrName>
                                        </p:attrNameLst>
                                      </p:cBhvr>
                                      <p:tavLst>
                                        <p:tav tm="0">
                                          <p:val>
                                            <p:strVal val="1+#ppt_h/2"/>
                                          </p:val>
                                        </p:tav>
                                        <p:tav tm="100000">
                                          <p:val>
                                            <p:strVal val="#ppt_y"/>
                                          </p:val>
                                        </p:tav>
                                      </p:tavLst>
                                    </p:anim>
                                  </p:childTnLst>
                                </p:cTn>
                              </p:par>
                              <p:par>
                                <p:cTn id="63" presetID="2" presetClass="entr" presetSubtype="6" fill="hold" nodeType="withEffect">
                                  <p:stCondLst>
                                    <p:cond delay="0"/>
                                  </p:stCondLst>
                                  <p:childTnLst>
                                    <p:set>
                                      <p:cBhvr>
                                        <p:cTn id="64" dur="1" fill="hold">
                                          <p:stCondLst>
                                            <p:cond delay="0"/>
                                          </p:stCondLst>
                                        </p:cTn>
                                        <p:tgtEl>
                                          <p:spTgt spid="23"/>
                                        </p:tgtEl>
                                        <p:attrNameLst>
                                          <p:attrName>style.visibility</p:attrName>
                                        </p:attrNameLst>
                                      </p:cBhvr>
                                      <p:to>
                                        <p:strVal val="visible"/>
                                      </p:to>
                                    </p:set>
                                    <p:anim calcmode="lin" valueType="num">
                                      <p:cBhvr additive="base">
                                        <p:cTn id="65" dur="2000" fill="hold"/>
                                        <p:tgtEl>
                                          <p:spTgt spid="23"/>
                                        </p:tgtEl>
                                        <p:attrNameLst>
                                          <p:attrName>ppt_x</p:attrName>
                                        </p:attrNameLst>
                                      </p:cBhvr>
                                      <p:tavLst>
                                        <p:tav tm="0">
                                          <p:val>
                                            <p:strVal val="1+#ppt_w/2"/>
                                          </p:val>
                                        </p:tav>
                                        <p:tav tm="100000">
                                          <p:val>
                                            <p:strVal val="#ppt_x"/>
                                          </p:val>
                                        </p:tav>
                                      </p:tavLst>
                                    </p:anim>
                                    <p:anim calcmode="lin" valueType="num">
                                      <p:cBhvr additive="base">
                                        <p:cTn id="66" dur="2000" fill="hold"/>
                                        <p:tgtEl>
                                          <p:spTgt spid="23"/>
                                        </p:tgtEl>
                                        <p:attrNameLst>
                                          <p:attrName>ppt_y</p:attrName>
                                        </p:attrNameLst>
                                      </p:cBhvr>
                                      <p:tavLst>
                                        <p:tav tm="0">
                                          <p:val>
                                            <p:strVal val="1+#ppt_h/2"/>
                                          </p:val>
                                        </p:tav>
                                        <p:tav tm="100000">
                                          <p:val>
                                            <p:strVal val="#ppt_y"/>
                                          </p:val>
                                        </p:tav>
                                      </p:tavLst>
                                    </p:anim>
                                  </p:childTnLst>
                                </p:cTn>
                              </p:par>
                              <p:par>
                                <p:cTn id="67" presetID="2" presetClass="entr" presetSubtype="6" fill="hold" nodeType="withEffect">
                                  <p:stCondLst>
                                    <p:cond delay="0"/>
                                  </p:stCondLst>
                                  <p:childTnLst>
                                    <p:set>
                                      <p:cBhvr>
                                        <p:cTn id="68" dur="1" fill="hold">
                                          <p:stCondLst>
                                            <p:cond delay="0"/>
                                          </p:stCondLst>
                                        </p:cTn>
                                        <p:tgtEl>
                                          <p:spTgt spid="24"/>
                                        </p:tgtEl>
                                        <p:attrNameLst>
                                          <p:attrName>style.visibility</p:attrName>
                                        </p:attrNameLst>
                                      </p:cBhvr>
                                      <p:to>
                                        <p:strVal val="visible"/>
                                      </p:to>
                                    </p:set>
                                    <p:anim calcmode="lin" valueType="num">
                                      <p:cBhvr additive="base">
                                        <p:cTn id="69" dur="2000" fill="hold"/>
                                        <p:tgtEl>
                                          <p:spTgt spid="24"/>
                                        </p:tgtEl>
                                        <p:attrNameLst>
                                          <p:attrName>ppt_x</p:attrName>
                                        </p:attrNameLst>
                                      </p:cBhvr>
                                      <p:tavLst>
                                        <p:tav tm="0">
                                          <p:val>
                                            <p:strVal val="1+#ppt_w/2"/>
                                          </p:val>
                                        </p:tav>
                                        <p:tav tm="100000">
                                          <p:val>
                                            <p:strVal val="#ppt_x"/>
                                          </p:val>
                                        </p:tav>
                                      </p:tavLst>
                                    </p:anim>
                                    <p:anim calcmode="lin" valueType="num">
                                      <p:cBhvr additive="base">
                                        <p:cTn id="70" dur="2000" fill="hold"/>
                                        <p:tgtEl>
                                          <p:spTgt spid="24"/>
                                        </p:tgtEl>
                                        <p:attrNameLst>
                                          <p:attrName>ppt_y</p:attrName>
                                        </p:attrNameLst>
                                      </p:cBhvr>
                                      <p:tavLst>
                                        <p:tav tm="0">
                                          <p:val>
                                            <p:strVal val="1+#ppt_h/2"/>
                                          </p:val>
                                        </p:tav>
                                        <p:tav tm="100000">
                                          <p:val>
                                            <p:strVal val="#ppt_y"/>
                                          </p:val>
                                        </p:tav>
                                      </p:tavLst>
                                    </p:anim>
                                  </p:childTnLst>
                                </p:cTn>
                              </p:par>
                              <p:par>
                                <p:cTn id="71" presetID="2" presetClass="entr" presetSubtype="6" fill="hold" nodeType="withEffect">
                                  <p:stCondLst>
                                    <p:cond delay="0"/>
                                  </p:stCondLst>
                                  <p:childTnLst>
                                    <p:set>
                                      <p:cBhvr>
                                        <p:cTn id="72" dur="1" fill="hold">
                                          <p:stCondLst>
                                            <p:cond delay="0"/>
                                          </p:stCondLst>
                                        </p:cTn>
                                        <p:tgtEl>
                                          <p:spTgt spid="25"/>
                                        </p:tgtEl>
                                        <p:attrNameLst>
                                          <p:attrName>style.visibility</p:attrName>
                                        </p:attrNameLst>
                                      </p:cBhvr>
                                      <p:to>
                                        <p:strVal val="visible"/>
                                      </p:to>
                                    </p:set>
                                    <p:anim calcmode="lin" valueType="num">
                                      <p:cBhvr additive="base">
                                        <p:cTn id="73" dur="2000" fill="hold"/>
                                        <p:tgtEl>
                                          <p:spTgt spid="25"/>
                                        </p:tgtEl>
                                        <p:attrNameLst>
                                          <p:attrName>ppt_x</p:attrName>
                                        </p:attrNameLst>
                                      </p:cBhvr>
                                      <p:tavLst>
                                        <p:tav tm="0">
                                          <p:val>
                                            <p:strVal val="1+#ppt_w/2"/>
                                          </p:val>
                                        </p:tav>
                                        <p:tav tm="100000">
                                          <p:val>
                                            <p:strVal val="#ppt_x"/>
                                          </p:val>
                                        </p:tav>
                                      </p:tavLst>
                                    </p:anim>
                                    <p:anim calcmode="lin" valueType="num">
                                      <p:cBhvr additive="base">
                                        <p:cTn id="74" dur="2000" fill="hold"/>
                                        <p:tgtEl>
                                          <p:spTgt spid="25"/>
                                        </p:tgtEl>
                                        <p:attrNameLst>
                                          <p:attrName>ppt_y</p:attrName>
                                        </p:attrNameLst>
                                      </p:cBhvr>
                                      <p:tavLst>
                                        <p:tav tm="0">
                                          <p:val>
                                            <p:strVal val="1+#ppt_h/2"/>
                                          </p:val>
                                        </p:tav>
                                        <p:tav tm="100000">
                                          <p:val>
                                            <p:strVal val="#ppt_y"/>
                                          </p:val>
                                        </p:tav>
                                      </p:tavLst>
                                    </p:anim>
                                  </p:childTnLst>
                                </p:cTn>
                              </p:par>
                              <p:par>
                                <p:cTn id="75" presetID="2" presetClass="entr" presetSubtype="12" fill="hold" nodeType="withEffect">
                                  <p:stCondLst>
                                    <p:cond delay="0"/>
                                  </p:stCondLst>
                                  <p:childTnLst>
                                    <p:set>
                                      <p:cBhvr>
                                        <p:cTn id="76" dur="1" fill="hold">
                                          <p:stCondLst>
                                            <p:cond delay="0"/>
                                          </p:stCondLst>
                                        </p:cTn>
                                        <p:tgtEl>
                                          <p:spTgt spid="8"/>
                                        </p:tgtEl>
                                        <p:attrNameLst>
                                          <p:attrName>style.visibility</p:attrName>
                                        </p:attrNameLst>
                                      </p:cBhvr>
                                      <p:to>
                                        <p:strVal val="visible"/>
                                      </p:to>
                                    </p:set>
                                    <p:anim calcmode="lin" valueType="num">
                                      <p:cBhvr additive="base">
                                        <p:cTn id="77" dur="2000" fill="hold"/>
                                        <p:tgtEl>
                                          <p:spTgt spid="8"/>
                                        </p:tgtEl>
                                        <p:attrNameLst>
                                          <p:attrName>ppt_x</p:attrName>
                                        </p:attrNameLst>
                                      </p:cBhvr>
                                      <p:tavLst>
                                        <p:tav tm="0">
                                          <p:val>
                                            <p:strVal val="0-#ppt_w/2"/>
                                          </p:val>
                                        </p:tav>
                                        <p:tav tm="100000">
                                          <p:val>
                                            <p:strVal val="#ppt_x"/>
                                          </p:val>
                                        </p:tav>
                                      </p:tavLst>
                                    </p:anim>
                                    <p:anim calcmode="lin" valueType="num">
                                      <p:cBhvr additive="base">
                                        <p:cTn id="78" dur="2000" fill="hold"/>
                                        <p:tgtEl>
                                          <p:spTgt spid="8"/>
                                        </p:tgtEl>
                                        <p:attrNameLst>
                                          <p:attrName>ppt_y</p:attrName>
                                        </p:attrNameLst>
                                      </p:cBhvr>
                                      <p:tavLst>
                                        <p:tav tm="0">
                                          <p:val>
                                            <p:strVal val="1+#ppt_h/2"/>
                                          </p:val>
                                        </p:tav>
                                        <p:tav tm="100000">
                                          <p:val>
                                            <p:strVal val="#ppt_y"/>
                                          </p:val>
                                        </p:tav>
                                      </p:tavLst>
                                    </p:anim>
                                  </p:childTnLst>
                                </p:cTn>
                              </p:par>
                              <p:par>
                                <p:cTn id="79" presetID="2" presetClass="entr" presetSubtype="12" fill="hold" nodeType="withEffect">
                                  <p:stCondLst>
                                    <p:cond delay="0"/>
                                  </p:stCondLst>
                                  <p:childTnLst>
                                    <p:set>
                                      <p:cBhvr>
                                        <p:cTn id="80" dur="1" fill="hold">
                                          <p:stCondLst>
                                            <p:cond delay="0"/>
                                          </p:stCondLst>
                                        </p:cTn>
                                        <p:tgtEl>
                                          <p:spTgt spid="12"/>
                                        </p:tgtEl>
                                        <p:attrNameLst>
                                          <p:attrName>style.visibility</p:attrName>
                                        </p:attrNameLst>
                                      </p:cBhvr>
                                      <p:to>
                                        <p:strVal val="visible"/>
                                      </p:to>
                                    </p:set>
                                    <p:anim calcmode="lin" valueType="num">
                                      <p:cBhvr additive="base">
                                        <p:cTn id="81" dur="2000" fill="hold"/>
                                        <p:tgtEl>
                                          <p:spTgt spid="12"/>
                                        </p:tgtEl>
                                        <p:attrNameLst>
                                          <p:attrName>ppt_x</p:attrName>
                                        </p:attrNameLst>
                                      </p:cBhvr>
                                      <p:tavLst>
                                        <p:tav tm="0">
                                          <p:val>
                                            <p:strVal val="0-#ppt_w/2"/>
                                          </p:val>
                                        </p:tav>
                                        <p:tav tm="100000">
                                          <p:val>
                                            <p:strVal val="#ppt_x"/>
                                          </p:val>
                                        </p:tav>
                                      </p:tavLst>
                                    </p:anim>
                                    <p:anim calcmode="lin" valueType="num">
                                      <p:cBhvr additive="base">
                                        <p:cTn id="82" dur="2000" fill="hold"/>
                                        <p:tgtEl>
                                          <p:spTgt spid="12"/>
                                        </p:tgtEl>
                                        <p:attrNameLst>
                                          <p:attrName>ppt_y</p:attrName>
                                        </p:attrNameLst>
                                      </p:cBhvr>
                                      <p:tavLst>
                                        <p:tav tm="0">
                                          <p:val>
                                            <p:strVal val="1+#ppt_h/2"/>
                                          </p:val>
                                        </p:tav>
                                        <p:tav tm="100000">
                                          <p:val>
                                            <p:strVal val="#ppt_y"/>
                                          </p:val>
                                        </p:tav>
                                      </p:tavLst>
                                    </p:anim>
                                  </p:childTnLst>
                                </p:cTn>
                              </p:par>
                              <p:par>
                                <p:cTn id="83" presetID="2" presetClass="entr" presetSubtype="12" fill="hold" nodeType="withEffect">
                                  <p:stCondLst>
                                    <p:cond delay="0"/>
                                  </p:stCondLst>
                                  <p:childTnLst>
                                    <p:set>
                                      <p:cBhvr>
                                        <p:cTn id="84" dur="1" fill="hold">
                                          <p:stCondLst>
                                            <p:cond delay="0"/>
                                          </p:stCondLst>
                                        </p:cTn>
                                        <p:tgtEl>
                                          <p:spTgt spid="14"/>
                                        </p:tgtEl>
                                        <p:attrNameLst>
                                          <p:attrName>style.visibility</p:attrName>
                                        </p:attrNameLst>
                                      </p:cBhvr>
                                      <p:to>
                                        <p:strVal val="visible"/>
                                      </p:to>
                                    </p:set>
                                    <p:anim calcmode="lin" valueType="num">
                                      <p:cBhvr additive="base">
                                        <p:cTn id="85" dur="2000" fill="hold"/>
                                        <p:tgtEl>
                                          <p:spTgt spid="14"/>
                                        </p:tgtEl>
                                        <p:attrNameLst>
                                          <p:attrName>ppt_x</p:attrName>
                                        </p:attrNameLst>
                                      </p:cBhvr>
                                      <p:tavLst>
                                        <p:tav tm="0">
                                          <p:val>
                                            <p:strVal val="0-#ppt_w/2"/>
                                          </p:val>
                                        </p:tav>
                                        <p:tav tm="100000">
                                          <p:val>
                                            <p:strVal val="#ppt_x"/>
                                          </p:val>
                                        </p:tav>
                                      </p:tavLst>
                                    </p:anim>
                                    <p:anim calcmode="lin" valueType="num">
                                      <p:cBhvr additive="base">
                                        <p:cTn id="86" dur="2000" fill="hold"/>
                                        <p:tgtEl>
                                          <p:spTgt spid="14"/>
                                        </p:tgtEl>
                                        <p:attrNameLst>
                                          <p:attrName>ppt_y</p:attrName>
                                        </p:attrNameLst>
                                      </p:cBhvr>
                                      <p:tavLst>
                                        <p:tav tm="0">
                                          <p:val>
                                            <p:strVal val="1+#ppt_h/2"/>
                                          </p:val>
                                        </p:tav>
                                        <p:tav tm="100000">
                                          <p:val>
                                            <p:strVal val="#ppt_y"/>
                                          </p:val>
                                        </p:tav>
                                      </p:tavLst>
                                    </p:anim>
                                  </p:childTnLst>
                                </p:cTn>
                              </p:par>
                              <p:par>
                                <p:cTn id="87" presetID="2" presetClass="entr" presetSubtype="12" fill="hold" nodeType="withEffect">
                                  <p:stCondLst>
                                    <p:cond delay="0"/>
                                  </p:stCondLst>
                                  <p:childTnLst>
                                    <p:set>
                                      <p:cBhvr>
                                        <p:cTn id="88" dur="1" fill="hold">
                                          <p:stCondLst>
                                            <p:cond delay="0"/>
                                          </p:stCondLst>
                                        </p:cTn>
                                        <p:tgtEl>
                                          <p:spTgt spid="17"/>
                                        </p:tgtEl>
                                        <p:attrNameLst>
                                          <p:attrName>style.visibility</p:attrName>
                                        </p:attrNameLst>
                                      </p:cBhvr>
                                      <p:to>
                                        <p:strVal val="visible"/>
                                      </p:to>
                                    </p:set>
                                    <p:anim calcmode="lin" valueType="num">
                                      <p:cBhvr additive="base">
                                        <p:cTn id="89" dur="2000" fill="hold"/>
                                        <p:tgtEl>
                                          <p:spTgt spid="17"/>
                                        </p:tgtEl>
                                        <p:attrNameLst>
                                          <p:attrName>ppt_x</p:attrName>
                                        </p:attrNameLst>
                                      </p:cBhvr>
                                      <p:tavLst>
                                        <p:tav tm="0">
                                          <p:val>
                                            <p:strVal val="0-#ppt_w/2"/>
                                          </p:val>
                                        </p:tav>
                                        <p:tav tm="100000">
                                          <p:val>
                                            <p:strVal val="#ppt_x"/>
                                          </p:val>
                                        </p:tav>
                                      </p:tavLst>
                                    </p:anim>
                                    <p:anim calcmode="lin" valueType="num">
                                      <p:cBhvr additive="base">
                                        <p:cTn id="90" dur="2000" fill="hold"/>
                                        <p:tgtEl>
                                          <p:spTgt spid="17"/>
                                        </p:tgtEl>
                                        <p:attrNameLst>
                                          <p:attrName>ppt_y</p:attrName>
                                        </p:attrNameLst>
                                      </p:cBhvr>
                                      <p:tavLst>
                                        <p:tav tm="0">
                                          <p:val>
                                            <p:strVal val="1+#ppt_h/2"/>
                                          </p:val>
                                        </p:tav>
                                        <p:tav tm="100000">
                                          <p:val>
                                            <p:strVal val="#ppt_y"/>
                                          </p:val>
                                        </p:tav>
                                      </p:tavLst>
                                    </p:anim>
                                  </p:childTnLst>
                                </p:cTn>
                              </p:par>
                              <p:par>
                                <p:cTn id="91" presetID="2" presetClass="entr" presetSubtype="12" fill="hold" nodeType="withEffect">
                                  <p:stCondLst>
                                    <p:cond delay="0"/>
                                  </p:stCondLst>
                                  <p:childTnLst>
                                    <p:set>
                                      <p:cBhvr>
                                        <p:cTn id="92" dur="1" fill="hold">
                                          <p:stCondLst>
                                            <p:cond delay="0"/>
                                          </p:stCondLst>
                                        </p:cTn>
                                        <p:tgtEl>
                                          <p:spTgt spid="22"/>
                                        </p:tgtEl>
                                        <p:attrNameLst>
                                          <p:attrName>style.visibility</p:attrName>
                                        </p:attrNameLst>
                                      </p:cBhvr>
                                      <p:to>
                                        <p:strVal val="visible"/>
                                      </p:to>
                                    </p:set>
                                    <p:anim calcmode="lin" valueType="num">
                                      <p:cBhvr additive="base">
                                        <p:cTn id="93" dur="2000" fill="hold"/>
                                        <p:tgtEl>
                                          <p:spTgt spid="22"/>
                                        </p:tgtEl>
                                        <p:attrNameLst>
                                          <p:attrName>ppt_x</p:attrName>
                                        </p:attrNameLst>
                                      </p:cBhvr>
                                      <p:tavLst>
                                        <p:tav tm="0">
                                          <p:val>
                                            <p:strVal val="0-#ppt_w/2"/>
                                          </p:val>
                                        </p:tav>
                                        <p:tav tm="100000">
                                          <p:val>
                                            <p:strVal val="#ppt_x"/>
                                          </p:val>
                                        </p:tav>
                                      </p:tavLst>
                                    </p:anim>
                                    <p:anim calcmode="lin" valueType="num">
                                      <p:cBhvr additive="base">
                                        <p:cTn id="94" dur="2000" fill="hold"/>
                                        <p:tgtEl>
                                          <p:spTgt spid="22"/>
                                        </p:tgtEl>
                                        <p:attrNameLst>
                                          <p:attrName>ppt_y</p:attrName>
                                        </p:attrNameLst>
                                      </p:cBhvr>
                                      <p:tavLst>
                                        <p:tav tm="0">
                                          <p:val>
                                            <p:strVal val="1+#ppt_h/2"/>
                                          </p:val>
                                        </p:tav>
                                        <p:tav tm="100000">
                                          <p:val>
                                            <p:strVal val="#ppt_y"/>
                                          </p:val>
                                        </p:tav>
                                      </p:tavLst>
                                    </p:anim>
                                  </p:childTnLst>
                                </p:cTn>
                              </p:par>
                              <p:par>
                                <p:cTn id="95" presetID="8" presetClass="emph" presetSubtype="0" autoRev="1" fill="hold" nodeType="withEffect">
                                  <p:stCondLst>
                                    <p:cond delay="0"/>
                                  </p:stCondLst>
                                  <p:childTnLst>
                                    <p:animRot by="21600000">
                                      <p:cBhvr>
                                        <p:cTn id="96" dur="2000" fill="hold"/>
                                        <p:tgtEl>
                                          <p:spTgt spid="4"/>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5"/>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9"/>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11"/>
                                        </p:tgtEl>
                                        <p:attrNameLst>
                                          <p:attrName>r</p:attrName>
                                        </p:attrNameLst>
                                      </p:cBhvr>
                                    </p:animRot>
                                  </p:childTnLst>
                                </p:cTn>
                              </p:par>
                              <p:par>
                                <p:cTn id="103" presetID="8" presetClass="emph" presetSubtype="0" autoRev="1" fill="hold" nodeType="withEffect">
                                  <p:stCondLst>
                                    <p:cond delay="0"/>
                                  </p:stCondLst>
                                  <p:childTnLst>
                                    <p:animRot by="21600000">
                                      <p:cBhvr>
                                        <p:cTn id="104" dur="2000" fill="hold"/>
                                        <p:tgtEl>
                                          <p:spTgt spid="13"/>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19"/>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6"/>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10"/>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15"/>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16"/>
                                        </p:tgtEl>
                                        <p:attrNameLst>
                                          <p:attrName>r</p:attrName>
                                        </p:attrNameLst>
                                      </p:cBhvr>
                                    </p:animRot>
                                  </p:childTnLst>
                                </p:cTn>
                              </p:par>
                              <p:par>
                                <p:cTn id="115" presetID="8" presetClass="emph" presetSubtype="0" autoRev="1" fill="hold" nodeType="withEffect">
                                  <p:stCondLst>
                                    <p:cond delay="0"/>
                                  </p:stCondLst>
                                  <p:childTnLst>
                                    <p:animRot by="-21600000">
                                      <p:cBhvr>
                                        <p:cTn id="116" dur="2000" fill="hold"/>
                                        <p:tgtEl>
                                          <p:spTgt spid="18"/>
                                        </p:tgtEl>
                                        <p:attrNameLst>
                                          <p:attrName>r</p:attrName>
                                        </p:attrNameLst>
                                      </p:cBhvr>
                                    </p:animRot>
                                  </p:childTnLst>
                                </p:cTn>
                              </p:par>
                              <p:par>
                                <p:cTn id="117" presetID="8" presetClass="emph" presetSubtype="0" autoRev="1" fill="hold" nodeType="withEffect">
                                  <p:stCondLst>
                                    <p:cond delay="0"/>
                                  </p:stCondLst>
                                  <p:childTnLst>
                                    <p:animRot by="-21600000">
                                      <p:cBhvr>
                                        <p:cTn id="118" dur="2000" fill="hold"/>
                                        <p:tgtEl>
                                          <p:spTgt spid="20"/>
                                        </p:tgtEl>
                                        <p:attrNameLst>
                                          <p:attrName>r</p:attrName>
                                        </p:attrNameLst>
                                      </p:cBhvr>
                                    </p:animRot>
                                  </p:childTnLst>
                                </p:cTn>
                              </p:par>
                              <p:par>
                                <p:cTn id="119" presetID="8" presetClass="emph" presetSubtype="0" autoRev="1" fill="hold" nodeType="withEffect">
                                  <p:stCondLst>
                                    <p:cond delay="0"/>
                                  </p:stCondLst>
                                  <p:childTnLst>
                                    <p:animRot by="-21600000">
                                      <p:cBhvr>
                                        <p:cTn id="120" dur="2000" fill="hold"/>
                                        <p:tgtEl>
                                          <p:spTgt spid="7"/>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21"/>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23"/>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24"/>
                                        </p:tgtEl>
                                        <p:attrNameLst>
                                          <p:attrName>r</p:attrName>
                                        </p:attrNameLst>
                                      </p:cBhvr>
                                    </p:animRot>
                                  </p:childTnLst>
                                </p:cTn>
                              </p:par>
                              <p:par>
                                <p:cTn id="127" presetID="8" presetClass="emph" presetSubtype="0" autoRev="1" fill="hold" nodeType="withEffect">
                                  <p:stCondLst>
                                    <p:cond delay="0"/>
                                  </p:stCondLst>
                                  <p:childTnLst>
                                    <p:animRot by="-21600000">
                                      <p:cBhvr>
                                        <p:cTn id="128" dur="2000" fill="hold"/>
                                        <p:tgtEl>
                                          <p:spTgt spid="25"/>
                                        </p:tgtEl>
                                        <p:attrNameLst>
                                          <p:attrName>r</p:attrName>
                                        </p:attrNameLst>
                                      </p:cBhvr>
                                    </p:animRot>
                                  </p:childTnLst>
                                </p:cTn>
                              </p:par>
                              <p:par>
                                <p:cTn id="129" presetID="8" presetClass="emph" presetSubtype="0" autoRev="1" fill="hold" nodeType="withEffect">
                                  <p:stCondLst>
                                    <p:cond delay="0"/>
                                  </p:stCondLst>
                                  <p:childTnLst>
                                    <p:animRot by="21600000">
                                      <p:cBhvr>
                                        <p:cTn id="130" dur="2000" fill="hold"/>
                                        <p:tgtEl>
                                          <p:spTgt spid="8"/>
                                        </p:tgtEl>
                                        <p:attrNameLst>
                                          <p:attrName>r</p:attrName>
                                        </p:attrNameLst>
                                      </p:cBhvr>
                                    </p:animRot>
                                  </p:childTnLst>
                                </p:cTn>
                              </p:par>
                              <p:par>
                                <p:cTn id="131" presetID="8" presetClass="emph" presetSubtype="0" autoRev="1" fill="hold" nodeType="withEffect">
                                  <p:stCondLst>
                                    <p:cond delay="0"/>
                                  </p:stCondLst>
                                  <p:childTnLst>
                                    <p:animRot by="21600000">
                                      <p:cBhvr>
                                        <p:cTn id="132" dur="2000" fill="hold"/>
                                        <p:tgtEl>
                                          <p:spTgt spid="12"/>
                                        </p:tgtEl>
                                        <p:attrNameLst>
                                          <p:attrName>r</p:attrName>
                                        </p:attrNameLst>
                                      </p:cBhvr>
                                    </p:animRot>
                                  </p:childTnLst>
                                </p:cTn>
                              </p:par>
                              <p:par>
                                <p:cTn id="133" presetID="8" presetClass="emph" presetSubtype="0" autoRev="1" fill="hold" nodeType="withEffect">
                                  <p:stCondLst>
                                    <p:cond delay="0"/>
                                  </p:stCondLst>
                                  <p:childTnLst>
                                    <p:animRot by="21600000">
                                      <p:cBhvr>
                                        <p:cTn id="134" dur="2000" fill="hold"/>
                                        <p:tgtEl>
                                          <p:spTgt spid="14"/>
                                        </p:tgtEl>
                                        <p:attrNameLst>
                                          <p:attrName>r</p:attrName>
                                        </p:attrNameLst>
                                      </p:cBhvr>
                                    </p:animRot>
                                  </p:childTnLst>
                                </p:cTn>
                              </p:par>
                              <p:par>
                                <p:cTn id="135" presetID="8" presetClass="emph" presetSubtype="0" autoRev="1" fill="hold" nodeType="withEffect">
                                  <p:stCondLst>
                                    <p:cond delay="0"/>
                                  </p:stCondLst>
                                  <p:childTnLst>
                                    <p:animRot by="21600000">
                                      <p:cBhvr>
                                        <p:cTn id="136" dur="2000" fill="hold"/>
                                        <p:tgtEl>
                                          <p:spTgt spid="17"/>
                                        </p:tgtEl>
                                        <p:attrNameLst>
                                          <p:attrName>r</p:attrName>
                                        </p:attrNameLst>
                                      </p:cBhvr>
                                    </p:animRot>
                                  </p:childTnLst>
                                </p:cTn>
                              </p:par>
                              <p:par>
                                <p:cTn id="137" presetID="8" presetClass="emph" presetSubtype="0" autoRev="1" fill="hold" nodeType="withEffect">
                                  <p:stCondLst>
                                    <p:cond delay="0"/>
                                  </p:stCondLst>
                                  <p:childTnLst>
                                    <p:animRot by="21600000">
                                      <p:cBhvr>
                                        <p:cTn id="138" dur="2000" fill="hold"/>
                                        <p:tgtEl>
                                          <p:spTgt spid="22"/>
                                        </p:tgtEl>
                                        <p:attrNameLst>
                                          <p:attrName>r</p:attrName>
                                        </p:attrNameLst>
                                      </p:cBhvr>
                                    </p:animRot>
                                  </p:childTnLst>
                                </p:cTn>
                              </p:par>
                            </p:childTnLst>
                          </p:cTn>
                        </p:par>
                        <p:par>
                          <p:cTn id="139" fill="hold">
                            <p:stCondLst>
                              <p:cond delay="4000"/>
                            </p:stCondLst>
                            <p:childTnLst>
                              <p:par>
                                <p:cTn id="140" presetID="2" presetClass="exit" presetSubtype="6" fill="hold" nodeType="afterEffect">
                                  <p:stCondLst>
                                    <p:cond delay="0"/>
                                  </p:stCondLst>
                                  <p:childTnLst>
                                    <p:anim calcmode="lin" valueType="num">
                                      <p:cBhvr additive="base">
                                        <p:cTn id="141" dur="2000"/>
                                        <p:tgtEl>
                                          <p:spTgt spid="4"/>
                                        </p:tgtEl>
                                        <p:attrNameLst>
                                          <p:attrName>ppt_x</p:attrName>
                                        </p:attrNameLst>
                                      </p:cBhvr>
                                      <p:tavLst>
                                        <p:tav tm="0">
                                          <p:val>
                                            <p:strVal val="ppt_x"/>
                                          </p:val>
                                        </p:tav>
                                        <p:tav tm="100000">
                                          <p:val>
                                            <p:strVal val="1+ppt_w/2"/>
                                          </p:val>
                                        </p:tav>
                                      </p:tavLst>
                                    </p:anim>
                                    <p:anim calcmode="lin" valueType="num">
                                      <p:cBhvr additive="base">
                                        <p:cTn id="142" dur="2000"/>
                                        <p:tgtEl>
                                          <p:spTgt spid="4"/>
                                        </p:tgtEl>
                                        <p:attrNameLst>
                                          <p:attrName>ppt_y</p:attrName>
                                        </p:attrNameLst>
                                      </p:cBhvr>
                                      <p:tavLst>
                                        <p:tav tm="0">
                                          <p:val>
                                            <p:strVal val="ppt_y"/>
                                          </p:val>
                                        </p:tav>
                                        <p:tav tm="100000">
                                          <p:val>
                                            <p:strVal val="1+ppt_h/2"/>
                                          </p:val>
                                        </p:tav>
                                      </p:tavLst>
                                    </p:anim>
                                    <p:set>
                                      <p:cBhvr>
                                        <p:cTn id="143" dur="1" fill="hold">
                                          <p:stCondLst>
                                            <p:cond delay="1999"/>
                                          </p:stCondLst>
                                        </p:cTn>
                                        <p:tgtEl>
                                          <p:spTgt spid="4"/>
                                        </p:tgtEl>
                                        <p:attrNameLst>
                                          <p:attrName>style.visibility</p:attrName>
                                        </p:attrNameLst>
                                      </p:cBhvr>
                                      <p:to>
                                        <p:strVal val="hidden"/>
                                      </p:to>
                                    </p:set>
                                  </p:childTnLst>
                                </p:cTn>
                              </p:par>
                              <p:par>
                                <p:cTn id="144" presetID="2" presetClass="exit" presetSubtype="6" fill="hold" nodeType="withEffect">
                                  <p:stCondLst>
                                    <p:cond delay="0"/>
                                  </p:stCondLst>
                                  <p:childTnLst>
                                    <p:anim calcmode="lin" valueType="num">
                                      <p:cBhvr additive="base">
                                        <p:cTn id="145" dur="2000"/>
                                        <p:tgtEl>
                                          <p:spTgt spid="5"/>
                                        </p:tgtEl>
                                        <p:attrNameLst>
                                          <p:attrName>ppt_x</p:attrName>
                                        </p:attrNameLst>
                                      </p:cBhvr>
                                      <p:tavLst>
                                        <p:tav tm="0">
                                          <p:val>
                                            <p:strVal val="ppt_x"/>
                                          </p:val>
                                        </p:tav>
                                        <p:tav tm="100000">
                                          <p:val>
                                            <p:strVal val="1+ppt_w/2"/>
                                          </p:val>
                                        </p:tav>
                                      </p:tavLst>
                                    </p:anim>
                                    <p:anim calcmode="lin" valueType="num">
                                      <p:cBhvr additive="base">
                                        <p:cTn id="146" dur="2000"/>
                                        <p:tgtEl>
                                          <p:spTgt spid="5"/>
                                        </p:tgtEl>
                                        <p:attrNameLst>
                                          <p:attrName>ppt_y</p:attrName>
                                        </p:attrNameLst>
                                      </p:cBhvr>
                                      <p:tavLst>
                                        <p:tav tm="0">
                                          <p:val>
                                            <p:strVal val="ppt_y"/>
                                          </p:val>
                                        </p:tav>
                                        <p:tav tm="100000">
                                          <p:val>
                                            <p:strVal val="1+ppt_h/2"/>
                                          </p:val>
                                        </p:tav>
                                      </p:tavLst>
                                    </p:anim>
                                    <p:set>
                                      <p:cBhvr>
                                        <p:cTn id="147" dur="1" fill="hold">
                                          <p:stCondLst>
                                            <p:cond delay="1999"/>
                                          </p:stCondLst>
                                        </p:cTn>
                                        <p:tgtEl>
                                          <p:spTgt spid="5"/>
                                        </p:tgtEl>
                                        <p:attrNameLst>
                                          <p:attrName>style.visibility</p:attrName>
                                        </p:attrNameLst>
                                      </p:cBhvr>
                                      <p:to>
                                        <p:strVal val="hidden"/>
                                      </p:to>
                                    </p:set>
                                  </p:childTnLst>
                                </p:cTn>
                              </p:par>
                              <p:par>
                                <p:cTn id="148" presetID="2" presetClass="exit" presetSubtype="6" fill="hold" nodeType="withEffect">
                                  <p:stCondLst>
                                    <p:cond delay="0"/>
                                  </p:stCondLst>
                                  <p:childTnLst>
                                    <p:anim calcmode="lin" valueType="num">
                                      <p:cBhvr additive="base">
                                        <p:cTn id="149" dur="2000"/>
                                        <p:tgtEl>
                                          <p:spTgt spid="9"/>
                                        </p:tgtEl>
                                        <p:attrNameLst>
                                          <p:attrName>ppt_x</p:attrName>
                                        </p:attrNameLst>
                                      </p:cBhvr>
                                      <p:tavLst>
                                        <p:tav tm="0">
                                          <p:val>
                                            <p:strVal val="ppt_x"/>
                                          </p:val>
                                        </p:tav>
                                        <p:tav tm="100000">
                                          <p:val>
                                            <p:strVal val="1+ppt_w/2"/>
                                          </p:val>
                                        </p:tav>
                                      </p:tavLst>
                                    </p:anim>
                                    <p:anim calcmode="lin" valueType="num">
                                      <p:cBhvr additive="base">
                                        <p:cTn id="150" dur="2000"/>
                                        <p:tgtEl>
                                          <p:spTgt spid="9"/>
                                        </p:tgtEl>
                                        <p:attrNameLst>
                                          <p:attrName>ppt_y</p:attrName>
                                        </p:attrNameLst>
                                      </p:cBhvr>
                                      <p:tavLst>
                                        <p:tav tm="0">
                                          <p:val>
                                            <p:strVal val="ppt_y"/>
                                          </p:val>
                                        </p:tav>
                                        <p:tav tm="100000">
                                          <p:val>
                                            <p:strVal val="1+ppt_h/2"/>
                                          </p:val>
                                        </p:tav>
                                      </p:tavLst>
                                    </p:anim>
                                    <p:set>
                                      <p:cBhvr>
                                        <p:cTn id="151" dur="1" fill="hold">
                                          <p:stCondLst>
                                            <p:cond delay="1999"/>
                                          </p:stCondLst>
                                        </p:cTn>
                                        <p:tgtEl>
                                          <p:spTgt spid="9"/>
                                        </p:tgtEl>
                                        <p:attrNameLst>
                                          <p:attrName>style.visibility</p:attrName>
                                        </p:attrNameLst>
                                      </p:cBhvr>
                                      <p:to>
                                        <p:strVal val="hidden"/>
                                      </p:to>
                                    </p:set>
                                  </p:childTnLst>
                                </p:cTn>
                              </p:par>
                              <p:par>
                                <p:cTn id="152" presetID="2" presetClass="exit" presetSubtype="6" fill="hold" nodeType="withEffect">
                                  <p:stCondLst>
                                    <p:cond delay="0"/>
                                  </p:stCondLst>
                                  <p:childTnLst>
                                    <p:anim calcmode="lin" valueType="num">
                                      <p:cBhvr additive="base">
                                        <p:cTn id="153" dur="2000"/>
                                        <p:tgtEl>
                                          <p:spTgt spid="11"/>
                                        </p:tgtEl>
                                        <p:attrNameLst>
                                          <p:attrName>ppt_x</p:attrName>
                                        </p:attrNameLst>
                                      </p:cBhvr>
                                      <p:tavLst>
                                        <p:tav tm="0">
                                          <p:val>
                                            <p:strVal val="ppt_x"/>
                                          </p:val>
                                        </p:tav>
                                        <p:tav tm="100000">
                                          <p:val>
                                            <p:strVal val="1+ppt_w/2"/>
                                          </p:val>
                                        </p:tav>
                                      </p:tavLst>
                                    </p:anim>
                                    <p:anim calcmode="lin" valueType="num">
                                      <p:cBhvr additive="base">
                                        <p:cTn id="154" dur="2000"/>
                                        <p:tgtEl>
                                          <p:spTgt spid="11"/>
                                        </p:tgtEl>
                                        <p:attrNameLst>
                                          <p:attrName>ppt_y</p:attrName>
                                        </p:attrNameLst>
                                      </p:cBhvr>
                                      <p:tavLst>
                                        <p:tav tm="0">
                                          <p:val>
                                            <p:strVal val="ppt_y"/>
                                          </p:val>
                                        </p:tav>
                                        <p:tav tm="100000">
                                          <p:val>
                                            <p:strVal val="1+ppt_h/2"/>
                                          </p:val>
                                        </p:tav>
                                      </p:tavLst>
                                    </p:anim>
                                    <p:set>
                                      <p:cBhvr>
                                        <p:cTn id="155" dur="1" fill="hold">
                                          <p:stCondLst>
                                            <p:cond delay="1999"/>
                                          </p:stCondLst>
                                        </p:cTn>
                                        <p:tgtEl>
                                          <p:spTgt spid="11"/>
                                        </p:tgtEl>
                                        <p:attrNameLst>
                                          <p:attrName>style.visibility</p:attrName>
                                        </p:attrNameLst>
                                      </p:cBhvr>
                                      <p:to>
                                        <p:strVal val="hidden"/>
                                      </p:to>
                                    </p:set>
                                  </p:childTnLst>
                                </p:cTn>
                              </p:par>
                              <p:par>
                                <p:cTn id="156" presetID="2" presetClass="exit" presetSubtype="6" fill="hold" nodeType="withEffect">
                                  <p:stCondLst>
                                    <p:cond delay="0"/>
                                  </p:stCondLst>
                                  <p:childTnLst>
                                    <p:anim calcmode="lin" valueType="num">
                                      <p:cBhvr additive="base">
                                        <p:cTn id="157" dur="2000"/>
                                        <p:tgtEl>
                                          <p:spTgt spid="13"/>
                                        </p:tgtEl>
                                        <p:attrNameLst>
                                          <p:attrName>ppt_x</p:attrName>
                                        </p:attrNameLst>
                                      </p:cBhvr>
                                      <p:tavLst>
                                        <p:tav tm="0">
                                          <p:val>
                                            <p:strVal val="ppt_x"/>
                                          </p:val>
                                        </p:tav>
                                        <p:tav tm="100000">
                                          <p:val>
                                            <p:strVal val="1+ppt_w/2"/>
                                          </p:val>
                                        </p:tav>
                                      </p:tavLst>
                                    </p:anim>
                                    <p:anim calcmode="lin" valueType="num">
                                      <p:cBhvr additive="base">
                                        <p:cTn id="158" dur="2000"/>
                                        <p:tgtEl>
                                          <p:spTgt spid="13"/>
                                        </p:tgtEl>
                                        <p:attrNameLst>
                                          <p:attrName>ppt_y</p:attrName>
                                        </p:attrNameLst>
                                      </p:cBhvr>
                                      <p:tavLst>
                                        <p:tav tm="0">
                                          <p:val>
                                            <p:strVal val="ppt_y"/>
                                          </p:val>
                                        </p:tav>
                                        <p:tav tm="100000">
                                          <p:val>
                                            <p:strVal val="1+ppt_h/2"/>
                                          </p:val>
                                        </p:tav>
                                      </p:tavLst>
                                    </p:anim>
                                    <p:set>
                                      <p:cBhvr>
                                        <p:cTn id="159" dur="1" fill="hold">
                                          <p:stCondLst>
                                            <p:cond delay="1999"/>
                                          </p:stCondLst>
                                        </p:cTn>
                                        <p:tgtEl>
                                          <p:spTgt spid="13"/>
                                        </p:tgtEl>
                                        <p:attrNameLst>
                                          <p:attrName>style.visibility</p:attrName>
                                        </p:attrNameLst>
                                      </p:cBhvr>
                                      <p:to>
                                        <p:strVal val="hidden"/>
                                      </p:to>
                                    </p:set>
                                  </p:childTnLst>
                                </p:cTn>
                              </p:par>
                              <p:par>
                                <p:cTn id="160" presetID="2" presetClass="exit" presetSubtype="6" fill="hold" nodeType="withEffect">
                                  <p:stCondLst>
                                    <p:cond delay="0"/>
                                  </p:stCondLst>
                                  <p:childTnLst>
                                    <p:anim calcmode="lin" valueType="num">
                                      <p:cBhvr additive="base">
                                        <p:cTn id="161" dur="2000"/>
                                        <p:tgtEl>
                                          <p:spTgt spid="19"/>
                                        </p:tgtEl>
                                        <p:attrNameLst>
                                          <p:attrName>ppt_x</p:attrName>
                                        </p:attrNameLst>
                                      </p:cBhvr>
                                      <p:tavLst>
                                        <p:tav tm="0">
                                          <p:val>
                                            <p:strVal val="ppt_x"/>
                                          </p:val>
                                        </p:tav>
                                        <p:tav tm="100000">
                                          <p:val>
                                            <p:strVal val="1+ppt_w/2"/>
                                          </p:val>
                                        </p:tav>
                                      </p:tavLst>
                                    </p:anim>
                                    <p:anim calcmode="lin" valueType="num">
                                      <p:cBhvr additive="base">
                                        <p:cTn id="162" dur="2000"/>
                                        <p:tgtEl>
                                          <p:spTgt spid="19"/>
                                        </p:tgtEl>
                                        <p:attrNameLst>
                                          <p:attrName>ppt_y</p:attrName>
                                        </p:attrNameLst>
                                      </p:cBhvr>
                                      <p:tavLst>
                                        <p:tav tm="0">
                                          <p:val>
                                            <p:strVal val="ppt_y"/>
                                          </p:val>
                                        </p:tav>
                                        <p:tav tm="100000">
                                          <p:val>
                                            <p:strVal val="1+ppt_h/2"/>
                                          </p:val>
                                        </p:tav>
                                      </p:tavLst>
                                    </p:anim>
                                    <p:set>
                                      <p:cBhvr>
                                        <p:cTn id="163" dur="1" fill="hold">
                                          <p:stCondLst>
                                            <p:cond delay="1999"/>
                                          </p:stCondLst>
                                        </p:cTn>
                                        <p:tgtEl>
                                          <p:spTgt spid="19"/>
                                        </p:tgtEl>
                                        <p:attrNameLst>
                                          <p:attrName>style.visibility</p:attrName>
                                        </p:attrNameLst>
                                      </p:cBhvr>
                                      <p:to>
                                        <p:strVal val="hidden"/>
                                      </p:to>
                                    </p:set>
                                  </p:childTnLst>
                                </p:cTn>
                              </p:par>
                              <p:par>
                                <p:cTn id="164" presetID="2" presetClass="exit" presetSubtype="9" fill="hold" nodeType="withEffect">
                                  <p:stCondLst>
                                    <p:cond delay="0"/>
                                  </p:stCondLst>
                                  <p:childTnLst>
                                    <p:anim calcmode="lin" valueType="num">
                                      <p:cBhvr additive="base">
                                        <p:cTn id="165" dur="2000"/>
                                        <p:tgtEl>
                                          <p:spTgt spid="8"/>
                                        </p:tgtEl>
                                        <p:attrNameLst>
                                          <p:attrName>ppt_x</p:attrName>
                                        </p:attrNameLst>
                                      </p:cBhvr>
                                      <p:tavLst>
                                        <p:tav tm="0">
                                          <p:val>
                                            <p:strVal val="ppt_x"/>
                                          </p:val>
                                        </p:tav>
                                        <p:tav tm="100000">
                                          <p:val>
                                            <p:strVal val="0-ppt_w/2"/>
                                          </p:val>
                                        </p:tav>
                                      </p:tavLst>
                                    </p:anim>
                                    <p:anim calcmode="lin" valueType="num">
                                      <p:cBhvr additive="base">
                                        <p:cTn id="166" dur="2000"/>
                                        <p:tgtEl>
                                          <p:spTgt spid="8"/>
                                        </p:tgtEl>
                                        <p:attrNameLst>
                                          <p:attrName>ppt_y</p:attrName>
                                        </p:attrNameLst>
                                      </p:cBhvr>
                                      <p:tavLst>
                                        <p:tav tm="0">
                                          <p:val>
                                            <p:strVal val="ppt_y"/>
                                          </p:val>
                                        </p:tav>
                                        <p:tav tm="100000">
                                          <p:val>
                                            <p:strVal val="0-ppt_h/2"/>
                                          </p:val>
                                        </p:tav>
                                      </p:tavLst>
                                    </p:anim>
                                    <p:set>
                                      <p:cBhvr>
                                        <p:cTn id="167" dur="1" fill="hold">
                                          <p:stCondLst>
                                            <p:cond delay="1999"/>
                                          </p:stCondLst>
                                        </p:cTn>
                                        <p:tgtEl>
                                          <p:spTgt spid="8"/>
                                        </p:tgtEl>
                                        <p:attrNameLst>
                                          <p:attrName>style.visibility</p:attrName>
                                        </p:attrNameLst>
                                      </p:cBhvr>
                                      <p:to>
                                        <p:strVal val="hidden"/>
                                      </p:to>
                                    </p:set>
                                  </p:childTnLst>
                                </p:cTn>
                              </p:par>
                              <p:par>
                                <p:cTn id="168" presetID="2" presetClass="exit" presetSubtype="9" fill="hold" nodeType="withEffect">
                                  <p:stCondLst>
                                    <p:cond delay="0"/>
                                  </p:stCondLst>
                                  <p:childTnLst>
                                    <p:anim calcmode="lin" valueType="num">
                                      <p:cBhvr additive="base">
                                        <p:cTn id="169" dur="2000"/>
                                        <p:tgtEl>
                                          <p:spTgt spid="12"/>
                                        </p:tgtEl>
                                        <p:attrNameLst>
                                          <p:attrName>ppt_x</p:attrName>
                                        </p:attrNameLst>
                                      </p:cBhvr>
                                      <p:tavLst>
                                        <p:tav tm="0">
                                          <p:val>
                                            <p:strVal val="ppt_x"/>
                                          </p:val>
                                        </p:tav>
                                        <p:tav tm="100000">
                                          <p:val>
                                            <p:strVal val="0-ppt_w/2"/>
                                          </p:val>
                                        </p:tav>
                                      </p:tavLst>
                                    </p:anim>
                                    <p:anim calcmode="lin" valueType="num">
                                      <p:cBhvr additive="base">
                                        <p:cTn id="170" dur="2000"/>
                                        <p:tgtEl>
                                          <p:spTgt spid="12"/>
                                        </p:tgtEl>
                                        <p:attrNameLst>
                                          <p:attrName>ppt_y</p:attrName>
                                        </p:attrNameLst>
                                      </p:cBhvr>
                                      <p:tavLst>
                                        <p:tav tm="0">
                                          <p:val>
                                            <p:strVal val="ppt_y"/>
                                          </p:val>
                                        </p:tav>
                                        <p:tav tm="100000">
                                          <p:val>
                                            <p:strVal val="0-ppt_h/2"/>
                                          </p:val>
                                        </p:tav>
                                      </p:tavLst>
                                    </p:anim>
                                    <p:set>
                                      <p:cBhvr>
                                        <p:cTn id="171" dur="1" fill="hold">
                                          <p:stCondLst>
                                            <p:cond delay="1999"/>
                                          </p:stCondLst>
                                        </p:cTn>
                                        <p:tgtEl>
                                          <p:spTgt spid="12"/>
                                        </p:tgtEl>
                                        <p:attrNameLst>
                                          <p:attrName>style.visibility</p:attrName>
                                        </p:attrNameLst>
                                      </p:cBhvr>
                                      <p:to>
                                        <p:strVal val="hidden"/>
                                      </p:to>
                                    </p:set>
                                  </p:childTnLst>
                                </p:cTn>
                              </p:par>
                              <p:par>
                                <p:cTn id="172" presetID="2" presetClass="exit" presetSubtype="9" fill="hold" nodeType="withEffect">
                                  <p:stCondLst>
                                    <p:cond delay="0"/>
                                  </p:stCondLst>
                                  <p:childTnLst>
                                    <p:anim calcmode="lin" valueType="num">
                                      <p:cBhvr additive="base">
                                        <p:cTn id="173" dur="2000"/>
                                        <p:tgtEl>
                                          <p:spTgt spid="14"/>
                                        </p:tgtEl>
                                        <p:attrNameLst>
                                          <p:attrName>ppt_x</p:attrName>
                                        </p:attrNameLst>
                                      </p:cBhvr>
                                      <p:tavLst>
                                        <p:tav tm="0">
                                          <p:val>
                                            <p:strVal val="ppt_x"/>
                                          </p:val>
                                        </p:tav>
                                        <p:tav tm="100000">
                                          <p:val>
                                            <p:strVal val="0-ppt_w/2"/>
                                          </p:val>
                                        </p:tav>
                                      </p:tavLst>
                                    </p:anim>
                                    <p:anim calcmode="lin" valueType="num">
                                      <p:cBhvr additive="base">
                                        <p:cTn id="174" dur="2000"/>
                                        <p:tgtEl>
                                          <p:spTgt spid="14"/>
                                        </p:tgtEl>
                                        <p:attrNameLst>
                                          <p:attrName>ppt_y</p:attrName>
                                        </p:attrNameLst>
                                      </p:cBhvr>
                                      <p:tavLst>
                                        <p:tav tm="0">
                                          <p:val>
                                            <p:strVal val="ppt_y"/>
                                          </p:val>
                                        </p:tav>
                                        <p:tav tm="100000">
                                          <p:val>
                                            <p:strVal val="0-ppt_h/2"/>
                                          </p:val>
                                        </p:tav>
                                      </p:tavLst>
                                    </p:anim>
                                    <p:set>
                                      <p:cBhvr>
                                        <p:cTn id="175" dur="1" fill="hold">
                                          <p:stCondLst>
                                            <p:cond delay="1999"/>
                                          </p:stCondLst>
                                        </p:cTn>
                                        <p:tgtEl>
                                          <p:spTgt spid="14"/>
                                        </p:tgtEl>
                                        <p:attrNameLst>
                                          <p:attrName>style.visibility</p:attrName>
                                        </p:attrNameLst>
                                      </p:cBhvr>
                                      <p:to>
                                        <p:strVal val="hidden"/>
                                      </p:to>
                                    </p:set>
                                  </p:childTnLst>
                                </p:cTn>
                              </p:par>
                              <p:par>
                                <p:cTn id="176" presetID="2" presetClass="exit" presetSubtype="9" fill="hold" nodeType="withEffect">
                                  <p:stCondLst>
                                    <p:cond delay="0"/>
                                  </p:stCondLst>
                                  <p:childTnLst>
                                    <p:anim calcmode="lin" valueType="num">
                                      <p:cBhvr additive="base">
                                        <p:cTn id="177" dur="2000"/>
                                        <p:tgtEl>
                                          <p:spTgt spid="17"/>
                                        </p:tgtEl>
                                        <p:attrNameLst>
                                          <p:attrName>ppt_x</p:attrName>
                                        </p:attrNameLst>
                                      </p:cBhvr>
                                      <p:tavLst>
                                        <p:tav tm="0">
                                          <p:val>
                                            <p:strVal val="ppt_x"/>
                                          </p:val>
                                        </p:tav>
                                        <p:tav tm="100000">
                                          <p:val>
                                            <p:strVal val="0-ppt_w/2"/>
                                          </p:val>
                                        </p:tav>
                                      </p:tavLst>
                                    </p:anim>
                                    <p:anim calcmode="lin" valueType="num">
                                      <p:cBhvr additive="base">
                                        <p:cTn id="178" dur="2000"/>
                                        <p:tgtEl>
                                          <p:spTgt spid="17"/>
                                        </p:tgtEl>
                                        <p:attrNameLst>
                                          <p:attrName>ppt_y</p:attrName>
                                        </p:attrNameLst>
                                      </p:cBhvr>
                                      <p:tavLst>
                                        <p:tav tm="0">
                                          <p:val>
                                            <p:strVal val="ppt_y"/>
                                          </p:val>
                                        </p:tav>
                                        <p:tav tm="100000">
                                          <p:val>
                                            <p:strVal val="0-ppt_h/2"/>
                                          </p:val>
                                        </p:tav>
                                      </p:tavLst>
                                    </p:anim>
                                    <p:set>
                                      <p:cBhvr>
                                        <p:cTn id="179" dur="1" fill="hold">
                                          <p:stCondLst>
                                            <p:cond delay="1999"/>
                                          </p:stCondLst>
                                        </p:cTn>
                                        <p:tgtEl>
                                          <p:spTgt spid="17"/>
                                        </p:tgtEl>
                                        <p:attrNameLst>
                                          <p:attrName>style.visibility</p:attrName>
                                        </p:attrNameLst>
                                      </p:cBhvr>
                                      <p:to>
                                        <p:strVal val="hidden"/>
                                      </p:to>
                                    </p:set>
                                  </p:childTnLst>
                                </p:cTn>
                              </p:par>
                              <p:par>
                                <p:cTn id="180" presetID="2" presetClass="exit" presetSubtype="9" fill="hold" nodeType="withEffect">
                                  <p:stCondLst>
                                    <p:cond delay="0"/>
                                  </p:stCondLst>
                                  <p:childTnLst>
                                    <p:anim calcmode="lin" valueType="num">
                                      <p:cBhvr additive="base">
                                        <p:cTn id="181" dur="2000"/>
                                        <p:tgtEl>
                                          <p:spTgt spid="22"/>
                                        </p:tgtEl>
                                        <p:attrNameLst>
                                          <p:attrName>ppt_x</p:attrName>
                                        </p:attrNameLst>
                                      </p:cBhvr>
                                      <p:tavLst>
                                        <p:tav tm="0">
                                          <p:val>
                                            <p:strVal val="ppt_x"/>
                                          </p:val>
                                        </p:tav>
                                        <p:tav tm="100000">
                                          <p:val>
                                            <p:strVal val="0-ppt_w/2"/>
                                          </p:val>
                                        </p:tav>
                                      </p:tavLst>
                                    </p:anim>
                                    <p:anim calcmode="lin" valueType="num">
                                      <p:cBhvr additive="base">
                                        <p:cTn id="182" dur="2000"/>
                                        <p:tgtEl>
                                          <p:spTgt spid="22"/>
                                        </p:tgtEl>
                                        <p:attrNameLst>
                                          <p:attrName>ppt_y</p:attrName>
                                        </p:attrNameLst>
                                      </p:cBhvr>
                                      <p:tavLst>
                                        <p:tav tm="0">
                                          <p:val>
                                            <p:strVal val="ppt_y"/>
                                          </p:val>
                                        </p:tav>
                                        <p:tav tm="100000">
                                          <p:val>
                                            <p:strVal val="0-ppt_h/2"/>
                                          </p:val>
                                        </p:tav>
                                      </p:tavLst>
                                    </p:anim>
                                    <p:set>
                                      <p:cBhvr>
                                        <p:cTn id="183" dur="1" fill="hold">
                                          <p:stCondLst>
                                            <p:cond delay="1999"/>
                                          </p:stCondLst>
                                        </p:cTn>
                                        <p:tgtEl>
                                          <p:spTgt spid="22"/>
                                        </p:tgtEl>
                                        <p:attrNameLst>
                                          <p:attrName>style.visibility</p:attrName>
                                        </p:attrNameLst>
                                      </p:cBhvr>
                                      <p:to>
                                        <p:strVal val="hidden"/>
                                      </p:to>
                                    </p:set>
                                  </p:childTnLst>
                                </p:cTn>
                              </p:par>
                              <p:par>
                                <p:cTn id="184" presetID="2" presetClass="exit" presetSubtype="12" fill="hold" nodeType="withEffect">
                                  <p:stCondLst>
                                    <p:cond delay="0"/>
                                  </p:stCondLst>
                                  <p:childTnLst>
                                    <p:anim calcmode="lin" valueType="num">
                                      <p:cBhvr additive="base">
                                        <p:cTn id="185" dur="2000"/>
                                        <p:tgtEl>
                                          <p:spTgt spid="6"/>
                                        </p:tgtEl>
                                        <p:attrNameLst>
                                          <p:attrName>ppt_x</p:attrName>
                                        </p:attrNameLst>
                                      </p:cBhvr>
                                      <p:tavLst>
                                        <p:tav tm="0">
                                          <p:val>
                                            <p:strVal val="ppt_x"/>
                                          </p:val>
                                        </p:tav>
                                        <p:tav tm="100000">
                                          <p:val>
                                            <p:strVal val="0-ppt_w/2"/>
                                          </p:val>
                                        </p:tav>
                                      </p:tavLst>
                                    </p:anim>
                                    <p:anim calcmode="lin" valueType="num">
                                      <p:cBhvr additive="base">
                                        <p:cTn id="186" dur="2000"/>
                                        <p:tgtEl>
                                          <p:spTgt spid="6"/>
                                        </p:tgtEl>
                                        <p:attrNameLst>
                                          <p:attrName>ppt_y</p:attrName>
                                        </p:attrNameLst>
                                      </p:cBhvr>
                                      <p:tavLst>
                                        <p:tav tm="0">
                                          <p:val>
                                            <p:strVal val="ppt_y"/>
                                          </p:val>
                                        </p:tav>
                                        <p:tav tm="100000">
                                          <p:val>
                                            <p:strVal val="1+ppt_h/2"/>
                                          </p:val>
                                        </p:tav>
                                      </p:tavLst>
                                    </p:anim>
                                    <p:set>
                                      <p:cBhvr>
                                        <p:cTn id="187" dur="1" fill="hold">
                                          <p:stCondLst>
                                            <p:cond delay="1999"/>
                                          </p:stCondLst>
                                        </p:cTn>
                                        <p:tgtEl>
                                          <p:spTgt spid="6"/>
                                        </p:tgtEl>
                                        <p:attrNameLst>
                                          <p:attrName>style.visibility</p:attrName>
                                        </p:attrNameLst>
                                      </p:cBhvr>
                                      <p:to>
                                        <p:strVal val="hidden"/>
                                      </p:to>
                                    </p:set>
                                  </p:childTnLst>
                                </p:cTn>
                              </p:par>
                              <p:par>
                                <p:cTn id="188" presetID="2" presetClass="exit" presetSubtype="12" fill="hold" nodeType="withEffect">
                                  <p:stCondLst>
                                    <p:cond delay="0"/>
                                  </p:stCondLst>
                                  <p:childTnLst>
                                    <p:anim calcmode="lin" valueType="num">
                                      <p:cBhvr additive="base">
                                        <p:cTn id="189" dur="2000"/>
                                        <p:tgtEl>
                                          <p:spTgt spid="10"/>
                                        </p:tgtEl>
                                        <p:attrNameLst>
                                          <p:attrName>ppt_x</p:attrName>
                                        </p:attrNameLst>
                                      </p:cBhvr>
                                      <p:tavLst>
                                        <p:tav tm="0">
                                          <p:val>
                                            <p:strVal val="ppt_x"/>
                                          </p:val>
                                        </p:tav>
                                        <p:tav tm="100000">
                                          <p:val>
                                            <p:strVal val="0-ppt_w/2"/>
                                          </p:val>
                                        </p:tav>
                                      </p:tavLst>
                                    </p:anim>
                                    <p:anim calcmode="lin" valueType="num">
                                      <p:cBhvr additive="base">
                                        <p:cTn id="190" dur="2000"/>
                                        <p:tgtEl>
                                          <p:spTgt spid="10"/>
                                        </p:tgtEl>
                                        <p:attrNameLst>
                                          <p:attrName>ppt_y</p:attrName>
                                        </p:attrNameLst>
                                      </p:cBhvr>
                                      <p:tavLst>
                                        <p:tav tm="0">
                                          <p:val>
                                            <p:strVal val="ppt_y"/>
                                          </p:val>
                                        </p:tav>
                                        <p:tav tm="100000">
                                          <p:val>
                                            <p:strVal val="1+ppt_h/2"/>
                                          </p:val>
                                        </p:tav>
                                      </p:tavLst>
                                    </p:anim>
                                    <p:set>
                                      <p:cBhvr>
                                        <p:cTn id="191" dur="1" fill="hold">
                                          <p:stCondLst>
                                            <p:cond delay="1999"/>
                                          </p:stCondLst>
                                        </p:cTn>
                                        <p:tgtEl>
                                          <p:spTgt spid="10"/>
                                        </p:tgtEl>
                                        <p:attrNameLst>
                                          <p:attrName>style.visibility</p:attrName>
                                        </p:attrNameLst>
                                      </p:cBhvr>
                                      <p:to>
                                        <p:strVal val="hidden"/>
                                      </p:to>
                                    </p:set>
                                  </p:childTnLst>
                                </p:cTn>
                              </p:par>
                              <p:par>
                                <p:cTn id="192" presetID="2" presetClass="exit" presetSubtype="12" fill="hold" nodeType="withEffect">
                                  <p:stCondLst>
                                    <p:cond delay="0"/>
                                  </p:stCondLst>
                                  <p:childTnLst>
                                    <p:anim calcmode="lin" valueType="num">
                                      <p:cBhvr additive="base">
                                        <p:cTn id="193" dur="2000"/>
                                        <p:tgtEl>
                                          <p:spTgt spid="15"/>
                                        </p:tgtEl>
                                        <p:attrNameLst>
                                          <p:attrName>ppt_x</p:attrName>
                                        </p:attrNameLst>
                                      </p:cBhvr>
                                      <p:tavLst>
                                        <p:tav tm="0">
                                          <p:val>
                                            <p:strVal val="ppt_x"/>
                                          </p:val>
                                        </p:tav>
                                        <p:tav tm="100000">
                                          <p:val>
                                            <p:strVal val="0-ppt_w/2"/>
                                          </p:val>
                                        </p:tav>
                                      </p:tavLst>
                                    </p:anim>
                                    <p:anim calcmode="lin" valueType="num">
                                      <p:cBhvr additive="base">
                                        <p:cTn id="194" dur="2000"/>
                                        <p:tgtEl>
                                          <p:spTgt spid="15"/>
                                        </p:tgtEl>
                                        <p:attrNameLst>
                                          <p:attrName>ppt_y</p:attrName>
                                        </p:attrNameLst>
                                      </p:cBhvr>
                                      <p:tavLst>
                                        <p:tav tm="0">
                                          <p:val>
                                            <p:strVal val="ppt_y"/>
                                          </p:val>
                                        </p:tav>
                                        <p:tav tm="100000">
                                          <p:val>
                                            <p:strVal val="1+ppt_h/2"/>
                                          </p:val>
                                        </p:tav>
                                      </p:tavLst>
                                    </p:anim>
                                    <p:set>
                                      <p:cBhvr>
                                        <p:cTn id="195" dur="1" fill="hold">
                                          <p:stCondLst>
                                            <p:cond delay="1999"/>
                                          </p:stCondLst>
                                        </p:cTn>
                                        <p:tgtEl>
                                          <p:spTgt spid="15"/>
                                        </p:tgtEl>
                                        <p:attrNameLst>
                                          <p:attrName>style.visibility</p:attrName>
                                        </p:attrNameLst>
                                      </p:cBhvr>
                                      <p:to>
                                        <p:strVal val="hidden"/>
                                      </p:to>
                                    </p:set>
                                  </p:childTnLst>
                                </p:cTn>
                              </p:par>
                              <p:par>
                                <p:cTn id="196" presetID="2" presetClass="exit" presetSubtype="12" fill="hold" nodeType="withEffect">
                                  <p:stCondLst>
                                    <p:cond delay="0"/>
                                  </p:stCondLst>
                                  <p:childTnLst>
                                    <p:anim calcmode="lin" valueType="num">
                                      <p:cBhvr additive="base">
                                        <p:cTn id="197" dur="2000"/>
                                        <p:tgtEl>
                                          <p:spTgt spid="16"/>
                                        </p:tgtEl>
                                        <p:attrNameLst>
                                          <p:attrName>ppt_x</p:attrName>
                                        </p:attrNameLst>
                                      </p:cBhvr>
                                      <p:tavLst>
                                        <p:tav tm="0">
                                          <p:val>
                                            <p:strVal val="ppt_x"/>
                                          </p:val>
                                        </p:tav>
                                        <p:tav tm="100000">
                                          <p:val>
                                            <p:strVal val="0-ppt_w/2"/>
                                          </p:val>
                                        </p:tav>
                                      </p:tavLst>
                                    </p:anim>
                                    <p:anim calcmode="lin" valueType="num">
                                      <p:cBhvr additive="base">
                                        <p:cTn id="198" dur="2000"/>
                                        <p:tgtEl>
                                          <p:spTgt spid="16"/>
                                        </p:tgtEl>
                                        <p:attrNameLst>
                                          <p:attrName>ppt_y</p:attrName>
                                        </p:attrNameLst>
                                      </p:cBhvr>
                                      <p:tavLst>
                                        <p:tav tm="0">
                                          <p:val>
                                            <p:strVal val="ppt_y"/>
                                          </p:val>
                                        </p:tav>
                                        <p:tav tm="100000">
                                          <p:val>
                                            <p:strVal val="1+ppt_h/2"/>
                                          </p:val>
                                        </p:tav>
                                      </p:tavLst>
                                    </p:anim>
                                    <p:set>
                                      <p:cBhvr>
                                        <p:cTn id="199" dur="1" fill="hold">
                                          <p:stCondLst>
                                            <p:cond delay="1999"/>
                                          </p:stCondLst>
                                        </p:cTn>
                                        <p:tgtEl>
                                          <p:spTgt spid="16"/>
                                        </p:tgtEl>
                                        <p:attrNameLst>
                                          <p:attrName>style.visibility</p:attrName>
                                        </p:attrNameLst>
                                      </p:cBhvr>
                                      <p:to>
                                        <p:strVal val="hidden"/>
                                      </p:to>
                                    </p:set>
                                  </p:childTnLst>
                                </p:cTn>
                              </p:par>
                              <p:par>
                                <p:cTn id="200" presetID="2" presetClass="exit" presetSubtype="12" fill="hold" nodeType="withEffect">
                                  <p:stCondLst>
                                    <p:cond delay="0"/>
                                  </p:stCondLst>
                                  <p:childTnLst>
                                    <p:anim calcmode="lin" valueType="num">
                                      <p:cBhvr additive="base">
                                        <p:cTn id="201" dur="2000"/>
                                        <p:tgtEl>
                                          <p:spTgt spid="18"/>
                                        </p:tgtEl>
                                        <p:attrNameLst>
                                          <p:attrName>ppt_x</p:attrName>
                                        </p:attrNameLst>
                                      </p:cBhvr>
                                      <p:tavLst>
                                        <p:tav tm="0">
                                          <p:val>
                                            <p:strVal val="ppt_x"/>
                                          </p:val>
                                        </p:tav>
                                        <p:tav tm="100000">
                                          <p:val>
                                            <p:strVal val="0-ppt_w/2"/>
                                          </p:val>
                                        </p:tav>
                                      </p:tavLst>
                                    </p:anim>
                                    <p:anim calcmode="lin" valueType="num">
                                      <p:cBhvr additive="base">
                                        <p:cTn id="202" dur="2000"/>
                                        <p:tgtEl>
                                          <p:spTgt spid="18"/>
                                        </p:tgtEl>
                                        <p:attrNameLst>
                                          <p:attrName>ppt_y</p:attrName>
                                        </p:attrNameLst>
                                      </p:cBhvr>
                                      <p:tavLst>
                                        <p:tav tm="0">
                                          <p:val>
                                            <p:strVal val="ppt_y"/>
                                          </p:val>
                                        </p:tav>
                                        <p:tav tm="100000">
                                          <p:val>
                                            <p:strVal val="1+ppt_h/2"/>
                                          </p:val>
                                        </p:tav>
                                      </p:tavLst>
                                    </p:anim>
                                    <p:set>
                                      <p:cBhvr>
                                        <p:cTn id="203" dur="1" fill="hold">
                                          <p:stCondLst>
                                            <p:cond delay="1999"/>
                                          </p:stCondLst>
                                        </p:cTn>
                                        <p:tgtEl>
                                          <p:spTgt spid="18"/>
                                        </p:tgtEl>
                                        <p:attrNameLst>
                                          <p:attrName>style.visibility</p:attrName>
                                        </p:attrNameLst>
                                      </p:cBhvr>
                                      <p:to>
                                        <p:strVal val="hidden"/>
                                      </p:to>
                                    </p:set>
                                  </p:childTnLst>
                                </p:cTn>
                              </p:par>
                              <p:par>
                                <p:cTn id="204" presetID="2" presetClass="exit" presetSubtype="12" fill="hold" nodeType="withEffect">
                                  <p:stCondLst>
                                    <p:cond delay="0"/>
                                  </p:stCondLst>
                                  <p:childTnLst>
                                    <p:anim calcmode="lin" valueType="num">
                                      <p:cBhvr additive="base">
                                        <p:cTn id="205" dur="2000"/>
                                        <p:tgtEl>
                                          <p:spTgt spid="20"/>
                                        </p:tgtEl>
                                        <p:attrNameLst>
                                          <p:attrName>ppt_x</p:attrName>
                                        </p:attrNameLst>
                                      </p:cBhvr>
                                      <p:tavLst>
                                        <p:tav tm="0">
                                          <p:val>
                                            <p:strVal val="ppt_x"/>
                                          </p:val>
                                        </p:tav>
                                        <p:tav tm="100000">
                                          <p:val>
                                            <p:strVal val="0-ppt_w/2"/>
                                          </p:val>
                                        </p:tav>
                                      </p:tavLst>
                                    </p:anim>
                                    <p:anim calcmode="lin" valueType="num">
                                      <p:cBhvr additive="base">
                                        <p:cTn id="206" dur="2000"/>
                                        <p:tgtEl>
                                          <p:spTgt spid="20"/>
                                        </p:tgtEl>
                                        <p:attrNameLst>
                                          <p:attrName>ppt_y</p:attrName>
                                        </p:attrNameLst>
                                      </p:cBhvr>
                                      <p:tavLst>
                                        <p:tav tm="0">
                                          <p:val>
                                            <p:strVal val="ppt_y"/>
                                          </p:val>
                                        </p:tav>
                                        <p:tav tm="100000">
                                          <p:val>
                                            <p:strVal val="1+ppt_h/2"/>
                                          </p:val>
                                        </p:tav>
                                      </p:tavLst>
                                    </p:anim>
                                    <p:set>
                                      <p:cBhvr>
                                        <p:cTn id="207" dur="1" fill="hold">
                                          <p:stCondLst>
                                            <p:cond delay="1999"/>
                                          </p:stCondLst>
                                        </p:cTn>
                                        <p:tgtEl>
                                          <p:spTgt spid="20"/>
                                        </p:tgtEl>
                                        <p:attrNameLst>
                                          <p:attrName>style.visibility</p:attrName>
                                        </p:attrNameLst>
                                      </p:cBhvr>
                                      <p:to>
                                        <p:strVal val="hidden"/>
                                      </p:to>
                                    </p:set>
                                  </p:childTnLst>
                                </p:cTn>
                              </p:par>
                              <p:par>
                                <p:cTn id="208" presetID="2" presetClass="exit" presetSubtype="3" fill="hold" nodeType="withEffect">
                                  <p:stCondLst>
                                    <p:cond delay="0"/>
                                  </p:stCondLst>
                                  <p:childTnLst>
                                    <p:anim calcmode="lin" valueType="num">
                                      <p:cBhvr additive="base">
                                        <p:cTn id="209" dur="2000"/>
                                        <p:tgtEl>
                                          <p:spTgt spid="7"/>
                                        </p:tgtEl>
                                        <p:attrNameLst>
                                          <p:attrName>ppt_x</p:attrName>
                                        </p:attrNameLst>
                                      </p:cBhvr>
                                      <p:tavLst>
                                        <p:tav tm="0">
                                          <p:val>
                                            <p:strVal val="ppt_x"/>
                                          </p:val>
                                        </p:tav>
                                        <p:tav tm="100000">
                                          <p:val>
                                            <p:strVal val="1+ppt_w/2"/>
                                          </p:val>
                                        </p:tav>
                                      </p:tavLst>
                                    </p:anim>
                                    <p:anim calcmode="lin" valueType="num">
                                      <p:cBhvr additive="base">
                                        <p:cTn id="210" dur="2000"/>
                                        <p:tgtEl>
                                          <p:spTgt spid="7"/>
                                        </p:tgtEl>
                                        <p:attrNameLst>
                                          <p:attrName>ppt_y</p:attrName>
                                        </p:attrNameLst>
                                      </p:cBhvr>
                                      <p:tavLst>
                                        <p:tav tm="0">
                                          <p:val>
                                            <p:strVal val="ppt_y"/>
                                          </p:val>
                                        </p:tav>
                                        <p:tav tm="100000">
                                          <p:val>
                                            <p:strVal val="0-ppt_h/2"/>
                                          </p:val>
                                        </p:tav>
                                      </p:tavLst>
                                    </p:anim>
                                    <p:set>
                                      <p:cBhvr>
                                        <p:cTn id="211" dur="1" fill="hold">
                                          <p:stCondLst>
                                            <p:cond delay="1999"/>
                                          </p:stCondLst>
                                        </p:cTn>
                                        <p:tgtEl>
                                          <p:spTgt spid="7"/>
                                        </p:tgtEl>
                                        <p:attrNameLst>
                                          <p:attrName>style.visibility</p:attrName>
                                        </p:attrNameLst>
                                      </p:cBhvr>
                                      <p:to>
                                        <p:strVal val="hidden"/>
                                      </p:to>
                                    </p:set>
                                  </p:childTnLst>
                                </p:cTn>
                              </p:par>
                              <p:par>
                                <p:cTn id="212" presetID="2" presetClass="exit" presetSubtype="3" fill="hold" nodeType="withEffect">
                                  <p:stCondLst>
                                    <p:cond delay="0"/>
                                  </p:stCondLst>
                                  <p:childTnLst>
                                    <p:anim calcmode="lin" valueType="num">
                                      <p:cBhvr additive="base">
                                        <p:cTn id="213" dur="2000"/>
                                        <p:tgtEl>
                                          <p:spTgt spid="21"/>
                                        </p:tgtEl>
                                        <p:attrNameLst>
                                          <p:attrName>ppt_x</p:attrName>
                                        </p:attrNameLst>
                                      </p:cBhvr>
                                      <p:tavLst>
                                        <p:tav tm="0">
                                          <p:val>
                                            <p:strVal val="ppt_x"/>
                                          </p:val>
                                        </p:tav>
                                        <p:tav tm="100000">
                                          <p:val>
                                            <p:strVal val="1+ppt_w/2"/>
                                          </p:val>
                                        </p:tav>
                                      </p:tavLst>
                                    </p:anim>
                                    <p:anim calcmode="lin" valueType="num">
                                      <p:cBhvr additive="base">
                                        <p:cTn id="214" dur="2000"/>
                                        <p:tgtEl>
                                          <p:spTgt spid="21"/>
                                        </p:tgtEl>
                                        <p:attrNameLst>
                                          <p:attrName>ppt_y</p:attrName>
                                        </p:attrNameLst>
                                      </p:cBhvr>
                                      <p:tavLst>
                                        <p:tav tm="0">
                                          <p:val>
                                            <p:strVal val="ppt_y"/>
                                          </p:val>
                                        </p:tav>
                                        <p:tav tm="100000">
                                          <p:val>
                                            <p:strVal val="0-ppt_h/2"/>
                                          </p:val>
                                        </p:tav>
                                      </p:tavLst>
                                    </p:anim>
                                    <p:set>
                                      <p:cBhvr>
                                        <p:cTn id="215" dur="1" fill="hold">
                                          <p:stCondLst>
                                            <p:cond delay="1999"/>
                                          </p:stCondLst>
                                        </p:cTn>
                                        <p:tgtEl>
                                          <p:spTgt spid="21"/>
                                        </p:tgtEl>
                                        <p:attrNameLst>
                                          <p:attrName>style.visibility</p:attrName>
                                        </p:attrNameLst>
                                      </p:cBhvr>
                                      <p:to>
                                        <p:strVal val="hidden"/>
                                      </p:to>
                                    </p:set>
                                  </p:childTnLst>
                                </p:cTn>
                              </p:par>
                              <p:par>
                                <p:cTn id="216" presetID="2" presetClass="exit" presetSubtype="3" fill="hold" nodeType="withEffect">
                                  <p:stCondLst>
                                    <p:cond delay="0"/>
                                  </p:stCondLst>
                                  <p:childTnLst>
                                    <p:anim calcmode="lin" valueType="num">
                                      <p:cBhvr additive="base">
                                        <p:cTn id="217" dur="2000"/>
                                        <p:tgtEl>
                                          <p:spTgt spid="23"/>
                                        </p:tgtEl>
                                        <p:attrNameLst>
                                          <p:attrName>ppt_x</p:attrName>
                                        </p:attrNameLst>
                                      </p:cBhvr>
                                      <p:tavLst>
                                        <p:tav tm="0">
                                          <p:val>
                                            <p:strVal val="ppt_x"/>
                                          </p:val>
                                        </p:tav>
                                        <p:tav tm="100000">
                                          <p:val>
                                            <p:strVal val="1+ppt_w/2"/>
                                          </p:val>
                                        </p:tav>
                                      </p:tavLst>
                                    </p:anim>
                                    <p:anim calcmode="lin" valueType="num">
                                      <p:cBhvr additive="base">
                                        <p:cTn id="218" dur="2000"/>
                                        <p:tgtEl>
                                          <p:spTgt spid="23"/>
                                        </p:tgtEl>
                                        <p:attrNameLst>
                                          <p:attrName>ppt_y</p:attrName>
                                        </p:attrNameLst>
                                      </p:cBhvr>
                                      <p:tavLst>
                                        <p:tav tm="0">
                                          <p:val>
                                            <p:strVal val="ppt_y"/>
                                          </p:val>
                                        </p:tav>
                                        <p:tav tm="100000">
                                          <p:val>
                                            <p:strVal val="0-ppt_h/2"/>
                                          </p:val>
                                        </p:tav>
                                      </p:tavLst>
                                    </p:anim>
                                    <p:set>
                                      <p:cBhvr>
                                        <p:cTn id="219" dur="1" fill="hold">
                                          <p:stCondLst>
                                            <p:cond delay="1999"/>
                                          </p:stCondLst>
                                        </p:cTn>
                                        <p:tgtEl>
                                          <p:spTgt spid="23"/>
                                        </p:tgtEl>
                                        <p:attrNameLst>
                                          <p:attrName>style.visibility</p:attrName>
                                        </p:attrNameLst>
                                      </p:cBhvr>
                                      <p:to>
                                        <p:strVal val="hidden"/>
                                      </p:to>
                                    </p:set>
                                  </p:childTnLst>
                                </p:cTn>
                              </p:par>
                              <p:par>
                                <p:cTn id="220" presetID="2" presetClass="exit" presetSubtype="3" fill="hold" nodeType="withEffect">
                                  <p:stCondLst>
                                    <p:cond delay="0"/>
                                  </p:stCondLst>
                                  <p:childTnLst>
                                    <p:anim calcmode="lin" valueType="num">
                                      <p:cBhvr additive="base">
                                        <p:cTn id="221" dur="2000"/>
                                        <p:tgtEl>
                                          <p:spTgt spid="24"/>
                                        </p:tgtEl>
                                        <p:attrNameLst>
                                          <p:attrName>ppt_x</p:attrName>
                                        </p:attrNameLst>
                                      </p:cBhvr>
                                      <p:tavLst>
                                        <p:tav tm="0">
                                          <p:val>
                                            <p:strVal val="ppt_x"/>
                                          </p:val>
                                        </p:tav>
                                        <p:tav tm="100000">
                                          <p:val>
                                            <p:strVal val="1+ppt_w/2"/>
                                          </p:val>
                                        </p:tav>
                                      </p:tavLst>
                                    </p:anim>
                                    <p:anim calcmode="lin" valueType="num">
                                      <p:cBhvr additive="base">
                                        <p:cTn id="222" dur="2000"/>
                                        <p:tgtEl>
                                          <p:spTgt spid="24"/>
                                        </p:tgtEl>
                                        <p:attrNameLst>
                                          <p:attrName>ppt_y</p:attrName>
                                        </p:attrNameLst>
                                      </p:cBhvr>
                                      <p:tavLst>
                                        <p:tav tm="0">
                                          <p:val>
                                            <p:strVal val="ppt_y"/>
                                          </p:val>
                                        </p:tav>
                                        <p:tav tm="100000">
                                          <p:val>
                                            <p:strVal val="0-ppt_h/2"/>
                                          </p:val>
                                        </p:tav>
                                      </p:tavLst>
                                    </p:anim>
                                    <p:set>
                                      <p:cBhvr>
                                        <p:cTn id="223" dur="1" fill="hold">
                                          <p:stCondLst>
                                            <p:cond delay="1999"/>
                                          </p:stCondLst>
                                        </p:cTn>
                                        <p:tgtEl>
                                          <p:spTgt spid="24"/>
                                        </p:tgtEl>
                                        <p:attrNameLst>
                                          <p:attrName>style.visibility</p:attrName>
                                        </p:attrNameLst>
                                      </p:cBhvr>
                                      <p:to>
                                        <p:strVal val="hidden"/>
                                      </p:to>
                                    </p:set>
                                  </p:childTnLst>
                                </p:cTn>
                              </p:par>
                              <p:par>
                                <p:cTn id="224" presetID="2" presetClass="exit" presetSubtype="3" fill="hold" nodeType="withEffect">
                                  <p:stCondLst>
                                    <p:cond delay="0"/>
                                  </p:stCondLst>
                                  <p:childTnLst>
                                    <p:anim calcmode="lin" valueType="num">
                                      <p:cBhvr additive="base">
                                        <p:cTn id="225" dur="2000"/>
                                        <p:tgtEl>
                                          <p:spTgt spid="25"/>
                                        </p:tgtEl>
                                        <p:attrNameLst>
                                          <p:attrName>ppt_x</p:attrName>
                                        </p:attrNameLst>
                                      </p:cBhvr>
                                      <p:tavLst>
                                        <p:tav tm="0">
                                          <p:val>
                                            <p:strVal val="ppt_x"/>
                                          </p:val>
                                        </p:tav>
                                        <p:tav tm="100000">
                                          <p:val>
                                            <p:strVal val="1+ppt_w/2"/>
                                          </p:val>
                                        </p:tav>
                                      </p:tavLst>
                                    </p:anim>
                                    <p:anim calcmode="lin" valueType="num">
                                      <p:cBhvr additive="base">
                                        <p:cTn id="226" dur="2000"/>
                                        <p:tgtEl>
                                          <p:spTgt spid="25"/>
                                        </p:tgtEl>
                                        <p:attrNameLst>
                                          <p:attrName>ppt_y</p:attrName>
                                        </p:attrNameLst>
                                      </p:cBhvr>
                                      <p:tavLst>
                                        <p:tav tm="0">
                                          <p:val>
                                            <p:strVal val="ppt_y"/>
                                          </p:val>
                                        </p:tav>
                                        <p:tav tm="100000">
                                          <p:val>
                                            <p:strVal val="0-ppt_h/2"/>
                                          </p:val>
                                        </p:tav>
                                      </p:tavLst>
                                    </p:anim>
                                    <p:set>
                                      <p:cBhvr>
                                        <p:cTn id="227" dur="1" fill="hold">
                                          <p:stCondLst>
                                            <p:cond delay="1999"/>
                                          </p:stCondLst>
                                        </p:cTn>
                                        <p:tgtEl>
                                          <p:spTgt spid="25"/>
                                        </p:tgtEl>
                                        <p:attrNameLst>
                                          <p:attrName>style.visibility</p:attrName>
                                        </p:attrNameLst>
                                      </p:cBhvr>
                                      <p:to>
                                        <p:strVal val="hidden"/>
                                      </p:to>
                                    </p:set>
                                  </p:childTnLst>
                                </p:cTn>
                              </p:par>
                              <p:par>
                                <p:cTn id="228" presetID="8" presetClass="emph" presetSubtype="0" autoRev="1" fill="hold" nodeType="withEffect">
                                  <p:stCondLst>
                                    <p:cond delay="0"/>
                                  </p:stCondLst>
                                  <p:childTnLst>
                                    <p:animRot by="21600000">
                                      <p:cBhvr>
                                        <p:cTn id="229" dur="2000" fill="hold"/>
                                        <p:tgtEl>
                                          <p:spTgt spid="4"/>
                                        </p:tgtEl>
                                        <p:attrNameLst>
                                          <p:attrName>r</p:attrName>
                                        </p:attrNameLst>
                                      </p:cBhvr>
                                    </p:animRot>
                                  </p:childTnLst>
                                </p:cTn>
                              </p:par>
                              <p:par>
                                <p:cTn id="230" presetID="8" presetClass="emph" presetSubtype="0" autoRev="1" fill="hold" nodeType="withEffect">
                                  <p:stCondLst>
                                    <p:cond delay="0"/>
                                  </p:stCondLst>
                                  <p:childTnLst>
                                    <p:animRot by="21600000">
                                      <p:cBhvr>
                                        <p:cTn id="231" dur="2000" fill="hold"/>
                                        <p:tgtEl>
                                          <p:spTgt spid="5"/>
                                        </p:tgtEl>
                                        <p:attrNameLst>
                                          <p:attrName>r</p:attrName>
                                        </p:attrNameLst>
                                      </p:cBhvr>
                                    </p:animRot>
                                  </p:childTnLst>
                                </p:cTn>
                              </p:par>
                              <p:par>
                                <p:cTn id="232" presetID="8" presetClass="emph" presetSubtype="0" autoRev="1" fill="hold" nodeType="withEffect">
                                  <p:stCondLst>
                                    <p:cond delay="0"/>
                                  </p:stCondLst>
                                  <p:childTnLst>
                                    <p:animRot by="21600000">
                                      <p:cBhvr>
                                        <p:cTn id="233" dur="2000" fill="hold"/>
                                        <p:tgtEl>
                                          <p:spTgt spid="9"/>
                                        </p:tgtEl>
                                        <p:attrNameLst>
                                          <p:attrName>r</p:attrName>
                                        </p:attrNameLst>
                                      </p:cBhvr>
                                    </p:animRot>
                                  </p:childTnLst>
                                </p:cTn>
                              </p:par>
                              <p:par>
                                <p:cTn id="234" presetID="8" presetClass="emph" presetSubtype="0" autoRev="1" fill="hold" nodeType="withEffect">
                                  <p:stCondLst>
                                    <p:cond delay="0"/>
                                  </p:stCondLst>
                                  <p:childTnLst>
                                    <p:animRot by="21600000">
                                      <p:cBhvr>
                                        <p:cTn id="235" dur="2000" fill="hold"/>
                                        <p:tgtEl>
                                          <p:spTgt spid="11"/>
                                        </p:tgtEl>
                                        <p:attrNameLst>
                                          <p:attrName>r</p:attrName>
                                        </p:attrNameLst>
                                      </p:cBhvr>
                                    </p:animRot>
                                  </p:childTnLst>
                                </p:cTn>
                              </p:par>
                              <p:par>
                                <p:cTn id="236" presetID="8" presetClass="emph" presetSubtype="0" autoRev="1" fill="hold" nodeType="withEffect">
                                  <p:stCondLst>
                                    <p:cond delay="0"/>
                                  </p:stCondLst>
                                  <p:childTnLst>
                                    <p:animRot by="21600000">
                                      <p:cBhvr>
                                        <p:cTn id="237" dur="2000" fill="hold"/>
                                        <p:tgtEl>
                                          <p:spTgt spid="13"/>
                                        </p:tgtEl>
                                        <p:attrNameLst>
                                          <p:attrName>r</p:attrName>
                                        </p:attrNameLst>
                                      </p:cBhvr>
                                    </p:animRot>
                                  </p:childTnLst>
                                </p:cTn>
                              </p:par>
                              <p:par>
                                <p:cTn id="238" presetID="8" presetClass="emph" presetSubtype="0" autoRev="1" fill="hold" nodeType="withEffect">
                                  <p:stCondLst>
                                    <p:cond delay="0"/>
                                  </p:stCondLst>
                                  <p:childTnLst>
                                    <p:animRot by="21600000">
                                      <p:cBhvr>
                                        <p:cTn id="239" dur="2000" fill="hold"/>
                                        <p:tgtEl>
                                          <p:spTgt spid="19"/>
                                        </p:tgtEl>
                                        <p:attrNameLst>
                                          <p:attrName>r</p:attrName>
                                        </p:attrNameLst>
                                      </p:cBhvr>
                                    </p:animRot>
                                  </p:childTnLst>
                                </p:cTn>
                              </p:par>
                              <p:par>
                                <p:cTn id="240" presetID="8" presetClass="emph" presetSubtype="0" autoRev="1" fill="hold" nodeType="withEffect">
                                  <p:stCondLst>
                                    <p:cond delay="0"/>
                                  </p:stCondLst>
                                  <p:childTnLst>
                                    <p:animRot by="-21600000">
                                      <p:cBhvr>
                                        <p:cTn id="241" dur="2000" fill="hold"/>
                                        <p:tgtEl>
                                          <p:spTgt spid="6"/>
                                        </p:tgtEl>
                                        <p:attrNameLst>
                                          <p:attrName>r</p:attrName>
                                        </p:attrNameLst>
                                      </p:cBhvr>
                                    </p:animRot>
                                  </p:childTnLst>
                                </p:cTn>
                              </p:par>
                              <p:par>
                                <p:cTn id="242" presetID="8" presetClass="emph" presetSubtype="0" autoRev="1" fill="hold" nodeType="withEffect">
                                  <p:stCondLst>
                                    <p:cond delay="0"/>
                                  </p:stCondLst>
                                  <p:childTnLst>
                                    <p:animRot by="-21600000">
                                      <p:cBhvr>
                                        <p:cTn id="243" dur="2000" fill="hold"/>
                                        <p:tgtEl>
                                          <p:spTgt spid="10"/>
                                        </p:tgtEl>
                                        <p:attrNameLst>
                                          <p:attrName>r</p:attrName>
                                        </p:attrNameLst>
                                      </p:cBhvr>
                                    </p:animRot>
                                  </p:childTnLst>
                                </p:cTn>
                              </p:par>
                              <p:par>
                                <p:cTn id="244" presetID="8" presetClass="emph" presetSubtype="0" autoRev="1" fill="hold" nodeType="withEffect">
                                  <p:stCondLst>
                                    <p:cond delay="0"/>
                                  </p:stCondLst>
                                  <p:childTnLst>
                                    <p:animRot by="-21600000">
                                      <p:cBhvr>
                                        <p:cTn id="245" dur="2000" fill="hold"/>
                                        <p:tgtEl>
                                          <p:spTgt spid="15"/>
                                        </p:tgtEl>
                                        <p:attrNameLst>
                                          <p:attrName>r</p:attrName>
                                        </p:attrNameLst>
                                      </p:cBhvr>
                                    </p:animRot>
                                  </p:childTnLst>
                                </p:cTn>
                              </p:par>
                              <p:par>
                                <p:cTn id="246" presetID="8" presetClass="emph" presetSubtype="0" autoRev="1" fill="hold" nodeType="withEffect">
                                  <p:stCondLst>
                                    <p:cond delay="0"/>
                                  </p:stCondLst>
                                  <p:childTnLst>
                                    <p:animRot by="-21600000">
                                      <p:cBhvr>
                                        <p:cTn id="247" dur="2000" fill="hold"/>
                                        <p:tgtEl>
                                          <p:spTgt spid="16"/>
                                        </p:tgtEl>
                                        <p:attrNameLst>
                                          <p:attrName>r</p:attrName>
                                        </p:attrNameLst>
                                      </p:cBhvr>
                                    </p:animRot>
                                  </p:childTnLst>
                                </p:cTn>
                              </p:par>
                              <p:par>
                                <p:cTn id="248" presetID="8" presetClass="emph" presetSubtype="0" autoRev="1" fill="hold" nodeType="withEffect">
                                  <p:stCondLst>
                                    <p:cond delay="0"/>
                                  </p:stCondLst>
                                  <p:childTnLst>
                                    <p:animRot by="-21600000">
                                      <p:cBhvr>
                                        <p:cTn id="249" dur="2000" fill="hold"/>
                                        <p:tgtEl>
                                          <p:spTgt spid="18"/>
                                        </p:tgtEl>
                                        <p:attrNameLst>
                                          <p:attrName>r</p:attrName>
                                        </p:attrNameLst>
                                      </p:cBhvr>
                                    </p:animRot>
                                  </p:childTnLst>
                                </p:cTn>
                              </p:par>
                              <p:par>
                                <p:cTn id="250" presetID="8" presetClass="emph" presetSubtype="0" autoRev="1" fill="hold" nodeType="withEffect">
                                  <p:stCondLst>
                                    <p:cond delay="0"/>
                                  </p:stCondLst>
                                  <p:childTnLst>
                                    <p:animRot by="-21600000">
                                      <p:cBhvr>
                                        <p:cTn id="251" dur="2000" fill="hold"/>
                                        <p:tgtEl>
                                          <p:spTgt spid="20"/>
                                        </p:tgtEl>
                                        <p:attrNameLst>
                                          <p:attrName>r</p:attrName>
                                        </p:attrNameLst>
                                      </p:cBhvr>
                                    </p:animRot>
                                  </p:childTnLst>
                                </p:cTn>
                              </p:par>
                              <p:par>
                                <p:cTn id="252" presetID="8" presetClass="emph" presetSubtype="0" autoRev="1" fill="hold" nodeType="withEffect">
                                  <p:stCondLst>
                                    <p:cond delay="0"/>
                                  </p:stCondLst>
                                  <p:childTnLst>
                                    <p:animRot by="-21600000">
                                      <p:cBhvr>
                                        <p:cTn id="253" dur="2000" fill="hold"/>
                                        <p:tgtEl>
                                          <p:spTgt spid="7"/>
                                        </p:tgtEl>
                                        <p:attrNameLst>
                                          <p:attrName>r</p:attrName>
                                        </p:attrNameLst>
                                      </p:cBhvr>
                                    </p:animRot>
                                  </p:childTnLst>
                                </p:cTn>
                              </p:par>
                              <p:par>
                                <p:cTn id="254" presetID="8" presetClass="emph" presetSubtype="0" autoRev="1" fill="hold" nodeType="withEffect">
                                  <p:stCondLst>
                                    <p:cond delay="0"/>
                                  </p:stCondLst>
                                  <p:childTnLst>
                                    <p:animRot by="-21600000">
                                      <p:cBhvr>
                                        <p:cTn id="255" dur="2000" fill="hold"/>
                                        <p:tgtEl>
                                          <p:spTgt spid="21"/>
                                        </p:tgtEl>
                                        <p:attrNameLst>
                                          <p:attrName>r</p:attrName>
                                        </p:attrNameLst>
                                      </p:cBhvr>
                                    </p:animRot>
                                  </p:childTnLst>
                                </p:cTn>
                              </p:par>
                              <p:par>
                                <p:cTn id="256" presetID="8" presetClass="emph" presetSubtype="0" autoRev="1" fill="hold" nodeType="withEffect">
                                  <p:stCondLst>
                                    <p:cond delay="0"/>
                                  </p:stCondLst>
                                  <p:childTnLst>
                                    <p:animRot by="-21600000">
                                      <p:cBhvr>
                                        <p:cTn id="257" dur="2000" fill="hold"/>
                                        <p:tgtEl>
                                          <p:spTgt spid="23"/>
                                        </p:tgtEl>
                                        <p:attrNameLst>
                                          <p:attrName>r</p:attrName>
                                        </p:attrNameLst>
                                      </p:cBhvr>
                                    </p:animRot>
                                  </p:childTnLst>
                                </p:cTn>
                              </p:par>
                              <p:par>
                                <p:cTn id="258" presetID="8" presetClass="emph" presetSubtype="0" autoRev="1" fill="hold" nodeType="withEffect">
                                  <p:stCondLst>
                                    <p:cond delay="0"/>
                                  </p:stCondLst>
                                  <p:childTnLst>
                                    <p:animRot by="-21600000">
                                      <p:cBhvr>
                                        <p:cTn id="259" dur="2000" fill="hold"/>
                                        <p:tgtEl>
                                          <p:spTgt spid="24"/>
                                        </p:tgtEl>
                                        <p:attrNameLst>
                                          <p:attrName>r</p:attrName>
                                        </p:attrNameLst>
                                      </p:cBhvr>
                                    </p:animRot>
                                  </p:childTnLst>
                                </p:cTn>
                              </p:par>
                              <p:par>
                                <p:cTn id="260" presetID="8" presetClass="emph" presetSubtype="0" autoRev="1" fill="hold" nodeType="withEffect">
                                  <p:stCondLst>
                                    <p:cond delay="0"/>
                                  </p:stCondLst>
                                  <p:childTnLst>
                                    <p:animRot by="-21600000">
                                      <p:cBhvr>
                                        <p:cTn id="261" dur="2000" fill="hold"/>
                                        <p:tgtEl>
                                          <p:spTgt spid="25"/>
                                        </p:tgtEl>
                                        <p:attrNameLst>
                                          <p:attrName>r</p:attrName>
                                        </p:attrNameLst>
                                      </p:cBhvr>
                                    </p:animRot>
                                  </p:childTnLst>
                                </p:cTn>
                              </p:par>
                              <p:par>
                                <p:cTn id="262" presetID="8" presetClass="emph" presetSubtype="0" autoRev="1" fill="hold" nodeType="withEffect">
                                  <p:stCondLst>
                                    <p:cond delay="0"/>
                                  </p:stCondLst>
                                  <p:childTnLst>
                                    <p:animRot by="21600000">
                                      <p:cBhvr>
                                        <p:cTn id="263" dur="2000" fill="hold"/>
                                        <p:tgtEl>
                                          <p:spTgt spid="8"/>
                                        </p:tgtEl>
                                        <p:attrNameLst>
                                          <p:attrName>r</p:attrName>
                                        </p:attrNameLst>
                                      </p:cBhvr>
                                    </p:animRot>
                                  </p:childTnLst>
                                </p:cTn>
                              </p:par>
                              <p:par>
                                <p:cTn id="264" presetID="8" presetClass="emph" presetSubtype="0" autoRev="1" fill="hold" nodeType="withEffect">
                                  <p:stCondLst>
                                    <p:cond delay="0"/>
                                  </p:stCondLst>
                                  <p:childTnLst>
                                    <p:animRot by="21600000">
                                      <p:cBhvr>
                                        <p:cTn id="265" dur="2000" fill="hold"/>
                                        <p:tgtEl>
                                          <p:spTgt spid="12"/>
                                        </p:tgtEl>
                                        <p:attrNameLst>
                                          <p:attrName>r</p:attrName>
                                        </p:attrNameLst>
                                      </p:cBhvr>
                                    </p:animRot>
                                  </p:childTnLst>
                                </p:cTn>
                              </p:par>
                              <p:par>
                                <p:cTn id="266" presetID="8" presetClass="emph" presetSubtype="0" autoRev="1" fill="hold" nodeType="withEffect">
                                  <p:stCondLst>
                                    <p:cond delay="0"/>
                                  </p:stCondLst>
                                  <p:childTnLst>
                                    <p:animRot by="21600000">
                                      <p:cBhvr>
                                        <p:cTn id="267" dur="2000" fill="hold"/>
                                        <p:tgtEl>
                                          <p:spTgt spid="14"/>
                                        </p:tgtEl>
                                        <p:attrNameLst>
                                          <p:attrName>r</p:attrName>
                                        </p:attrNameLst>
                                      </p:cBhvr>
                                    </p:animRot>
                                  </p:childTnLst>
                                </p:cTn>
                              </p:par>
                              <p:par>
                                <p:cTn id="268" presetID="8" presetClass="emph" presetSubtype="0" autoRev="1" fill="hold" nodeType="withEffect">
                                  <p:stCondLst>
                                    <p:cond delay="0"/>
                                  </p:stCondLst>
                                  <p:childTnLst>
                                    <p:animRot by="21600000">
                                      <p:cBhvr>
                                        <p:cTn id="269" dur="2000" fill="hold"/>
                                        <p:tgtEl>
                                          <p:spTgt spid="17"/>
                                        </p:tgtEl>
                                        <p:attrNameLst>
                                          <p:attrName>r</p:attrName>
                                        </p:attrNameLst>
                                      </p:cBhvr>
                                    </p:animRot>
                                  </p:childTnLst>
                                </p:cTn>
                              </p:par>
                              <p:par>
                                <p:cTn id="270" presetID="8" presetClass="emph" presetSubtype="0" autoRev="1" fill="hold" nodeType="withEffect">
                                  <p:stCondLst>
                                    <p:cond delay="0"/>
                                  </p:stCondLst>
                                  <p:childTnLst>
                                    <p:animRot by="21600000">
                                      <p:cBhvr>
                                        <p:cTn id="271" dur="2000" fill="hold"/>
                                        <p:tgtEl>
                                          <p:spTgt spid="22"/>
                                        </p:tgtEl>
                                        <p:attrNameLst>
                                          <p:attrName>r</p:attrName>
                                        </p:attrNameLst>
                                      </p:cBhvr>
                                    </p:animRot>
                                  </p:childTnLst>
                                </p:cTn>
                              </p:par>
                              <p:par>
                                <p:cTn id="272" presetID="23" presetClass="entr" presetSubtype="272" fill="hold" nodeType="withEffect">
                                  <p:stCondLst>
                                    <p:cond delay="0"/>
                                  </p:stCondLst>
                                  <p:childTnLst>
                                    <p:set>
                                      <p:cBhvr>
                                        <p:cTn id="273" dur="1" fill="hold">
                                          <p:stCondLst>
                                            <p:cond delay="0"/>
                                          </p:stCondLst>
                                        </p:cTn>
                                        <p:tgtEl>
                                          <p:spTgt spid="2"/>
                                        </p:tgtEl>
                                        <p:attrNameLst>
                                          <p:attrName>style.visibility</p:attrName>
                                        </p:attrNameLst>
                                      </p:cBhvr>
                                      <p:to>
                                        <p:strVal val="visible"/>
                                      </p:to>
                                    </p:set>
                                    <p:anim calcmode="lin" valueType="num">
                                      <p:cBhvr>
                                        <p:cTn id="274" dur="2000" fill="hold"/>
                                        <p:tgtEl>
                                          <p:spTgt spid="2"/>
                                        </p:tgtEl>
                                        <p:attrNameLst>
                                          <p:attrName>ppt_w</p:attrName>
                                        </p:attrNameLst>
                                      </p:cBhvr>
                                      <p:tavLst>
                                        <p:tav tm="0">
                                          <p:val>
                                            <p:strVal val="2/3*#ppt_w"/>
                                          </p:val>
                                        </p:tav>
                                        <p:tav tm="100000">
                                          <p:val>
                                            <p:strVal val="#ppt_w"/>
                                          </p:val>
                                        </p:tav>
                                      </p:tavLst>
                                    </p:anim>
                                    <p:anim calcmode="lin" valueType="num">
                                      <p:cBhvr>
                                        <p:cTn id="275" dur="2000" fill="hold"/>
                                        <p:tgtEl>
                                          <p:spTgt spid="2"/>
                                        </p:tgtEl>
                                        <p:attrNameLst>
                                          <p:attrName>ppt_h</p:attrName>
                                        </p:attrNameLst>
                                      </p:cBhvr>
                                      <p:tavLst>
                                        <p:tav tm="0">
                                          <p:val>
                                            <p:strVal val="2/3*#ppt_h"/>
                                          </p:val>
                                        </p:tav>
                                        <p:tav tm="100000">
                                          <p:val>
                                            <p:strVal val="#ppt_h"/>
                                          </p:val>
                                        </p:tav>
                                      </p:tavLst>
                                    </p:anim>
                                  </p:childTnLst>
                                </p:cTn>
                              </p:par>
                              <p:par>
                                <p:cTn id="276" presetID="4" presetClass="entr" presetSubtype="32" fill="hold" nodeType="withEffect">
                                  <p:stCondLst>
                                    <p:cond delay="0"/>
                                  </p:stCondLst>
                                  <p:childTnLst>
                                    <p:set>
                                      <p:cBhvr>
                                        <p:cTn id="277" dur="1" fill="hold">
                                          <p:stCondLst>
                                            <p:cond delay="0"/>
                                          </p:stCondLst>
                                        </p:cTn>
                                        <p:tgtEl>
                                          <p:spTgt spid="2"/>
                                        </p:tgtEl>
                                        <p:attrNameLst>
                                          <p:attrName>style.visibility</p:attrName>
                                        </p:attrNameLst>
                                      </p:cBhvr>
                                      <p:to>
                                        <p:strVal val="visible"/>
                                      </p:to>
                                    </p:set>
                                    <p:animEffect transition="in" filter="box(out)">
                                      <p:cBhvr>
                                        <p:cTn id="27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a:gsLst>
            <a:gs pos="14000">
              <a:srgbClr val="FF6600"/>
            </a:gs>
            <a:gs pos="30000">
              <a:srgbClr val="D49E6C"/>
            </a:gs>
            <a:gs pos="70000">
              <a:srgbClr val="A65528"/>
            </a:gs>
            <a:gs pos="100000">
              <a:srgbClr val="663012"/>
            </a:gs>
          </a:gsLst>
          <a:lin ang="0" scaled="1"/>
        </a:gradFill>
        <a:effectLst/>
      </p:bgPr>
    </p:bg>
    <p:spTree>
      <p:nvGrpSpPr>
        <p:cNvPr id="1" name=""/>
        <p:cNvGrpSpPr/>
        <p:nvPr/>
      </p:nvGrpSpPr>
      <p:grpSpPr>
        <a:xfrm>
          <a:off x="0" y="0"/>
          <a:ext cx="0" cy="0"/>
          <a:chOff x="0" y="0"/>
          <a:chExt cx="0" cy="0"/>
        </a:xfrm>
      </p:grpSpPr>
      <p:pic>
        <p:nvPicPr>
          <p:cNvPr id="2" name="1 Imagen" descr="stock-photo-15994475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27" name="26 Imagen" descr="circular-shape-for-design-logo-8874BE76E2-seeklogo.com.png"/>
          <p:cNvPicPr>
            <a:picLocks noChangeAspect="1"/>
          </p:cNvPicPr>
          <p:nvPr/>
        </p:nvPicPr>
        <p:blipFill>
          <a:blip r:embed="rId3" cstate="print">
            <a:duotone>
              <a:prstClr val="black"/>
              <a:srgbClr val="FF9900">
                <a:tint val="45000"/>
                <a:satMod val="400000"/>
              </a:srgbClr>
            </a:duotone>
            <a:lum bright="-30000" contrast="40000"/>
          </a:blip>
          <a:stretch>
            <a:fillRect/>
          </a:stretch>
        </p:blipFill>
        <p:spPr>
          <a:xfrm>
            <a:off x="7429520" y="714362"/>
            <a:ext cx="1000322" cy="1000322"/>
          </a:xfrm>
          <a:prstGeom prst="rect">
            <a:avLst/>
          </a:prstGeom>
          <a:effectLst>
            <a:reflection blurRad="6350" stA="50000" endA="295" endPos="92000" dist="101600" dir="5400000" sy="-100000" algn="bl" rotWithShape="0"/>
          </a:effectLst>
        </p:spPr>
      </p:pic>
      <p:pic>
        <p:nvPicPr>
          <p:cNvPr id="28" name="27 Imagen" descr="circular-shape-for-design-logo-8874BE76E2-seeklogo.com.png"/>
          <p:cNvPicPr>
            <a:picLocks noChangeAspect="1"/>
          </p:cNvPicPr>
          <p:nvPr/>
        </p:nvPicPr>
        <p:blipFill>
          <a:blip r:embed="rId3" cstate="print">
            <a:duotone>
              <a:prstClr val="black"/>
              <a:srgbClr val="FF9900">
                <a:tint val="45000"/>
                <a:satMod val="400000"/>
              </a:srgbClr>
            </a:duotone>
            <a:lum bright="10000" contrast="40000"/>
          </a:blip>
          <a:stretch>
            <a:fillRect/>
          </a:stretch>
        </p:blipFill>
        <p:spPr>
          <a:xfrm>
            <a:off x="8143678" y="0"/>
            <a:ext cx="1000322" cy="1000322"/>
          </a:xfrm>
          <a:prstGeom prst="rect">
            <a:avLst/>
          </a:prstGeom>
          <a:effectLst>
            <a:reflection blurRad="6350" stA="50000" endA="295" endPos="92000" dist="101600" dir="5400000" sy="-100000" algn="bl" rotWithShape="0"/>
          </a:effectLst>
        </p:spPr>
      </p:pic>
      <p:pic>
        <p:nvPicPr>
          <p:cNvPr id="29" name="28 Imagen" descr="circular-shape-for-design-logo-8874BE76E2-seeklogo.com.png"/>
          <p:cNvPicPr>
            <a:picLocks noChangeAspect="1"/>
          </p:cNvPicPr>
          <p:nvPr/>
        </p:nvPicPr>
        <p:blipFill>
          <a:blip r:embed="rId3" cstate="print">
            <a:duotone>
              <a:prstClr val="black"/>
              <a:srgbClr val="FF9900">
                <a:tint val="45000"/>
                <a:satMod val="400000"/>
              </a:srgbClr>
            </a:duotone>
            <a:lum bright="-30000" contrast="40000"/>
          </a:blip>
          <a:stretch>
            <a:fillRect/>
          </a:stretch>
        </p:blipFill>
        <p:spPr>
          <a:xfrm>
            <a:off x="6000760" y="2000246"/>
            <a:ext cx="1000322" cy="1000322"/>
          </a:xfrm>
          <a:prstGeom prst="rect">
            <a:avLst/>
          </a:prstGeom>
          <a:effectLst>
            <a:reflection blurRad="6350" stA="50000" endA="295" endPos="92000" dist="101600" dir="5400000" sy="-100000" algn="bl" rotWithShape="0"/>
          </a:effectLst>
        </p:spPr>
      </p:pic>
      <p:pic>
        <p:nvPicPr>
          <p:cNvPr id="30" name="29 Imagen" descr="circular-shape-for-design-logo-8874BE76E2-seeklogo.com.png"/>
          <p:cNvPicPr>
            <a:picLocks noChangeAspect="1"/>
          </p:cNvPicPr>
          <p:nvPr/>
        </p:nvPicPr>
        <p:blipFill>
          <a:blip r:embed="rId3" cstate="print">
            <a:duotone>
              <a:prstClr val="black"/>
              <a:srgbClr val="FF9900">
                <a:tint val="45000"/>
                <a:satMod val="400000"/>
              </a:srgbClr>
            </a:duotone>
            <a:lum bright="10000" contrast="40000"/>
          </a:blip>
          <a:stretch>
            <a:fillRect/>
          </a:stretch>
        </p:blipFill>
        <p:spPr>
          <a:xfrm>
            <a:off x="6715140" y="1357304"/>
            <a:ext cx="1000322" cy="1000322"/>
          </a:xfrm>
          <a:prstGeom prst="rect">
            <a:avLst/>
          </a:prstGeom>
          <a:effectLst>
            <a:reflection blurRad="6350" stA="50000" endA="295" endPos="92000" dist="101600" dir="5400000" sy="-100000" algn="bl" rotWithShape="0"/>
          </a:effectLst>
        </p:spPr>
      </p:pic>
      <p:pic>
        <p:nvPicPr>
          <p:cNvPr id="31" name="30 Imagen" descr="circular-shape-for-design-logo-8874BE76E2-seeklogo.com.png"/>
          <p:cNvPicPr>
            <a:picLocks noChangeAspect="1"/>
          </p:cNvPicPr>
          <p:nvPr/>
        </p:nvPicPr>
        <p:blipFill>
          <a:blip r:embed="rId3" cstate="print">
            <a:duotone>
              <a:prstClr val="black"/>
              <a:srgbClr val="FF9900">
                <a:tint val="45000"/>
                <a:satMod val="400000"/>
              </a:srgbClr>
            </a:duotone>
            <a:lum bright="-30000" contrast="40000"/>
          </a:blip>
          <a:stretch>
            <a:fillRect/>
          </a:stretch>
        </p:blipFill>
        <p:spPr>
          <a:xfrm>
            <a:off x="4143372" y="2928940"/>
            <a:ext cx="1000322" cy="1000322"/>
          </a:xfrm>
          <a:prstGeom prst="rect">
            <a:avLst/>
          </a:prstGeom>
          <a:effectLst>
            <a:reflection blurRad="6350" stA="50000" endA="295" endPos="92000" dist="101600" dir="5400000" sy="-100000" algn="bl" rotWithShape="0"/>
          </a:effectLst>
        </p:spPr>
      </p:pic>
      <p:pic>
        <p:nvPicPr>
          <p:cNvPr id="32" name="31 Imagen" descr="circular-shape-for-design-logo-8874BE76E2-seeklogo.com.png"/>
          <p:cNvPicPr>
            <a:picLocks noChangeAspect="1"/>
          </p:cNvPicPr>
          <p:nvPr/>
        </p:nvPicPr>
        <p:blipFill>
          <a:blip r:embed="rId3" cstate="print">
            <a:duotone>
              <a:prstClr val="black"/>
              <a:srgbClr val="FF9900">
                <a:tint val="45000"/>
                <a:satMod val="400000"/>
              </a:srgbClr>
            </a:duotone>
            <a:lum bright="10000" contrast="40000"/>
          </a:blip>
          <a:stretch>
            <a:fillRect/>
          </a:stretch>
        </p:blipFill>
        <p:spPr>
          <a:xfrm>
            <a:off x="5143504" y="2500312"/>
            <a:ext cx="1000322" cy="1000322"/>
          </a:xfrm>
          <a:prstGeom prst="rect">
            <a:avLst/>
          </a:prstGeom>
          <a:effectLst>
            <a:reflection blurRad="6350" stA="50000" endA="295" endPos="92000" dist="101600" dir="5400000" sy="-100000" algn="bl" rotWithShape="0"/>
          </a:effectLst>
        </p:spPr>
      </p:pic>
      <p:pic>
        <p:nvPicPr>
          <p:cNvPr id="33" name="32 Imagen" descr="circular-shape-for-design-logo-8874BE76E2-seeklogo.com.png"/>
          <p:cNvPicPr>
            <a:picLocks noChangeAspect="1"/>
          </p:cNvPicPr>
          <p:nvPr/>
        </p:nvPicPr>
        <p:blipFill>
          <a:blip r:embed="rId3" cstate="print">
            <a:duotone>
              <a:prstClr val="black"/>
              <a:srgbClr val="FF9900">
                <a:tint val="45000"/>
                <a:satMod val="400000"/>
              </a:srgbClr>
            </a:duotone>
            <a:lum bright="-30000" contrast="40000"/>
          </a:blip>
          <a:stretch>
            <a:fillRect/>
          </a:stretch>
        </p:blipFill>
        <p:spPr>
          <a:xfrm>
            <a:off x="2071670" y="3643320"/>
            <a:ext cx="1000322" cy="1000322"/>
          </a:xfrm>
          <a:prstGeom prst="rect">
            <a:avLst/>
          </a:prstGeom>
          <a:effectLst>
            <a:reflection blurRad="6350" stA="50000" endA="295" endPos="92000" dist="101600" dir="5400000" sy="-100000" algn="bl" rotWithShape="0"/>
          </a:effectLst>
        </p:spPr>
      </p:pic>
      <p:pic>
        <p:nvPicPr>
          <p:cNvPr id="34" name="33 Imagen" descr="circular-shape-for-design-logo-8874BE76E2-seeklogo.com.png"/>
          <p:cNvPicPr>
            <a:picLocks noChangeAspect="1"/>
          </p:cNvPicPr>
          <p:nvPr/>
        </p:nvPicPr>
        <p:blipFill>
          <a:blip r:embed="rId3" cstate="print">
            <a:duotone>
              <a:prstClr val="black"/>
              <a:srgbClr val="FF9900">
                <a:tint val="45000"/>
                <a:satMod val="400000"/>
              </a:srgbClr>
            </a:duotone>
            <a:lum bright="10000" contrast="40000"/>
          </a:blip>
          <a:stretch>
            <a:fillRect/>
          </a:stretch>
        </p:blipFill>
        <p:spPr>
          <a:xfrm>
            <a:off x="3143240" y="3286130"/>
            <a:ext cx="1000322" cy="1000322"/>
          </a:xfrm>
          <a:prstGeom prst="rect">
            <a:avLst/>
          </a:prstGeom>
          <a:effectLst>
            <a:reflection blurRad="6350" stA="50000" endA="295" endPos="92000" dist="101600" dir="5400000" sy="-100000" algn="bl" rotWithShape="0"/>
          </a:effectLst>
        </p:spPr>
      </p:pic>
      <p:pic>
        <p:nvPicPr>
          <p:cNvPr id="35" name="34 Imagen" descr="circular-shape-for-design-logo-8874BE76E2-seeklogo.com.png"/>
          <p:cNvPicPr>
            <a:picLocks noChangeAspect="1"/>
          </p:cNvPicPr>
          <p:nvPr/>
        </p:nvPicPr>
        <p:blipFill>
          <a:blip r:embed="rId3" cstate="print">
            <a:duotone>
              <a:prstClr val="black"/>
              <a:srgbClr val="FF9900">
                <a:tint val="45000"/>
                <a:satMod val="400000"/>
              </a:srgbClr>
            </a:duotone>
            <a:lum bright="-30000" contrast="40000"/>
          </a:blip>
          <a:stretch>
            <a:fillRect/>
          </a:stretch>
        </p:blipFill>
        <p:spPr>
          <a:xfrm>
            <a:off x="0" y="4143178"/>
            <a:ext cx="1000322" cy="1000322"/>
          </a:xfrm>
          <a:prstGeom prst="rect">
            <a:avLst/>
          </a:prstGeom>
          <a:effectLst>
            <a:reflection blurRad="6350" stA="50000" endA="295" endPos="92000" dist="101600" dir="5400000" sy="-100000" algn="bl" rotWithShape="0"/>
          </a:effectLst>
        </p:spPr>
      </p:pic>
      <p:pic>
        <p:nvPicPr>
          <p:cNvPr id="36" name="35 Imagen" descr="circular-shape-for-design-logo-8874BE76E2-seeklogo.com.png"/>
          <p:cNvPicPr>
            <a:picLocks noChangeAspect="1"/>
          </p:cNvPicPr>
          <p:nvPr/>
        </p:nvPicPr>
        <p:blipFill>
          <a:blip r:embed="rId3" cstate="print">
            <a:duotone>
              <a:prstClr val="black"/>
              <a:srgbClr val="FF9900">
                <a:tint val="45000"/>
                <a:satMod val="400000"/>
              </a:srgbClr>
            </a:duotone>
            <a:lum bright="10000" contrast="40000"/>
          </a:blip>
          <a:stretch>
            <a:fillRect/>
          </a:stretch>
        </p:blipFill>
        <p:spPr>
          <a:xfrm>
            <a:off x="1142976" y="3929072"/>
            <a:ext cx="1000322" cy="1000322"/>
          </a:xfrm>
          <a:prstGeom prst="rect">
            <a:avLst/>
          </a:prstGeom>
          <a:effectLst>
            <a:reflection blurRad="6350" stA="50000" endA="295" endPos="92000" dist="101600" dir="5400000" sy="-100000" algn="bl" rotWithShape="0"/>
          </a:effectLst>
        </p:spPr>
      </p:pic>
      <p:sp>
        <p:nvSpPr>
          <p:cNvPr id="13" name="12 Rectángulo"/>
          <p:cNvSpPr/>
          <p:nvPr/>
        </p:nvSpPr>
        <p:spPr>
          <a:xfrm>
            <a:off x="-642974" y="-500084"/>
            <a:ext cx="10215634" cy="6072230"/>
          </a:xfrm>
          <a:prstGeom prst="rect">
            <a:avLst/>
          </a:prstGeom>
          <a:gradFill flip="none" rotWithShape="1">
            <a:gsLst>
              <a:gs pos="47000">
                <a:srgbClr val="FFF200"/>
              </a:gs>
              <a:gs pos="45000">
                <a:srgbClr val="FF7A00"/>
              </a:gs>
              <a:gs pos="70000">
                <a:srgbClr val="FF0300"/>
              </a:gs>
              <a:gs pos="100000">
                <a:srgbClr val="4D0808"/>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3"/>
                                        </p:tgtEl>
                                        <p:attrNameLst>
                                          <p:attrName>style.visibility</p:attrName>
                                        </p:attrNameLst>
                                      </p:cBhvr>
                                      <p:to>
                                        <p:strVal val="hidden"/>
                                      </p:to>
                                    </p:set>
                                  </p:childTnLst>
                                </p:cTn>
                              </p:par>
                              <p:par>
                                <p:cTn id="7" presetID="2" presetClass="entr" presetSubtype="12" fill="hold" nodeType="withEffect">
                                  <p:stCondLst>
                                    <p:cond delay="0"/>
                                  </p:stCondLst>
                                  <p:childTnLst>
                                    <p:set>
                                      <p:cBhvr>
                                        <p:cTn id="8" dur="1" fill="hold">
                                          <p:stCondLst>
                                            <p:cond delay="0"/>
                                          </p:stCondLst>
                                        </p:cTn>
                                        <p:tgtEl>
                                          <p:spTgt spid="27"/>
                                        </p:tgtEl>
                                        <p:attrNameLst>
                                          <p:attrName>style.visibility</p:attrName>
                                        </p:attrNameLst>
                                      </p:cBhvr>
                                      <p:to>
                                        <p:strVal val="visible"/>
                                      </p:to>
                                    </p:set>
                                    <p:anim calcmode="lin" valueType="num">
                                      <p:cBhvr additive="base">
                                        <p:cTn id="9" dur="2000" fill="hold"/>
                                        <p:tgtEl>
                                          <p:spTgt spid="27"/>
                                        </p:tgtEl>
                                        <p:attrNameLst>
                                          <p:attrName>ppt_x</p:attrName>
                                        </p:attrNameLst>
                                      </p:cBhvr>
                                      <p:tavLst>
                                        <p:tav tm="0">
                                          <p:val>
                                            <p:strVal val="0-#ppt_w/2"/>
                                          </p:val>
                                        </p:tav>
                                        <p:tav tm="100000">
                                          <p:val>
                                            <p:strVal val="#ppt_x"/>
                                          </p:val>
                                        </p:tav>
                                      </p:tavLst>
                                    </p:anim>
                                    <p:anim calcmode="lin" valueType="num">
                                      <p:cBhvr additive="base">
                                        <p:cTn id="10" dur="2000" fill="hold"/>
                                        <p:tgtEl>
                                          <p:spTgt spid="27"/>
                                        </p:tgtEl>
                                        <p:attrNameLst>
                                          <p:attrName>ppt_y</p:attrName>
                                        </p:attrNameLst>
                                      </p:cBhvr>
                                      <p:tavLst>
                                        <p:tav tm="0">
                                          <p:val>
                                            <p:strVal val="1+#ppt_h/2"/>
                                          </p:val>
                                        </p:tav>
                                        <p:tav tm="100000">
                                          <p:val>
                                            <p:strVal val="#ppt_y"/>
                                          </p:val>
                                        </p:tav>
                                      </p:tavLst>
                                    </p:anim>
                                  </p:childTnLst>
                                </p:cTn>
                              </p:par>
                              <p:par>
                                <p:cTn id="11" presetID="2" presetClass="entr" presetSubtype="12" fill="hold" nodeType="withEffect">
                                  <p:stCondLst>
                                    <p:cond delay="0"/>
                                  </p:stCondLst>
                                  <p:childTnLst>
                                    <p:set>
                                      <p:cBhvr>
                                        <p:cTn id="12" dur="1" fill="hold">
                                          <p:stCondLst>
                                            <p:cond delay="0"/>
                                          </p:stCondLst>
                                        </p:cTn>
                                        <p:tgtEl>
                                          <p:spTgt spid="28"/>
                                        </p:tgtEl>
                                        <p:attrNameLst>
                                          <p:attrName>style.visibility</p:attrName>
                                        </p:attrNameLst>
                                      </p:cBhvr>
                                      <p:to>
                                        <p:strVal val="visible"/>
                                      </p:to>
                                    </p:set>
                                    <p:anim calcmode="lin" valueType="num">
                                      <p:cBhvr additive="base">
                                        <p:cTn id="13" dur="2000" fill="hold"/>
                                        <p:tgtEl>
                                          <p:spTgt spid="28"/>
                                        </p:tgtEl>
                                        <p:attrNameLst>
                                          <p:attrName>ppt_x</p:attrName>
                                        </p:attrNameLst>
                                      </p:cBhvr>
                                      <p:tavLst>
                                        <p:tav tm="0">
                                          <p:val>
                                            <p:strVal val="0-#ppt_w/2"/>
                                          </p:val>
                                        </p:tav>
                                        <p:tav tm="100000">
                                          <p:val>
                                            <p:strVal val="#ppt_x"/>
                                          </p:val>
                                        </p:tav>
                                      </p:tavLst>
                                    </p:anim>
                                    <p:anim calcmode="lin" valueType="num">
                                      <p:cBhvr additive="base">
                                        <p:cTn id="14" dur="2000" fill="hold"/>
                                        <p:tgtEl>
                                          <p:spTgt spid="28"/>
                                        </p:tgtEl>
                                        <p:attrNameLst>
                                          <p:attrName>ppt_y</p:attrName>
                                        </p:attrNameLst>
                                      </p:cBhvr>
                                      <p:tavLst>
                                        <p:tav tm="0">
                                          <p:val>
                                            <p:strVal val="1+#ppt_h/2"/>
                                          </p:val>
                                        </p:tav>
                                        <p:tav tm="100000">
                                          <p:val>
                                            <p:strVal val="#ppt_y"/>
                                          </p:val>
                                        </p:tav>
                                      </p:tavLst>
                                    </p:anim>
                                  </p:childTnLst>
                                </p:cTn>
                              </p:par>
                              <p:par>
                                <p:cTn id="15" presetID="2" presetClass="entr" presetSubtype="12" fill="hold" nodeType="withEffect">
                                  <p:stCondLst>
                                    <p:cond delay="0"/>
                                  </p:stCondLst>
                                  <p:childTnLst>
                                    <p:set>
                                      <p:cBhvr>
                                        <p:cTn id="16" dur="1" fill="hold">
                                          <p:stCondLst>
                                            <p:cond delay="0"/>
                                          </p:stCondLst>
                                        </p:cTn>
                                        <p:tgtEl>
                                          <p:spTgt spid="29"/>
                                        </p:tgtEl>
                                        <p:attrNameLst>
                                          <p:attrName>style.visibility</p:attrName>
                                        </p:attrNameLst>
                                      </p:cBhvr>
                                      <p:to>
                                        <p:strVal val="visible"/>
                                      </p:to>
                                    </p:set>
                                    <p:anim calcmode="lin" valueType="num">
                                      <p:cBhvr additive="base">
                                        <p:cTn id="17" dur="2000" fill="hold"/>
                                        <p:tgtEl>
                                          <p:spTgt spid="29"/>
                                        </p:tgtEl>
                                        <p:attrNameLst>
                                          <p:attrName>ppt_x</p:attrName>
                                        </p:attrNameLst>
                                      </p:cBhvr>
                                      <p:tavLst>
                                        <p:tav tm="0">
                                          <p:val>
                                            <p:strVal val="0-#ppt_w/2"/>
                                          </p:val>
                                        </p:tav>
                                        <p:tav tm="100000">
                                          <p:val>
                                            <p:strVal val="#ppt_x"/>
                                          </p:val>
                                        </p:tav>
                                      </p:tavLst>
                                    </p:anim>
                                    <p:anim calcmode="lin" valueType="num">
                                      <p:cBhvr additive="base">
                                        <p:cTn id="18" dur="2000" fill="hold"/>
                                        <p:tgtEl>
                                          <p:spTgt spid="29"/>
                                        </p:tgtEl>
                                        <p:attrNameLst>
                                          <p:attrName>ppt_y</p:attrName>
                                        </p:attrNameLst>
                                      </p:cBhvr>
                                      <p:tavLst>
                                        <p:tav tm="0">
                                          <p:val>
                                            <p:strVal val="1+#ppt_h/2"/>
                                          </p:val>
                                        </p:tav>
                                        <p:tav tm="100000">
                                          <p:val>
                                            <p:strVal val="#ppt_y"/>
                                          </p:val>
                                        </p:tav>
                                      </p:tavLst>
                                    </p:anim>
                                  </p:childTnLst>
                                </p:cTn>
                              </p:par>
                              <p:par>
                                <p:cTn id="19" presetID="2" presetClass="entr" presetSubtype="12" fill="hold" nodeType="withEffect">
                                  <p:stCondLst>
                                    <p:cond delay="0"/>
                                  </p:stCondLst>
                                  <p:childTnLst>
                                    <p:set>
                                      <p:cBhvr>
                                        <p:cTn id="20" dur="1" fill="hold">
                                          <p:stCondLst>
                                            <p:cond delay="0"/>
                                          </p:stCondLst>
                                        </p:cTn>
                                        <p:tgtEl>
                                          <p:spTgt spid="30"/>
                                        </p:tgtEl>
                                        <p:attrNameLst>
                                          <p:attrName>style.visibility</p:attrName>
                                        </p:attrNameLst>
                                      </p:cBhvr>
                                      <p:to>
                                        <p:strVal val="visible"/>
                                      </p:to>
                                    </p:set>
                                    <p:anim calcmode="lin" valueType="num">
                                      <p:cBhvr additive="base">
                                        <p:cTn id="21" dur="2000" fill="hold"/>
                                        <p:tgtEl>
                                          <p:spTgt spid="30"/>
                                        </p:tgtEl>
                                        <p:attrNameLst>
                                          <p:attrName>ppt_x</p:attrName>
                                        </p:attrNameLst>
                                      </p:cBhvr>
                                      <p:tavLst>
                                        <p:tav tm="0">
                                          <p:val>
                                            <p:strVal val="0-#ppt_w/2"/>
                                          </p:val>
                                        </p:tav>
                                        <p:tav tm="100000">
                                          <p:val>
                                            <p:strVal val="#ppt_x"/>
                                          </p:val>
                                        </p:tav>
                                      </p:tavLst>
                                    </p:anim>
                                    <p:anim calcmode="lin" valueType="num">
                                      <p:cBhvr additive="base">
                                        <p:cTn id="22" dur="2000" fill="hold"/>
                                        <p:tgtEl>
                                          <p:spTgt spid="30"/>
                                        </p:tgtEl>
                                        <p:attrNameLst>
                                          <p:attrName>ppt_y</p:attrName>
                                        </p:attrNameLst>
                                      </p:cBhvr>
                                      <p:tavLst>
                                        <p:tav tm="0">
                                          <p:val>
                                            <p:strVal val="1+#ppt_h/2"/>
                                          </p:val>
                                        </p:tav>
                                        <p:tav tm="100000">
                                          <p:val>
                                            <p:strVal val="#ppt_y"/>
                                          </p:val>
                                        </p:tav>
                                      </p:tavLst>
                                    </p:anim>
                                  </p:childTnLst>
                                </p:cTn>
                              </p:par>
                              <p:par>
                                <p:cTn id="23" presetID="2" presetClass="entr" presetSubtype="12" fill="hold" nodeType="withEffect">
                                  <p:stCondLst>
                                    <p:cond delay="0"/>
                                  </p:stCondLst>
                                  <p:childTnLst>
                                    <p:set>
                                      <p:cBhvr>
                                        <p:cTn id="24" dur="1" fill="hold">
                                          <p:stCondLst>
                                            <p:cond delay="0"/>
                                          </p:stCondLst>
                                        </p:cTn>
                                        <p:tgtEl>
                                          <p:spTgt spid="31"/>
                                        </p:tgtEl>
                                        <p:attrNameLst>
                                          <p:attrName>style.visibility</p:attrName>
                                        </p:attrNameLst>
                                      </p:cBhvr>
                                      <p:to>
                                        <p:strVal val="visible"/>
                                      </p:to>
                                    </p:set>
                                    <p:anim calcmode="lin" valueType="num">
                                      <p:cBhvr additive="base">
                                        <p:cTn id="25" dur="2000" fill="hold"/>
                                        <p:tgtEl>
                                          <p:spTgt spid="31"/>
                                        </p:tgtEl>
                                        <p:attrNameLst>
                                          <p:attrName>ppt_x</p:attrName>
                                        </p:attrNameLst>
                                      </p:cBhvr>
                                      <p:tavLst>
                                        <p:tav tm="0">
                                          <p:val>
                                            <p:strVal val="0-#ppt_w/2"/>
                                          </p:val>
                                        </p:tav>
                                        <p:tav tm="100000">
                                          <p:val>
                                            <p:strVal val="#ppt_x"/>
                                          </p:val>
                                        </p:tav>
                                      </p:tavLst>
                                    </p:anim>
                                    <p:anim calcmode="lin" valueType="num">
                                      <p:cBhvr additive="base">
                                        <p:cTn id="26" dur="2000" fill="hold"/>
                                        <p:tgtEl>
                                          <p:spTgt spid="31"/>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32"/>
                                        </p:tgtEl>
                                        <p:attrNameLst>
                                          <p:attrName>style.visibility</p:attrName>
                                        </p:attrNameLst>
                                      </p:cBhvr>
                                      <p:to>
                                        <p:strVal val="visible"/>
                                      </p:to>
                                    </p:set>
                                    <p:anim calcmode="lin" valueType="num">
                                      <p:cBhvr additive="base">
                                        <p:cTn id="29" dur="2000" fill="hold"/>
                                        <p:tgtEl>
                                          <p:spTgt spid="32"/>
                                        </p:tgtEl>
                                        <p:attrNameLst>
                                          <p:attrName>ppt_x</p:attrName>
                                        </p:attrNameLst>
                                      </p:cBhvr>
                                      <p:tavLst>
                                        <p:tav tm="0">
                                          <p:val>
                                            <p:strVal val="0-#ppt_w/2"/>
                                          </p:val>
                                        </p:tav>
                                        <p:tav tm="100000">
                                          <p:val>
                                            <p:strVal val="#ppt_x"/>
                                          </p:val>
                                        </p:tav>
                                      </p:tavLst>
                                    </p:anim>
                                    <p:anim calcmode="lin" valueType="num">
                                      <p:cBhvr additive="base">
                                        <p:cTn id="30" dur="2000" fill="hold"/>
                                        <p:tgtEl>
                                          <p:spTgt spid="32"/>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33"/>
                                        </p:tgtEl>
                                        <p:attrNameLst>
                                          <p:attrName>style.visibility</p:attrName>
                                        </p:attrNameLst>
                                      </p:cBhvr>
                                      <p:to>
                                        <p:strVal val="visible"/>
                                      </p:to>
                                    </p:set>
                                    <p:anim calcmode="lin" valueType="num">
                                      <p:cBhvr additive="base">
                                        <p:cTn id="33" dur="2000" fill="hold"/>
                                        <p:tgtEl>
                                          <p:spTgt spid="33"/>
                                        </p:tgtEl>
                                        <p:attrNameLst>
                                          <p:attrName>ppt_x</p:attrName>
                                        </p:attrNameLst>
                                      </p:cBhvr>
                                      <p:tavLst>
                                        <p:tav tm="0">
                                          <p:val>
                                            <p:strVal val="0-#ppt_w/2"/>
                                          </p:val>
                                        </p:tav>
                                        <p:tav tm="100000">
                                          <p:val>
                                            <p:strVal val="#ppt_x"/>
                                          </p:val>
                                        </p:tav>
                                      </p:tavLst>
                                    </p:anim>
                                    <p:anim calcmode="lin" valueType="num">
                                      <p:cBhvr additive="base">
                                        <p:cTn id="34" dur="2000" fill="hold"/>
                                        <p:tgtEl>
                                          <p:spTgt spid="33"/>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34"/>
                                        </p:tgtEl>
                                        <p:attrNameLst>
                                          <p:attrName>style.visibility</p:attrName>
                                        </p:attrNameLst>
                                      </p:cBhvr>
                                      <p:to>
                                        <p:strVal val="visible"/>
                                      </p:to>
                                    </p:set>
                                    <p:anim calcmode="lin" valueType="num">
                                      <p:cBhvr additive="base">
                                        <p:cTn id="37" dur="2000" fill="hold"/>
                                        <p:tgtEl>
                                          <p:spTgt spid="34"/>
                                        </p:tgtEl>
                                        <p:attrNameLst>
                                          <p:attrName>ppt_x</p:attrName>
                                        </p:attrNameLst>
                                      </p:cBhvr>
                                      <p:tavLst>
                                        <p:tav tm="0">
                                          <p:val>
                                            <p:strVal val="0-#ppt_w/2"/>
                                          </p:val>
                                        </p:tav>
                                        <p:tav tm="100000">
                                          <p:val>
                                            <p:strVal val="#ppt_x"/>
                                          </p:val>
                                        </p:tav>
                                      </p:tavLst>
                                    </p:anim>
                                    <p:anim calcmode="lin" valueType="num">
                                      <p:cBhvr additive="base">
                                        <p:cTn id="38" dur="2000" fill="hold"/>
                                        <p:tgtEl>
                                          <p:spTgt spid="34"/>
                                        </p:tgtEl>
                                        <p:attrNameLst>
                                          <p:attrName>ppt_y</p:attrName>
                                        </p:attrNameLst>
                                      </p:cBhvr>
                                      <p:tavLst>
                                        <p:tav tm="0">
                                          <p:val>
                                            <p:strVal val="1+#ppt_h/2"/>
                                          </p:val>
                                        </p:tav>
                                        <p:tav tm="100000">
                                          <p:val>
                                            <p:strVal val="#ppt_y"/>
                                          </p:val>
                                        </p:tav>
                                      </p:tavLst>
                                    </p:anim>
                                  </p:childTnLst>
                                </p:cTn>
                              </p:par>
                              <p:par>
                                <p:cTn id="39" presetID="2" presetClass="entr" presetSubtype="12" fill="hold" nodeType="withEffect">
                                  <p:stCondLst>
                                    <p:cond delay="0"/>
                                  </p:stCondLst>
                                  <p:childTnLst>
                                    <p:set>
                                      <p:cBhvr>
                                        <p:cTn id="40" dur="1" fill="hold">
                                          <p:stCondLst>
                                            <p:cond delay="0"/>
                                          </p:stCondLst>
                                        </p:cTn>
                                        <p:tgtEl>
                                          <p:spTgt spid="35"/>
                                        </p:tgtEl>
                                        <p:attrNameLst>
                                          <p:attrName>style.visibility</p:attrName>
                                        </p:attrNameLst>
                                      </p:cBhvr>
                                      <p:to>
                                        <p:strVal val="visible"/>
                                      </p:to>
                                    </p:set>
                                    <p:anim calcmode="lin" valueType="num">
                                      <p:cBhvr additive="base">
                                        <p:cTn id="41" dur="2000" fill="hold"/>
                                        <p:tgtEl>
                                          <p:spTgt spid="35"/>
                                        </p:tgtEl>
                                        <p:attrNameLst>
                                          <p:attrName>ppt_x</p:attrName>
                                        </p:attrNameLst>
                                      </p:cBhvr>
                                      <p:tavLst>
                                        <p:tav tm="0">
                                          <p:val>
                                            <p:strVal val="0-#ppt_w/2"/>
                                          </p:val>
                                        </p:tav>
                                        <p:tav tm="100000">
                                          <p:val>
                                            <p:strVal val="#ppt_x"/>
                                          </p:val>
                                        </p:tav>
                                      </p:tavLst>
                                    </p:anim>
                                    <p:anim calcmode="lin" valueType="num">
                                      <p:cBhvr additive="base">
                                        <p:cTn id="42" dur="2000" fill="hold"/>
                                        <p:tgtEl>
                                          <p:spTgt spid="35"/>
                                        </p:tgtEl>
                                        <p:attrNameLst>
                                          <p:attrName>ppt_y</p:attrName>
                                        </p:attrNameLst>
                                      </p:cBhvr>
                                      <p:tavLst>
                                        <p:tav tm="0">
                                          <p:val>
                                            <p:strVal val="1+#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36"/>
                                        </p:tgtEl>
                                        <p:attrNameLst>
                                          <p:attrName>style.visibility</p:attrName>
                                        </p:attrNameLst>
                                      </p:cBhvr>
                                      <p:to>
                                        <p:strVal val="visible"/>
                                      </p:to>
                                    </p:set>
                                    <p:anim calcmode="lin" valueType="num">
                                      <p:cBhvr additive="base">
                                        <p:cTn id="45" dur="2000" fill="hold"/>
                                        <p:tgtEl>
                                          <p:spTgt spid="36"/>
                                        </p:tgtEl>
                                        <p:attrNameLst>
                                          <p:attrName>ppt_x</p:attrName>
                                        </p:attrNameLst>
                                      </p:cBhvr>
                                      <p:tavLst>
                                        <p:tav tm="0">
                                          <p:val>
                                            <p:strVal val="0-#ppt_w/2"/>
                                          </p:val>
                                        </p:tav>
                                        <p:tav tm="100000">
                                          <p:val>
                                            <p:strVal val="#ppt_x"/>
                                          </p:val>
                                        </p:tav>
                                      </p:tavLst>
                                    </p:anim>
                                    <p:anim calcmode="lin" valueType="num">
                                      <p:cBhvr additive="base">
                                        <p:cTn id="46" dur="2000" fill="hold"/>
                                        <p:tgtEl>
                                          <p:spTgt spid="36"/>
                                        </p:tgtEl>
                                        <p:attrNameLst>
                                          <p:attrName>ppt_y</p:attrName>
                                        </p:attrNameLst>
                                      </p:cBhvr>
                                      <p:tavLst>
                                        <p:tav tm="0">
                                          <p:val>
                                            <p:strVal val="1+#ppt_h/2"/>
                                          </p:val>
                                        </p:tav>
                                        <p:tav tm="100000">
                                          <p:val>
                                            <p:strVal val="#ppt_y"/>
                                          </p:val>
                                        </p:tav>
                                      </p:tavLst>
                                    </p:anim>
                                  </p:childTnLst>
                                </p:cTn>
                              </p:par>
                              <p:par>
                                <p:cTn id="47" presetID="8" presetClass="emph" presetSubtype="0" autoRev="1" fill="hold" nodeType="withEffect">
                                  <p:stCondLst>
                                    <p:cond delay="0"/>
                                  </p:stCondLst>
                                  <p:childTnLst>
                                    <p:animRot by="21600000">
                                      <p:cBhvr>
                                        <p:cTn id="48" dur="2000" fill="hold"/>
                                        <p:tgtEl>
                                          <p:spTgt spid="27"/>
                                        </p:tgtEl>
                                        <p:attrNameLst>
                                          <p:attrName>r</p:attrName>
                                        </p:attrNameLst>
                                      </p:cBhvr>
                                    </p:animRot>
                                  </p:childTnLst>
                                </p:cTn>
                              </p:par>
                              <p:par>
                                <p:cTn id="49" presetID="8" presetClass="emph" presetSubtype="0" autoRev="1" fill="hold" nodeType="withEffect">
                                  <p:stCondLst>
                                    <p:cond delay="0"/>
                                  </p:stCondLst>
                                  <p:childTnLst>
                                    <p:animRot by="21600000">
                                      <p:cBhvr>
                                        <p:cTn id="50" dur="2000" fill="hold"/>
                                        <p:tgtEl>
                                          <p:spTgt spid="28"/>
                                        </p:tgtEl>
                                        <p:attrNameLst>
                                          <p:attrName>r</p:attrName>
                                        </p:attrNameLst>
                                      </p:cBhvr>
                                    </p:animRot>
                                  </p:childTnLst>
                                </p:cTn>
                              </p:par>
                              <p:par>
                                <p:cTn id="51" presetID="8" presetClass="emph" presetSubtype="0" autoRev="1" fill="hold" nodeType="withEffect">
                                  <p:stCondLst>
                                    <p:cond delay="0"/>
                                  </p:stCondLst>
                                  <p:childTnLst>
                                    <p:animRot by="21600000">
                                      <p:cBhvr>
                                        <p:cTn id="52" dur="2000" fill="hold"/>
                                        <p:tgtEl>
                                          <p:spTgt spid="29"/>
                                        </p:tgtEl>
                                        <p:attrNameLst>
                                          <p:attrName>r</p:attrName>
                                        </p:attrNameLst>
                                      </p:cBhvr>
                                    </p:animRot>
                                  </p:childTnLst>
                                </p:cTn>
                              </p:par>
                              <p:par>
                                <p:cTn id="53" presetID="8" presetClass="emph" presetSubtype="0" autoRev="1" fill="hold" nodeType="withEffect">
                                  <p:stCondLst>
                                    <p:cond delay="0"/>
                                  </p:stCondLst>
                                  <p:childTnLst>
                                    <p:animRot by="21600000">
                                      <p:cBhvr>
                                        <p:cTn id="54" dur="2000" fill="hold"/>
                                        <p:tgtEl>
                                          <p:spTgt spid="30"/>
                                        </p:tgtEl>
                                        <p:attrNameLst>
                                          <p:attrName>r</p:attrName>
                                        </p:attrNameLst>
                                      </p:cBhvr>
                                    </p:animRot>
                                  </p:childTnLst>
                                </p:cTn>
                              </p:par>
                              <p:par>
                                <p:cTn id="55" presetID="8" presetClass="emph" presetSubtype="0" autoRev="1" fill="hold" nodeType="withEffect">
                                  <p:stCondLst>
                                    <p:cond delay="0"/>
                                  </p:stCondLst>
                                  <p:childTnLst>
                                    <p:animRot by="21600000">
                                      <p:cBhvr>
                                        <p:cTn id="56" dur="2000" fill="hold"/>
                                        <p:tgtEl>
                                          <p:spTgt spid="31"/>
                                        </p:tgtEl>
                                        <p:attrNameLst>
                                          <p:attrName>r</p:attrName>
                                        </p:attrNameLst>
                                      </p:cBhvr>
                                    </p:animRot>
                                  </p:childTnLst>
                                </p:cTn>
                              </p:par>
                              <p:par>
                                <p:cTn id="57" presetID="8" presetClass="emph" presetSubtype="0" autoRev="1" fill="hold" nodeType="withEffect">
                                  <p:stCondLst>
                                    <p:cond delay="0"/>
                                  </p:stCondLst>
                                  <p:childTnLst>
                                    <p:animRot by="21600000">
                                      <p:cBhvr>
                                        <p:cTn id="58" dur="2000" fill="hold"/>
                                        <p:tgtEl>
                                          <p:spTgt spid="32"/>
                                        </p:tgtEl>
                                        <p:attrNameLst>
                                          <p:attrName>r</p:attrName>
                                        </p:attrNameLst>
                                      </p:cBhvr>
                                    </p:animRot>
                                  </p:childTnLst>
                                </p:cTn>
                              </p:par>
                              <p:par>
                                <p:cTn id="59" presetID="8" presetClass="emph" presetSubtype="0" autoRev="1" fill="hold" nodeType="withEffect">
                                  <p:stCondLst>
                                    <p:cond delay="0"/>
                                  </p:stCondLst>
                                  <p:childTnLst>
                                    <p:animRot by="21600000">
                                      <p:cBhvr>
                                        <p:cTn id="60" dur="2000" fill="hold"/>
                                        <p:tgtEl>
                                          <p:spTgt spid="33"/>
                                        </p:tgtEl>
                                        <p:attrNameLst>
                                          <p:attrName>r</p:attrName>
                                        </p:attrNameLst>
                                      </p:cBhvr>
                                    </p:animRot>
                                  </p:childTnLst>
                                </p:cTn>
                              </p:par>
                              <p:par>
                                <p:cTn id="61" presetID="8" presetClass="emph" presetSubtype="0" autoRev="1" fill="hold" nodeType="withEffect">
                                  <p:stCondLst>
                                    <p:cond delay="0"/>
                                  </p:stCondLst>
                                  <p:childTnLst>
                                    <p:animRot by="21600000">
                                      <p:cBhvr>
                                        <p:cTn id="62" dur="2000" fill="hold"/>
                                        <p:tgtEl>
                                          <p:spTgt spid="34"/>
                                        </p:tgtEl>
                                        <p:attrNameLst>
                                          <p:attrName>r</p:attrName>
                                        </p:attrNameLst>
                                      </p:cBhvr>
                                    </p:animRot>
                                  </p:childTnLst>
                                </p:cTn>
                              </p:par>
                              <p:par>
                                <p:cTn id="63" presetID="8" presetClass="emph" presetSubtype="0" autoRev="1" fill="hold" nodeType="withEffect">
                                  <p:stCondLst>
                                    <p:cond delay="0"/>
                                  </p:stCondLst>
                                  <p:childTnLst>
                                    <p:animRot by="21600000">
                                      <p:cBhvr>
                                        <p:cTn id="64" dur="2000" fill="hold"/>
                                        <p:tgtEl>
                                          <p:spTgt spid="35"/>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36"/>
                                        </p:tgtEl>
                                        <p:attrNameLst>
                                          <p:attrName>r</p:attrName>
                                        </p:attrNameLst>
                                      </p:cBhvr>
                                    </p:animRot>
                                  </p:childTnLst>
                                </p:cTn>
                              </p:par>
                            </p:childTnLst>
                          </p:cTn>
                        </p:par>
                        <p:par>
                          <p:cTn id="67" fill="hold">
                            <p:stCondLst>
                              <p:cond delay="4000"/>
                            </p:stCondLst>
                            <p:childTnLst>
                              <p:par>
                                <p:cTn id="68" presetID="2" presetClass="exit" presetSubtype="12" fill="hold" nodeType="afterEffect">
                                  <p:stCondLst>
                                    <p:cond delay="0"/>
                                  </p:stCondLst>
                                  <p:childTnLst>
                                    <p:anim calcmode="lin" valueType="num">
                                      <p:cBhvr additive="base">
                                        <p:cTn id="69" dur="2000"/>
                                        <p:tgtEl>
                                          <p:spTgt spid="27"/>
                                        </p:tgtEl>
                                        <p:attrNameLst>
                                          <p:attrName>ppt_x</p:attrName>
                                        </p:attrNameLst>
                                      </p:cBhvr>
                                      <p:tavLst>
                                        <p:tav tm="0">
                                          <p:val>
                                            <p:strVal val="ppt_x"/>
                                          </p:val>
                                        </p:tav>
                                        <p:tav tm="100000">
                                          <p:val>
                                            <p:strVal val="0-ppt_w/2"/>
                                          </p:val>
                                        </p:tav>
                                      </p:tavLst>
                                    </p:anim>
                                    <p:anim calcmode="lin" valueType="num">
                                      <p:cBhvr additive="base">
                                        <p:cTn id="70" dur="2000"/>
                                        <p:tgtEl>
                                          <p:spTgt spid="27"/>
                                        </p:tgtEl>
                                        <p:attrNameLst>
                                          <p:attrName>ppt_y</p:attrName>
                                        </p:attrNameLst>
                                      </p:cBhvr>
                                      <p:tavLst>
                                        <p:tav tm="0">
                                          <p:val>
                                            <p:strVal val="ppt_y"/>
                                          </p:val>
                                        </p:tav>
                                        <p:tav tm="100000">
                                          <p:val>
                                            <p:strVal val="1+ppt_h/2"/>
                                          </p:val>
                                        </p:tav>
                                      </p:tavLst>
                                    </p:anim>
                                    <p:set>
                                      <p:cBhvr>
                                        <p:cTn id="71" dur="1" fill="hold">
                                          <p:stCondLst>
                                            <p:cond delay="1999"/>
                                          </p:stCondLst>
                                        </p:cTn>
                                        <p:tgtEl>
                                          <p:spTgt spid="27"/>
                                        </p:tgtEl>
                                        <p:attrNameLst>
                                          <p:attrName>style.visibility</p:attrName>
                                        </p:attrNameLst>
                                      </p:cBhvr>
                                      <p:to>
                                        <p:strVal val="hidden"/>
                                      </p:to>
                                    </p:set>
                                  </p:childTnLst>
                                </p:cTn>
                              </p:par>
                              <p:par>
                                <p:cTn id="72" presetID="2" presetClass="exit" presetSubtype="12" fill="hold" nodeType="withEffect">
                                  <p:stCondLst>
                                    <p:cond delay="0"/>
                                  </p:stCondLst>
                                  <p:childTnLst>
                                    <p:anim calcmode="lin" valueType="num">
                                      <p:cBhvr additive="base">
                                        <p:cTn id="73" dur="2000"/>
                                        <p:tgtEl>
                                          <p:spTgt spid="28"/>
                                        </p:tgtEl>
                                        <p:attrNameLst>
                                          <p:attrName>ppt_x</p:attrName>
                                        </p:attrNameLst>
                                      </p:cBhvr>
                                      <p:tavLst>
                                        <p:tav tm="0">
                                          <p:val>
                                            <p:strVal val="ppt_x"/>
                                          </p:val>
                                        </p:tav>
                                        <p:tav tm="100000">
                                          <p:val>
                                            <p:strVal val="0-ppt_w/2"/>
                                          </p:val>
                                        </p:tav>
                                      </p:tavLst>
                                    </p:anim>
                                    <p:anim calcmode="lin" valueType="num">
                                      <p:cBhvr additive="base">
                                        <p:cTn id="74" dur="2000"/>
                                        <p:tgtEl>
                                          <p:spTgt spid="28"/>
                                        </p:tgtEl>
                                        <p:attrNameLst>
                                          <p:attrName>ppt_y</p:attrName>
                                        </p:attrNameLst>
                                      </p:cBhvr>
                                      <p:tavLst>
                                        <p:tav tm="0">
                                          <p:val>
                                            <p:strVal val="ppt_y"/>
                                          </p:val>
                                        </p:tav>
                                        <p:tav tm="100000">
                                          <p:val>
                                            <p:strVal val="1+ppt_h/2"/>
                                          </p:val>
                                        </p:tav>
                                      </p:tavLst>
                                    </p:anim>
                                    <p:set>
                                      <p:cBhvr>
                                        <p:cTn id="75" dur="1" fill="hold">
                                          <p:stCondLst>
                                            <p:cond delay="1999"/>
                                          </p:stCondLst>
                                        </p:cTn>
                                        <p:tgtEl>
                                          <p:spTgt spid="28"/>
                                        </p:tgtEl>
                                        <p:attrNameLst>
                                          <p:attrName>style.visibility</p:attrName>
                                        </p:attrNameLst>
                                      </p:cBhvr>
                                      <p:to>
                                        <p:strVal val="hidden"/>
                                      </p:to>
                                    </p:set>
                                  </p:childTnLst>
                                </p:cTn>
                              </p:par>
                              <p:par>
                                <p:cTn id="76" presetID="2" presetClass="exit" presetSubtype="12" fill="hold" nodeType="withEffect">
                                  <p:stCondLst>
                                    <p:cond delay="0"/>
                                  </p:stCondLst>
                                  <p:childTnLst>
                                    <p:anim calcmode="lin" valueType="num">
                                      <p:cBhvr additive="base">
                                        <p:cTn id="77" dur="2000"/>
                                        <p:tgtEl>
                                          <p:spTgt spid="29"/>
                                        </p:tgtEl>
                                        <p:attrNameLst>
                                          <p:attrName>ppt_x</p:attrName>
                                        </p:attrNameLst>
                                      </p:cBhvr>
                                      <p:tavLst>
                                        <p:tav tm="0">
                                          <p:val>
                                            <p:strVal val="ppt_x"/>
                                          </p:val>
                                        </p:tav>
                                        <p:tav tm="100000">
                                          <p:val>
                                            <p:strVal val="0-ppt_w/2"/>
                                          </p:val>
                                        </p:tav>
                                      </p:tavLst>
                                    </p:anim>
                                    <p:anim calcmode="lin" valueType="num">
                                      <p:cBhvr additive="base">
                                        <p:cTn id="78" dur="2000"/>
                                        <p:tgtEl>
                                          <p:spTgt spid="29"/>
                                        </p:tgtEl>
                                        <p:attrNameLst>
                                          <p:attrName>ppt_y</p:attrName>
                                        </p:attrNameLst>
                                      </p:cBhvr>
                                      <p:tavLst>
                                        <p:tav tm="0">
                                          <p:val>
                                            <p:strVal val="ppt_y"/>
                                          </p:val>
                                        </p:tav>
                                        <p:tav tm="100000">
                                          <p:val>
                                            <p:strVal val="1+ppt_h/2"/>
                                          </p:val>
                                        </p:tav>
                                      </p:tavLst>
                                    </p:anim>
                                    <p:set>
                                      <p:cBhvr>
                                        <p:cTn id="79" dur="1" fill="hold">
                                          <p:stCondLst>
                                            <p:cond delay="1999"/>
                                          </p:stCondLst>
                                        </p:cTn>
                                        <p:tgtEl>
                                          <p:spTgt spid="29"/>
                                        </p:tgtEl>
                                        <p:attrNameLst>
                                          <p:attrName>style.visibility</p:attrName>
                                        </p:attrNameLst>
                                      </p:cBhvr>
                                      <p:to>
                                        <p:strVal val="hidden"/>
                                      </p:to>
                                    </p:set>
                                  </p:childTnLst>
                                </p:cTn>
                              </p:par>
                              <p:par>
                                <p:cTn id="80" presetID="2" presetClass="exit" presetSubtype="12" fill="hold" nodeType="withEffect">
                                  <p:stCondLst>
                                    <p:cond delay="0"/>
                                  </p:stCondLst>
                                  <p:childTnLst>
                                    <p:anim calcmode="lin" valueType="num">
                                      <p:cBhvr additive="base">
                                        <p:cTn id="81" dur="2000"/>
                                        <p:tgtEl>
                                          <p:spTgt spid="30"/>
                                        </p:tgtEl>
                                        <p:attrNameLst>
                                          <p:attrName>ppt_x</p:attrName>
                                        </p:attrNameLst>
                                      </p:cBhvr>
                                      <p:tavLst>
                                        <p:tav tm="0">
                                          <p:val>
                                            <p:strVal val="ppt_x"/>
                                          </p:val>
                                        </p:tav>
                                        <p:tav tm="100000">
                                          <p:val>
                                            <p:strVal val="0-ppt_w/2"/>
                                          </p:val>
                                        </p:tav>
                                      </p:tavLst>
                                    </p:anim>
                                    <p:anim calcmode="lin" valueType="num">
                                      <p:cBhvr additive="base">
                                        <p:cTn id="82" dur="2000"/>
                                        <p:tgtEl>
                                          <p:spTgt spid="30"/>
                                        </p:tgtEl>
                                        <p:attrNameLst>
                                          <p:attrName>ppt_y</p:attrName>
                                        </p:attrNameLst>
                                      </p:cBhvr>
                                      <p:tavLst>
                                        <p:tav tm="0">
                                          <p:val>
                                            <p:strVal val="ppt_y"/>
                                          </p:val>
                                        </p:tav>
                                        <p:tav tm="100000">
                                          <p:val>
                                            <p:strVal val="1+ppt_h/2"/>
                                          </p:val>
                                        </p:tav>
                                      </p:tavLst>
                                    </p:anim>
                                    <p:set>
                                      <p:cBhvr>
                                        <p:cTn id="83" dur="1" fill="hold">
                                          <p:stCondLst>
                                            <p:cond delay="1999"/>
                                          </p:stCondLst>
                                        </p:cTn>
                                        <p:tgtEl>
                                          <p:spTgt spid="30"/>
                                        </p:tgtEl>
                                        <p:attrNameLst>
                                          <p:attrName>style.visibility</p:attrName>
                                        </p:attrNameLst>
                                      </p:cBhvr>
                                      <p:to>
                                        <p:strVal val="hidden"/>
                                      </p:to>
                                    </p:set>
                                  </p:childTnLst>
                                </p:cTn>
                              </p:par>
                              <p:par>
                                <p:cTn id="84" presetID="2" presetClass="exit" presetSubtype="12" fill="hold" nodeType="withEffect">
                                  <p:stCondLst>
                                    <p:cond delay="0"/>
                                  </p:stCondLst>
                                  <p:childTnLst>
                                    <p:anim calcmode="lin" valueType="num">
                                      <p:cBhvr additive="base">
                                        <p:cTn id="85" dur="2000"/>
                                        <p:tgtEl>
                                          <p:spTgt spid="31"/>
                                        </p:tgtEl>
                                        <p:attrNameLst>
                                          <p:attrName>ppt_x</p:attrName>
                                        </p:attrNameLst>
                                      </p:cBhvr>
                                      <p:tavLst>
                                        <p:tav tm="0">
                                          <p:val>
                                            <p:strVal val="ppt_x"/>
                                          </p:val>
                                        </p:tav>
                                        <p:tav tm="100000">
                                          <p:val>
                                            <p:strVal val="0-ppt_w/2"/>
                                          </p:val>
                                        </p:tav>
                                      </p:tavLst>
                                    </p:anim>
                                    <p:anim calcmode="lin" valueType="num">
                                      <p:cBhvr additive="base">
                                        <p:cTn id="86" dur="2000"/>
                                        <p:tgtEl>
                                          <p:spTgt spid="31"/>
                                        </p:tgtEl>
                                        <p:attrNameLst>
                                          <p:attrName>ppt_y</p:attrName>
                                        </p:attrNameLst>
                                      </p:cBhvr>
                                      <p:tavLst>
                                        <p:tav tm="0">
                                          <p:val>
                                            <p:strVal val="ppt_y"/>
                                          </p:val>
                                        </p:tav>
                                        <p:tav tm="100000">
                                          <p:val>
                                            <p:strVal val="1+ppt_h/2"/>
                                          </p:val>
                                        </p:tav>
                                      </p:tavLst>
                                    </p:anim>
                                    <p:set>
                                      <p:cBhvr>
                                        <p:cTn id="87" dur="1" fill="hold">
                                          <p:stCondLst>
                                            <p:cond delay="1999"/>
                                          </p:stCondLst>
                                        </p:cTn>
                                        <p:tgtEl>
                                          <p:spTgt spid="31"/>
                                        </p:tgtEl>
                                        <p:attrNameLst>
                                          <p:attrName>style.visibility</p:attrName>
                                        </p:attrNameLst>
                                      </p:cBhvr>
                                      <p:to>
                                        <p:strVal val="hidden"/>
                                      </p:to>
                                    </p:set>
                                  </p:childTnLst>
                                </p:cTn>
                              </p:par>
                              <p:par>
                                <p:cTn id="88" presetID="2" presetClass="exit" presetSubtype="12" fill="hold" nodeType="withEffect">
                                  <p:stCondLst>
                                    <p:cond delay="0"/>
                                  </p:stCondLst>
                                  <p:childTnLst>
                                    <p:anim calcmode="lin" valueType="num">
                                      <p:cBhvr additive="base">
                                        <p:cTn id="89" dur="2000"/>
                                        <p:tgtEl>
                                          <p:spTgt spid="32"/>
                                        </p:tgtEl>
                                        <p:attrNameLst>
                                          <p:attrName>ppt_x</p:attrName>
                                        </p:attrNameLst>
                                      </p:cBhvr>
                                      <p:tavLst>
                                        <p:tav tm="0">
                                          <p:val>
                                            <p:strVal val="ppt_x"/>
                                          </p:val>
                                        </p:tav>
                                        <p:tav tm="100000">
                                          <p:val>
                                            <p:strVal val="0-ppt_w/2"/>
                                          </p:val>
                                        </p:tav>
                                      </p:tavLst>
                                    </p:anim>
                                    <p:anim calcmode="lin" valueType="num">
                                      <p:cBhvr additive="base">
                                        <p:cTn id="90" dur="2000"/>
                                        <p:tgtEl>
                                          <p:spTgt spid="32"/>
                                        </p:tgtEl>
                                        <p:attrNameLst>
                                          <p:attrName>ppt_y</p:attrName>
                                        </p:attrNameLst>
                                      </p:cBhvr>
                                      <p:tavLst>
                                        <p:tav tm="0">
                                          <p:val>
                                            <p:strVal val="ppt_y"/>
                                          </p:val>
                                        </p:tav>
                                        <p:tav tm="100000">
                                          <p:val>
                                            <p:strVal val="1+ppt_h/2"/>
                                          </p:val>
                                        </p:tav>
                                      </p:tavLst>
                                    </p:anim>
                                    <p:set>
                                      <p:cBhvr>
                                        <p:cTn id="91" dur="1" fill="hold">
                                          <p:stCondLst>
                                            <p:cond delay="1999"/>
                                          </p:stCondLst>
                                        </p:cTn>
                                        <p:tgtEl>
                                          <p:spTgt spid="32"/>
                                        </p:tgtEl>
                                        <p:attrNameLst>
                                          <p:attrName>style.visibility</p:attrName>
                                        </p:attrNameLst>
                                      </p:cBhvr>
                                      <p:to>
                                        <p:strVal val="hidden"/>
                                      </p:to>
                                    </p:set>
                                  </p:childTnLst>
                                </p:cTn>
                              </p:par>
                              <p:par>
                                <p:cTn id="92" presetID="2" presetClass="exit" presetSubtype="12" fill="hold" nodeType="withEffect">
                                  <p:stCondLst>
                                    <p:cond delay="0"/>
                                  </p:stCondLst>
                                  <p:childTnLst>
                                    <p:anim calcmode="lin" valueType="num">
                                      <p:cBhvr additive="base">
                                        <p:cTn id="93" dur="2000"/>
                                        <p:tgtEl>
                                          <p:spTgt spid="33"/>
                                        </p:tgtEl>
                                        <p:attrNameLst>
                                          <p:attrName>ppt_x</p:attrName>
                                        </p:attrNameLst>
                                      </p:cBhvr>
                                      <p:tavLst>
                                        <p:tav tm="0">
                                          <p:val>
                                            <p:strVal val="ppt_x"/>
                                          </p:val>
                                        </p:tav>
                                        <p:tav tm="100000">
                                          <p:val>
                                            <p:strVal val="0-ppt_w/2"/>
                                          </p:val>
                                        </p:tav>
                                      </p:tavLst>
                                    </p:anim>
                                    <p:anim calcmode="lin" valueType="num">
                                      <p:cBhvr additive="base">
                                        <p:cTn id="94" dur="2000"/>
                                        <p:tgtEl>
                                          <p:spTgt spid="33"/>
                                        </p:tgtEl>
                                        <p:attrNameLst>
                                          <p:attrName>ppt_y</p:attrName>
                                        </p:attrNameLst>
                                      </p:cBhvr>
                                      <p:tavLst>
                                        <p:tav tm="0">
                                          <p:val>
                                            <p:strVal val="ppt_y"/>
                                          </p:val>
                                        </p:tav>
                                        <p:tav tm="100000">
                                          <p:val>
                                            <p:strVal val="1+ppt_h/2"/>
                                          </p:val>
                                        </p:tav>
                                      </p:tavLst>
                                    </p:anim>
                                    <p:set>
                                      <p:cBhvr>
                                        <p:cTn id="95" dur="1" fill="hold">
                                          <p:stCondLst>
                                            <p:cond delay="1999"/>
                                          </p:stCondLst>
                                        </p:cTn>
                                        <p:tgtEl>
                                          <p:spTgt spid="33"/>
                                        </p:tgtEl>
                                        <p:attrNameLst>
                                          <p:attrName>style.visibility</p:attrName>
                                        </p:attrNameLst>
                                      </p:cBhvr>
                                      <p:to>
                                        <p:strVal val="hidden"/>
                                      </p:to>
                                    </p:set>
                                  </p:childTnLst>
                                </p:cTn>
                              </p:par>
                              <p:par>
                                <p:cTn id="96" presetID="2" presetClass="exit" presetSubtype="12" fill="hold" nodeType="withEffect">
                                  <p:stCondLst>
                                    <p:cond delay="0"/>
                                  </p:stCondLst>
                                  <p:childTnLst>
                                    <p:anim calcmode="lin" valueType="num">
                                      <p:cBhvr additive="base">
                                        <p:cTn id="97" dur="2000"/>
                                        <p:tgtEl>
                                          <p:spTgt spid="34"/>
                                        </p:tgtEl>
                                        <p:attrNameLst>
                                          <p:attrName>ppt_x</p:attrName>
                                        </p:attrNameLst>
                                      </p:cBhvr>
                                      <p:tavLst>
                                        <p:tav tm="0">
                                          <p:val>
                                            <p:strVal val="ppt_x"/>
                                          </p:val>
                                        </p:tav>
                                        <p:tav tm="100000">
                                          <p:val>
                                            <p:strVal val="0-ppt_w/2"/>
                                          </p:val>
                                        </p:tav>
                                      </p:tavLst>
                                    </p:anim>
                                    <p:anim calcmode="lin" valueType="num">
                                      <p:cBhvr additive="base">
                                        <p:cTn id="98" dur="2000"/>
                                        <p:tgtEl>
                                          <p:spTgt spid="34"/>
                                        </p:tgtEl>
                                        <p:attrNameLst>
                                          <p:attrName>ppt_y</p:attrName>
                                        </p:attrNameLst>
                                      </p:cBhvr>
                                      <p:tavLst>
                                        <p:tav tm="0">
                                          <p:val>
                                            <p:strVal val="ppt_y"/>
                                          </p:val>
                                        </p:tav>
                                        <p:tav tm="100000">
                                          <p:val>
                                            <p:strVal val="1+ppt_h/2"/>
                                          </p:val>
                                        </p:tav>
                                      </p:tavLst>
                                    </p:anim>
                                    <p:set>
                                      <p:cBhvr>
                                        <p:cTn id="99" dur="1" fill="hold">
                                          <p:stCondLst>
                                            <p:cond delay="1999"/>
                                          </p:stCondLst>
                                        </p:cTn>
                                        <p:tgtEl>
                                          <p:spTgt spid="34"/>
                                        </p:tgtEl>
                                        <p:attrNameLst>
                                          <p:attrName>style.visibility</p:attrName>
                                        </p:attrNameLst>
                                      </p:cBhvr>
                                      <p:to>
                                        <p:strVal val="hidden"/>
                                      </p:to>
                                    </p:set>
                                  </p:childTnLst>
                                </p:cTn>
                              </p:par>
                              <p:par>
                                <p:cTn id="100" presetID="2" presetClass="exit" presetSubtype="12" fill="hold" nodeType="withEffect">
                                  <p:stCondLst>
                                    <p:cond delay="0"/>
                                  </p:stCondLst>
                                  <p:childTnLst>
                                    <p:anim calcmode="lin" valueType="num">
                                      <p:cBhvr additive="base">
                                        <p:cTn id="101" dur="2000"/>
                                        <p:tgtEl>
                                          <p:spTgt spid="35"/>
                                        </p:tgtEl>
                                        <p:attrNameLst>
                                          <p:attrName>ppt_x</p:attrName>
                                        </p:attrNameLst>
                                      </p:cBhvr>
                                      <p:tavLst>
                                        <p:tav tm="0">
                                          <p:val>
                                            <p:strVal val="ppt_x"/>
                                          </p:val>
                                        </p:tav>
                                        <p:tav tm="100000">
                                          <p:val>
                                            <p:strVal val="0-ppt_w/2"/>
                                          </p:val>
                                        </p:tav>
                                      </p:tavLst>
                                    </p:anim>
                                    <p:anim calcmode="lin" valueType="num">
                                      <p:cBhvr additive="base">
                                        <p:cTn id="102" dur="2000"/>
                                        <p:tgtEl>
                                          <p:spTgt spid="35"/>
                                        </p:tgtEl>
                                        <p:attrNameLst>
                                          <p:attrName>ppt_y</p:attrName>
                                        </p:attrNameLst>
                                      </p:cBhvr>
                                      <p:tavLst>
                                        <p:tav tm="0">
                                          <p:val>
                                            <p:strVal val="ppt_y"/>
                                          </p:val>
                                        </p:tav>
                                        <p:tav tm="100000">
                                          <p:val>
                                            <p:strVal val="1+ppt_h/2"/>
                                          </p:val>
                                        </p:tav>
                                      </p:tavLst>
                                    </p:anim>
                                    <p:set>
                                      <p:cBhvr>
                                        <p:cTn id="103" dur="1" fill="hold">
                                          <p:stCondLst>
                                            <p:cond delay="1999"/>
                                          </p:stCondLst>
                                        </p:cTn>
                                        <p:tgtEl>
                                          <p:spTgt spid="35"/>
                                        </p:tgtEl>
                                        <p:attrNameLst>
                                          <p:attrName>style.visibility</p:attrName>
                                        </p:attrNameLst>
                                      </p:cBhvr>
                                      <p:to>
                                        <p:strVal val="hidden"/>
                                      </p:to>
                                    </p:set>
                                  </p:childTnLst>
                                </p:cTn>
                              </p:par>
                              <p:par>
                                <p:cTn id="104" presetID="2" presetClass="exit" presetSubtype="12" fill="hold" nodeType="withEffect">
                                  <p:stCondLst>
                                    <p:cond delay="0"/>
                                  </p:stCondLst>
                                  <p:childTnLst>
                                    <p:anim calcmode="lin" valueType="num">
                                      <p:cBhvr additive="base">
                                        <p:cTn id="105" dur="2000"/>
                                        <p:tgtEl>
                                          <p:spTgt spid="36"/>
                                        </p:tgtEl>
                                        <p:attrNameLst>
                                          <p:attrName>ppt_x</p:attrName>
                                        </p:attrNameLst>
                                      </p:cBhvr>
                                      <p:tavLst>
                                        <p:tav tm="0">
                                          <p:val>
                                            <p:strVal val="ppt_x"/>
                                          </p:val>
                                        </p:tav>
                                        <p:tav tm="100000">
                                          <p:val>
                                            <p:strVal val="0-ppt_w/2"/>
                                          </p:val>
                                        </p:tav>
                                      </p:tavLst>
                                    </p:anim>
                                    <p:anim calcmode="lin" valueType="num">
                                      <p:cBhvr additive="base">
                                        <p:cTn id="106" dur="2000"/>
                                        <p:tgtEl>
                                          <p:spTgt spid="36"/>
                                        </p:tgtEl>
                                        <p:attrNameLst>
                                          <p:attrName>ppt_y</p:attrName>
                                        </p:attrNameLst>
                                      </p:cBhvr>
                                      <p:tavLst>
                                        <p:tav tm="0">
                                          <p:val>
                                            <p:strVal val="ppt_y"/>
                                          </p:val>
                                        </p:tav>
                                        <p:tav tm="100000">
                                          <p:val>
                                            <p:strVal val="1+ppt_h/2"/>
                                          </p:val>
                                        </p:tav>
                                      </p:tavLst>
                                    </p:anim>
                                    <p:set>
                                      <p:cBhvr>
                                        <p:cTn id="107" dur="1" fill="hold">
                                          <p:stCondLst>
                                            <p:cond delay="1999"/>
                                          </p:stCondLst>
                                        </p:cTn>
                                        <p:tgtEl>
                                          <p:spTgt spid="36"/>
                                        </p:tgtEl>
                                        <p:attrNameLst>
                                          <p:attrName>style.visibility</p:attrName>
                                        </p:attrNameLst>
                                      </p:cBhvr>
                                      <p:to>
                                        <p:strVal val="hidden"/>
                                      </p:to>
                                    </p:set>
                                  </p:childTnLst>
                                </p:cTn>
                              </p:par>
                              <p:par>
                                <p:cTn id="108" presetID="8" presetClass="emph" presetSubtype="0" autoRev="1" fill="hold" nodeType="withEffect">
                                  <p:stCondLst>
                                    <p:cond delay="0"/>
                                  </p:stCondLst>
                                  <p:childTnLst>
                                    <p:animRot by="-21600000">
                                      <p:cBhvr>
                                        <p:cTn id="109" dur="2000" fill="hold"/>
                                        <p:tgtEl>
                                          <p:spTgt spid="27"/>
                                        </p:tgtEl>
                                        <p:attrNameLst>
                                          <p:attrName>r</p:attrName>
                                        </p:attrNameLst>
                                      </p:cBhvr>
                                    </p:animRot>
                                  </p:childTnLst>
                                </p:cTn>
                              </p:par>
                              <p:par>
                                <p:cTn id="110" presetID="8" presetClass="emph" presetSubtype="0" autoRev="1" fill="hold" nodeType="withEffect">
                                  <p:stCondLst>
                                    <p:cond delay="0"/>
                                  </p:stCondLst>
                                  <p:childTnLst>
                                    <p:animRot by="-21600000">
                                      <p:cBhvr>
                                        <p:cTn id="111" dur="2000" fill="hold"/>
                                        <p:tgtEl>
                                          <p:spTgt spid="28"/>
                                        </p:tgtEl>
                                        <p:attrNameLst>
                                          <p:attrName>r</p:attrName>
                                        </p:attrNameLst>
                                      </p:cBhvr>
                                    </p:animRot>
                                  </p:childTnLst>
                                </p:cTn>
                              </p:par>
                              <p:par>
                                <p:cTn id="112" presetID="8" presetClass="emph" presetSubtype="0" autoRev="1" fill="hold" nodeType="withEffect">
                                  <p:stCondLst>
                                    <p:cond delay="0"/>
                                  </p:stCondLst>
                                  <p:childTnLst>
                                    <p:animRot by="-21600000">
                                      <p:cBhvr>
                                        <p:cTn id="113" dur="2000" fill="hold"/>
                                        <p:tgtEl>
                                          <p:spTgt spid="29"/>
                                        </p:tgtEl>
                                        <p:attrNameLst>
                                          <p:attrName>r</p:attrName>
                                        </p:attrNameLst>
                                      </p:cBhvr>
                                    </p:animRot>
                                  </p:childTnLst>
                                </p:cTn>
                              </p:par>
                              <p:par>
                                <p:cTn id="114" presetID="8" presetClass="emph" presetSubtype="0" autoRev="1" fill="hold" nodeType="withEffect">
                                  <p:stCondLst>
                                    <p:cond delay="0"/>
                                  </p:stCondLst>
                                  <p:childTnLst>
                                    <p:animRot by="-21600000">
                                      <p:cBhvr>
                                        <p:cTn id="115" dur="2000" fill="hold"/>
                                        <p:tgtEl>
                                          <p:spTgt spid="30"/>
                                        </p:tgtEl>
                                        <p:attrNameLst>
                                          <p:attrName>r</p:attrName>
                                        </p:attrNameLst>
                                      </p:cBhvr>
                                    </p:animRot>
                                  </p:childTnLst>
                                </p:cTn>
                              </p:par>
                              <p:par>
                                <p:cTn id="116" presetID="8" presetClass="emph" presetSubtype="0" autoRev="1" fill="hold" nodeType="withEffect">
                                  <p:stCondLst>
                                    <p:cond delay="0"/>
                                  </p:stCondLst>
                                  <p:childTnLst>
                                    <p:animRot by="-21600000">
                                      <p:cBhvr>
                                        <p:cTn id="117" dur="2000" fill="hold"/>
                                        <p:tgtEl>
                                          <p:spTgt spid="31"/>
                                        </p:tgtEl>
                                        <p:attrNameLst>
                                          <p:attrName>r</p:attrName>
                                        </p:attrNameLst>
                                      </p:cBhvr>
                                    </p:animRot>
                                  </p:childTnLst>
                                </p:cTn>
                              </p:par>
                              <p:par>
                                <p:cTn id="118" presetID="8" presetClass="emph" presetSubtype="0" autoRev="1" fill="hold" nodeType="withEffect">
                                  <p:stCondLst>
                                    <p:cond delay="0"/>
                                  </p:stCondLst>
                                  <p:childTnLst>
                                    <p:animRot by="-21600000">
                                      <p:cBhvr>
                                        <p:cTn id="119" dur="2000" fill="hold"/>
                                        <p:tgtEl>
                                          <p:spTgt spid="32"/>
                                        </p:tgtEl>
                                        <p:attrNameLst>
                                          <p:attrName>r</p:attrName>
                                        </p:attrNameLst>
                                      </p:cBhvr>
                                    </p:animRot>
                                  </p:childTnLst>
                                </p:cTn>
                              </p:par>
                              <p:par>
                                <p:cTn id="120" presetID="8" presetClass="emph" presetSubtype="0" autoRev="1" fill="hold" nodeType="withEffect">
                                  <p:stCondLst>
                                    <p:cond delay="0"/>
                                  </p:stCondLst>
                                  <p:childTnLst>
                                    <p:animRot by="-21600000">
                                      <p:cBhvr>
                                        <p:cTn id="121" dur="2000" fill="hold"/>
                                        <p:tgtEl>
                                          <p:spTgt spid="33"/>
                                        </p:tgtEl>
                                        <p:attrNameLst>
                                          <p:attrName>r</p:attrName>
                                        </p:attrNameLst>
                                      </p:cBhvr>
                                    </p:animRot>
                                  </p:childTnLst>
                                </p:cTn>
                              </p:par>
                              <p:par>
                                <p:cTn id="122" presetID="8" presetClass="emph" presetSubtype="0" autoRev="1" fill="hold" nodeType="withEffect">
                                  <p:stCondLst>
                                    <p:cond delay="0"/>
                                  </p:stCondLst>
                                  <p:childTnLst>
                                    <p:animRot by="-21600000">
                                      <p:cBhvr>
                                        <p:cTn id="123" dur="2000" fill="hold"/>
                                        <p:tgtEl>
                                          <p:spTgt spid="34"/>
                                        </p:tgtEl>
                                        <p:attrNameLst>
                                          <p:attrName>r</p:attrName>
                                        </p:attrNameLst>
                                      </p:cBhvr>
                                    </p:animRot>
                                  </p:childTnLst>
                                </p:cTn>
                              </p:par>
                              <p:par>
                                <p:cTn id="124" presetID="8" presetClass="emph" presetSubtype="0" autoRev="1" fill="hold" nodeType="withEffect">
                                  <p:stCondLst>
                                    <p:cond delay="0"/>
                                  </p:stCondLst>
                                  <p:childTnLst>
                                    <p:animRot by="-21600000">
                                      <p:cBhvr>
                                        <p:cTn id="125" dur="2000" fill="hold"/>
                                        <p:tgtEl>
                                          <p:spTgt spid="35"/>
                                        </p:tgtEl>
                                        <p:attrNameLst>
                                          <p:attrName>r</p:attrName>
                                        </p:attrNameLst>
                                      </p:cBhvr>
                                    </p:animRot>
                                  </p:childTnLst>
                                </p:cTn>
                              </p:par>
                              <p:par>
                                <p:cTn id="126" presetID="8" presetClass="emph" presetSubtype="0" autoRev="1" fill="hold" nodeType="withEffect">
                                  <p:stCondLst>
                                    <p:cond delay="0"/>
                                  </p:stCondLst>
                                  <p:childTnLst>
                                    <p:animRot by="-21600000">
                                      <p:cBhvr>
                                        <p:cTn id="127" dur="2000" fill="hold"/>
                                        <p:tgtEl>
                                          <p:spTgt spid="36"/>
                                        </p:tgtEl>
                                        <p:attrNameLst>
                                          <p:attrName>r</p:attrName>
                                        </p:attrNameLst>
                                      </p:cBhvr>
                                    </p:animRot>
                                  </p:childTnLst>
                                </p:cTn>
                              </p:par>
                              <p:par>
                                <p:cTn id="128" presetID="2" presetClass="entr" presetSubtype="3" fill="hold" nodeType="withEffect">
                                  <p:stCondLst>
                                    <p:cond delay="0"/>
                                  </p:stCondLst>
                                  <p:childTnLst>
                                    <p:set>
                                      <p:cBhvr>
                                        <p:cTn id="129" dur="1" fill="hold">
                                          <p:stCondLst>
                                            <p:cond delay="0"/>
                                          </p:stCondLst>
                                        </p:cTn>
                                        <p:tgtEl>
                                          <p:spTgt spid="2"/>
                                        </p:tgtEl>
                                        <p:attrNameLst>
                                          <p:attrName>style.visibility</p:attrName>
                                        </p:attrNameLst>
                                      </p:cBhvr>
                                      <p:to>
                                        <p:strVal val="visible"/>
                                      </p:to>
                                    </p:set>
                                    <p:anim calcmode="lin" valueType="num">
                                      <p:cBhvr additive="base">
                                        <p:cTn id="130" dur="2000" fill="hold"/>
                                        <p:tgtEl>
                                          <p:spTgt spid="2"/>
                                        </p:tgtEl>
                                        <p:attrNameLst>
                                          <p:attrName>ppt_x</p:attrName>
                                        </p:attrNameLst>
                                      </p:cBhvr>
                                      <p:tavLst>
                                        <p:tav tm="0">
                                          <p:val>
                                            <p:strVal val="1+#ppt_w/2"/>
                                          </p:val>
                                        </p:tav>
                                        <p:tav tm="100000">
                                          <p:val>
                                            <p:strVal val="#ppt_x"/>
                                          </p:val>
                                        </p:tav>
                                      </p:tavLst>
                                    </p:anim>
                                    <p:anim calcmode="lin" valueType="num">
                                      <p:cBhvr additive="base">
                                        <p:cTn id="131" dur="2000" fill="hold"/>
                                        <p:tgtEl>
                                          <p:spTgt spid="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A14D07"/>
        </a:solidFill>
        <a:effectLst/>
      </p:bgPr>
    </p:bg>
    <p:spTree>
      <p:nvGrpSpPr>
        <p:cNvPr id="1" name=""/>
        <p:cNvGrpSpPr/>
        <p:nvPr/>
      </p:nvGrpSpPr>
      <p:grpSpPr>
        <a:xfrm>
          <a:off x="0" y="0"/>
          <a:ext cx="0" cy="0"/>
          <a:chOff x="0" y="0"/>
          <a:chExt cx="0" cy="0"/>
        </a:xfrm>
      </p:grpSpPr>
      <p:pic>
        <p:nvPicPr>
          <p:cNvPr id="7" name="6 Imagen" descr="7c0e86ef190f53b2b58a1209248bb986.jpg"/>
          <p:cNvPicPr>
            <a:picLocks noChangeAspect="1"/>
          </p:cNvPicPr>
          <p:nvPr/>
        </p:nvPicPr>
        <p:blipFill>
          <a:blip r:embed="rId2"/>
          <a:stretch>
            <a:fillRect/>
          </a:stretch>
        </p:blipFill>
        <p:spPr>
          <a:xfrm>
            <a:off x="0" y="0"/>
            <a:ext cx="9144000" cy="5143500"/>
          </a:xfrm>
          <a:prstGeom prst="rect">
            <a:avLst/>
          </a:prstGeom>
        </p:spPr>
      </p:pic>
      <p:sp>
        <p:nvSpPr>
          <p:cNvPr id="4" name="3 CuadroTexto"/>
          <p:cNvSpPr txBox="1"/>
          <p:nvPr/>
        </p:nvSpPr>
        <p:spPr>
          <a:xfrm rot="20829327">
            <a:off x="3153468" y="1612616"/>
            <a:ext cx="4049193" cy="1354217"/>
          </a:xfrm>
          <a:prstGeom prst="rect">
            <a:avLst/>
          </a:prstGeom>
          <a:noFill/>
        </p:spPr>
        <p:txBody>
          <a:bodyPr wrap="square" rtlCol="0">
            <a:spAutoFit/>
          </a:bodyPr>
          <a:lstStyle/>
          <a:p>
            <a:pPr algn="ctr"/>
            <a:r>
              <a:rPr lang="es-PE" sz="1600" b="1" dirty="0" smtClean="0"/>
              <a:t>Me gusta ver atardecer.</a:t>
            </a:r>
            <a:r>
              <a:rPr lang="es-PE" sz="1600" dirty="0" smtClean="0"/>
              <a:t> Captar la esencia de ese momento, único e irrepetible. </a:t>
            </a:r>
          </a:p>
          <a:p>
            <a:pPr algn="ctr"/>
            <a:r>
              <a:rPr lang="es-PE" sz="1600" dirty="0" smtClean="0"/>
              <a:t>Porque </a:t>
            </a:r>
            <a:r>
              <a:rPr lang="es-PE" sz="1600" b="1" dirty="0" smtClean="0"/>
              <a:t>la felicidad está en los pequeños momentos.</a:t>
            </a:r>
            <a:endParaRPr lang="es-PE" sz="1600" dirty="0" smtClean="0"/>
          </a:p>
          <a:p>
            <a:pPr algn="ctr"/>
            <a:r>
              <a:rPr lang="es-PE" sz="1600" dirty="0" smtClean="0"/>
              <a:t> </a:t>
            </a:r>
          </a:p>
          <a:p>
            <a:pPr algn="ctr"/>
            <a:endParaRPr lang="es-PE" sz="1600" dirty="0"/>
          </a:p>
        </p:txBody>
      </p:sp>
      <p:sp>
        <p:nvSpPr>
          <p:cNvPr id="5" name="4 Rectángulo"/>
          <p:cNvSpPr/>
          <p:nvPr/>
        </p:nvSpPr>
        <p:spPr>
          <a:xfrm>
            <a:off x="-642974" y="-500084"/>
            <a:ext cx="10215634" cy="6072230"/>
          </a:xfrm>
          <a:prstGeom prst="rect">
            <a:avLst/>
          </a:prstGeom>
          <a:gradFill flip="none" rotWithShape="1">
            <a:gsLst>
              <a:gs pos="47000">
                <a:srgbClr val="FFF200"/>
              </a:gs>
              <a:gs pos="45000">
                <a:srgbClr val="FF7A00"/>
              </a:gs>
              <a:gs pos="70000">
                <a:srgbClr val="FF0300"/>
              </a:gs>
              <a:gs pos="100000">
                <a:srgbClr val="4D0808"/>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a:gsLst>
            <a:gs pos="14000">
              <a:srgbClr val="FFC000"/>
            </a:gs>
            <a:gs pos="30000">
              <a:srgbClr val="D49E6C"/>
            </a:gs>
            <a:gs pos="70000">
              <a:srgbClr val="A65528"/>
            </a:gs>
            <a:gs pos="100000">
              <a:srgbClr val="663012"/>
            </a:gs>
          </a:gsLst>
          <a:lin ang="0" scaled="1"/>
        </a:gradFill>
        <a:effectLst/>
      </p:bgPr>
    </p:bg>
    <p:spTree>
      <p:nvGrpSpPr>
        <p:cNvPr id="1" name=""/>
        <p:cNvGrpSpPr/>
        <p:nvPr/>
      </p:nvGrpSpPr>
      <p:grpSpPr>
        <a:xfrm>
          <a:off x="0" y="0"/>
          <a:ext cx="0" cy="0"/>
          <a:chOff x="0" y="0"/>
          <a:chExt cx="0" cy="0"/>
        </a:xfrm>
      </p:grpSpPr>
      <p:pic>
        <p:nvPicPr>
          <p:cNvPr id="2" name="1 Imagen" descr="larutadelsorigens_sunset-wallpaper_13058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363461.png"/>
          <p:cNvPicPr>
            <a:picLocks noChangeAspect="1"/>
          </p:cNvPicPr>
          <p:nvPr/>
        </p:nvPicPr>
        <p:blipFill>
          <a:blip r:embed="rId3" cstate="print">
            <a:lum contrast="40000"/>
          </a:blip>
          <a:stretch>
            <a:fillRect/>
          </a:stretch>
        </p:blipFill>
        <p:spPr>
          <a:xfrm>
            <a:off x="0" y="0"/>
            <a:ext cx="685324" cy="671672"/>
          </a:xfrm>
          <a:prstGeom prst="rect">
            <a:avLst/>
          </a:prstGeom>
        </p:spPr>
      </p:pic>
      <p:pic>
        <p:nvPicPr>
          <p:cNvPr id="5" name="4 Imagen" descr="363461.png"/>
          <p:cNvPicPr>
            <a:picLocks noChangeAspect="1"/>
          </p:cNvPicPr>
          <p:nvPr/>
        </p:nvPicPr>
        <p:blipFill>
          <a:blip r:embed="rId3" cstate="print">
            <a:lum contrast="40000"/>
          </a:blip>
          <a:stretch>
            <a:fillRect/>
          </a:stretch>
        </p:blipFill>
        <p:spPr>
          <a:xfrm>
            <a:off x="0" y="4471828"/>
            <a:ext cx="685324" cy="671672"/>
          </a:xfrm>
          <a:prstGeom prst="rect">
            <a:avLst/>
          </a:prstGeom>
        </p:spPr>
      </p:pic>
      <p:pic>
        <p:nvPicPr>
          <p:cNvPr id="6" name="5 Imagen" descr="363461.png"/>
          <p:cNvPicPr>
            <a:picLocks noChangeAspect="1"/>
          </p:cNvPicPr>
          <p:nvPr/>
        </p:nvPicPr>
        <p:blipFill>
          <a:blip r:embed="rId3" cstate="print">
            <a:lum bright="-30000" contrast="40000"/>
          </a:blip>
          <a:stretch>
            <a:fillRect/>
          </a:stretch>
        </p:blipFill>
        <p:spPr>
          <a:xfrm>
            <a:off x="8458676" y="1857370"/>
            <a:ext cx="685324" cy="671672"/>
          </a:xfrm>
          <a:prstGeom prst="rect">
            <a:avLst/>
          </a:prstGeom>
        </p:spPr>
      </p:pic>
      <p:pic>
        <p:nvPicPr>
          <p:cNvPr id="7" name="6 Imagen" descr="363461.png"/>
          <p:cNvPicPr>
            <a:picLocks noChangeAspect="1"/>
          </p:cNvPicPr>
          <p:nvPr/>
        </p:nvPicPr>
        <p:blipFill>
          <a:blip r:embed="rId3" cstate="print">
            <a:lum bright="-30000" contrast="40000"/>
          </a:blip>
          <a:stretch>
            <a:fillRect/>
          </a:stretch>
        </p:blipFill>
        <p:spPr>
          <a:xfrm>
            <a:off x="8458676" y="2571750"/>
            <a:ext cx="685324" cy="671672"/>
          </a:xfrm>
          <a:prstGeom prst="rect">
            <a:avLst/>
          </a:prstGeom>
        </p:spPr>
      </p:pic>
      <p:pic>
        <p:nvPicPr>
          <p:cNvPr id="8" name="7 Imagen" descr="363461.png"/>
          <p:cNvPicPr>
            <a:picLocks noChangeAspect="1"/>
          </p:cNvPicPr>
          <p:nvPr/>
        </p:nvPicPr>
        <p:blipFill>
          <a:blip r:embed="rId3" cstate="print">
            <a:lum bright="-30000" contrast="40000"/>
          </a:blip>
          <a:stretch>
            <a:fillRect/>
          </a:stretch>
        </p:blipFill>
        <p:spPr>
          <a:xfrm>
            <a:off x="785786" y="500048"/>
            <a:ext cx="685324" cy="671672"/>
          </a:xfrm>
          <a:prstGeom prst="rect">
            <a:avLst/>
          </a:prstGeom>
        </p:spPr>
      </p:pic>
      <p:pic>
        <p:nvPicPr>
          <p:cNvPr id="9" name="8 Imagen" descr="363461.png"/>
          <p:cNvPicPr>
            <a:picLocks noChangeAspect="1"/>
          </p:cNvPicPr>
          <p:nvPr/>
        </p:nvPicPr>
        <p:blipFill>
          <a:blip r:embed="rId3" cstate="print">
            <a:lum bright="-30000" contrast="40000"/>
          </a:blip>
          <a:stretch>
            <a:fillRect/>
          </a:stretch>
        </p:blipFill>
        <p:spPr>
          <a:xfrm>
            <a:off x="785786" y="3929072"/>
            <a:ext cx="685324" cy="671672"/>
          </a:xfrm>
          <a:prstGeom prst="rect">
            <a:avLst/>
          </a:prstGeom>
        </p:spPr>
      </p:pic>
      <p:pic>
        <p:nvPicPr>
          <p:cNvPr id="10" name="9 Imagen" descr="363461.png"/>
          <p:cNvPicPr>
            <a:picLocks noChangeAspect="1"/>
          </p:cNvPicPr>
          <p:nvPr/>
        </p:nvPicPr>
        <p:blipFill>
          <a:blip r:embed="rId3" cstate="print">
            <a:lum contrast="40000"/>
          </a:blip>
          <a:stretch>
            <a:fillRect/>
          </a:stretch>
        </p:blipFill>
        <p:spPr>
          <a:xfrm>
            <a:off x="1714480" y="857238"/>
            <a:ext cx="685324" cy="671672"/>
          </a:xfrm>
          <a:prstGeom prst="rect">
            <a:avLst/>
          </a:prstGeom>
        </p:spPr>
      </p:pic>
      <p:pic>
        <p:nvPicPr>
          <p:cNvPr id="11" name="10 Imagen" descr="363461.png"/>
          <p:cNvPicPr>
            <a:picLocks noChangeAspect="1"/>
          </p:cNvPicPr>
          <p:nvPr/>
        </p:nvPicPr>
        <p:blipFill>
          <a:blip r:embed="rId3" cstate="print">
            <a:lum contrast="40000"/>
          </a:blip>
          <a:stretch>
            <a:fillRect/>
          </a:stretch>
        </p:blipFill>
        <p:spPr>
          <a:xfrm>
            <a:off x="1643042" y="3500444"/>
            <a:ext cx="685324" cy="671672"/>
          </a:xfrm>
          <a:prstGeom prst="rect">
            <a:avLst/>
          </a:prstGeom>
        </p:spPr>
      </p:pic>
      <p:pic>
        <p:nvPicPr>
          <p:cNvPr id="12" name="11 Imagen" descr="363461.png"/>
          <p:cNvPicPr>
            <a:picLocks noChangeAspect="1"/>
          </p:cNvPicPr>
          <p:nvPr/>
        </p:nvPicPr>
        <p:blipFill>
          <a:blip r:embed="rId3" cstate="print">
            <a:lum bright="-30000" contrast="40000"/>
          </a:blip>
          <a:stretch>
            <a:fillRect/>
          </a:stretch>
        </p:blipFill>
        <p:spPr>
          <a:xfrm>
            <a:off x="2500298" y="1142990"/>
            <a:ext cx="685324" cy="671672"/>
          </a:xfrm>
          <a:prstGeom prst="rect">
            <a:avLst/>
          </a:prstGeom>
        </p:spPr>
      </p:pic>
      <p:pic>
        <p:nvPicPr>
          <p:cNvPr id="13" name="12 Imagen" descr="363461.png"/>
          <p:cNvPicPr>
            <a:picLocks noChangeAspect="1"/>
          </p:cNvPicPr>
          <p:nvPr/>
        </p:nvPicPr>
        <p:blipFill>
          <a:blip r:embed="rId3" cstate="print">
            <a:lum bright="-30000" contrast="40000"/>
          </a:blip>
          <a:stretch>
            <a:fillRect/>
          </a:stretch>
        </p:blipFill>
        <p:spPr>
          <a:xfrm>
            <a:off x="2500298" y="3143254"/>
            <a:ext cx="685324" cy="671672"/>
          </a:xfrm>
          <a:prstGeom prst="rect">
            <a:avLst/>
          </a:prstGeom>
        </p:spPr>
      </p:pic>
      <p:pic>
        <p:nvPicPr>
          <p:cNvPr id="14" name="13 Imagen" descr="363461.png"/>
          <p:cNvPicPr>
            <a:picLocks noChangeAspect="1"/>
          </p:cNvPicPr>
          <p:nvPr/>
        </p:nvPicPr>
        <p:blipFill>
          <a:blip r:embed="rId3" cstate="print">
            <a:lum contrast="40000"/>
          </a:blip>
          <a:stretch>
            <a:fillRect/>
          </a:stretch>
        </p:blipFill>
        <p:spPr>
          <a:xfrm>
            <a:off x="3286116" y="1428742"/>
            <a:ext cx="685324" cy="671672"/>
          </a:xfrm>
          <a:prstGeom prst="rect">
            <a:avLst/>
          </a:prstGeom>
        </p:spPr>
      </p:pic>
      <p:pic>
        <p:nvPicPr>
          <p:cNvPr id="15" name="14 Imagen" descr="363461.png"/>
          <p:cNvPicPr>
            <a:picLocks noChangeAspect="1"/>
          </p:cNvPicPr>
          <p:nvPr/>
        </p:nvPicPr>
        <p:blipFill>
          <a:blip r:embed="rId3" cstate="print">
            <a:lum contrast="40000"/>
          </a:blip>
          <a:stretch>
            <a:fillRect/>
          </a:stretch>
        </p:blipFill>
        <p:spPr>
          <a:xfrm>
            <a:off x="3286116" y="2857502"/>
            <a:ext cx="685324" cy="671672"/>
          </a:xfrm>
          <a:prstGeom prst="rect">
            <a:avLst/>
          </a:prstGeom>
        </p:spPr>
      </p:pic>
      <p:pic>
        <p:nvPicPr>
          <p:cNvPr id="16" name="15 Imagen" descr="363461.png"/>
          <p:cNvPicPr>
            <a:picLocks noChangeAspect="1"/>
          </p:cNvPicPr>
          <p:nvPr/>
        </p:nvPicPr>
        <p:blipFill>
          <a:blip r:embed="rId3" cstate="print">
            <a:lum bright="-30000" contrast="40000"/>
          </a:blip>
          <a:stretch>
            <a:fillRect/>
          </a:stretch>
        </p:blipFill>
        <p:spPr>
          <a:xfrm>
            <a:off x="4071934" y="1643056"/>
            <a:ext cx="685324" cy="671672"/>
          </a:xfrm>
          <a:prstGeom prst="rect">
            <a:avLst/>
          </a:prstGeom>
        </p:spPr>
      </p:pic>
      <p:pic>
        <p:nvPicPr>
          <p:cNvPr id="17" name="16 Imagen" descr="363461.png"/>
          <p:cNvPicPr>
            <a:picLocks noChangeAspect="1"/>
          </p:cNvPicPr>
          <p:nvPr/>
        </p:nvPicPr>
        <p:blipFill>
          <a:blip r:embed="rId3" cstate="print">
            <a:lum bright="-30000" contrast="40000"/>
          </a:blip>
          <a:stretch>
            <a:fillRect/>
          </a:stretch>
        </p:blipFill>
        <p:spPr>
          <a:xfrm>
            <a:off x="4071934" y="2500312"/>
            <a:ext cx="685324" cy="671672"/>
          </a:xfrm>
          <a:prstGeom prst="rect">
            <a:avLst/>
          </a:prstGeom>
        </p:spPr>
      </p:pic>
      <p:pic>
        <p:nvPicPr>
          <p:cNvPr id="18" name="17 Imagen" descr="363461.png"/>
          <p:cNvPicPr>
            <a:picLocks noChangeAspect="1"/>
          </p:cNvPicPr>
          <p:nvPr/>
        </p:nvPicPr>
        <p:blipFill>
          <a:blip r:embed="rId3" cstate="print">
            <a:lum contrast="40000"/>
          </a:blip>
          <a:stretch>
            <a:fillRect/>
          </a:stretch>
        </p:blipFill>
        <p:spPr>
          <a:xfrm>
            <a:off x="4929190" y="1785932"/>
            <a:ext cx="685324" cy="671672"/>
          </a:xfrm>
          <a:prstGeom prst="rect">
            <a:avLst/>
          </a:prstGeom>
        </p:spPr>
      </p:pic>
      <p:pic>
        <p:nvPicPr>
          <p:cNvPr id="19" name="18 Imagen" descr="363461.png"/>
          <p:cNvPicPr>
            <a:picLocks noChangeAspect="1"/>
          </p:cNvPicPr>
          <p:nvPr/>
        </p:nvPicPr>
        <p:blipFill>
          <a:blip r:embed="rId3" cstate="print">
            <a:lum contrast="40000"/>
          </a:blip>
          <a:stretch>
            <a:fillRect/>
          </a:stretch>
        </p:blipFill>
        <p:spPr>
          <a:xfrm>
            <a:off x="4929190" y="2428874"/>
            <a:ext cx="685324" cy="671672"/>
          </a:xfrm>
          <a:prstGeom prst="rect">
            <a:avLst/>
          </a:prstGeom>
        </p:spPr>
      </p:pic>
      <p:pic>
        <p:nvPicPr>
          <p:cNvPr id="20" name="19 Imagen" descr="363461.png"/>
          <p:cNvPicPr>
            <a:picLocks noChangeAspect="1"/>
          </p:cNvPicPr>
          <p:nvPr/>
        </p:nvPicPr>
        <p:blipFill>
          <a:blip r:embed="rId3" cstate="print">
            <a:lum bright="-30000" contrast="40000"/>
          </a:blip>
          <a:stretch>
            <a:fillRect/>
          </a:stretch>
        </p:blipFill>
        <p:spPr>
          <a:xfrm>
            <a:off x="5715008" y="1785932"/>
            <a:ext cx="685324" cy="671672"/>
          </a:xfrm>
          <a:prstGeom prst="rect">
            <a:avLst/>
          </a:prstGeom>
        </p:spPr>
      </p:pic>
      <p:pic>
        <p:nvPicPr>
          <p:cNvPr id="21" name="20 Imagen" descr="363461.png"/>
          <p:cNvPicPr>
            <a:picLocks noChangeAspect="1"/>
          </p:cNvPicPr>
          <p:nvPr/>
        </p:nvPicPr>
        <p:blipFill>
          <a:blip r:embed="rId3" cstate="print">
            <a:lum bright="-30000" contrast="40000"/>
          </a:blip>
          <a:stretch>
            <a:fillRect/>
          </a:stretch>
        </p:blipFill>
        <p:spPr>
          <a:xfrm>
            <a:off x="5715008" y="2428874"/>
            <a:ext cx="685324" cy="671672"/>
          </a:xfrm>
          <a:prstGeom prst="rect">
            <a:avLst/>
          </a:prstGeom>
        </p:spPr>
      </p:pic>
      <p:pic>
        <p:nvPicPr>
          <p:cNvPr id="22" name="21 Imagen" descr="363461.png"/>
          <p:cNvPicPr>
            <a:picLocks noChangeAspect="1"/>
          </p:cNvPicPr>
          <p:nvPr/>
        </p:nvPicPr>
        <p:blipFill>
          <a:blip r:embed="rId3" cstate="print">
            <a:lum contrast="40000"/>
          </a:blip>
          <a:stretch>
            <a:fillRect/>
          </a:stretch>
        </p:blipFill>
        <p:spPr>
          <a:xfrm>
            <a:off x="6500826" y="1785932"/>
            <a:ext cx="685324" cy="671672"/>
          </a:xfrm>
          <a:prstGeom prst="rect">
            <a:avLst/>
          </a:prstGeom>
        </p:spPr>
      </p:pic>
      <p:pic>
        <p:nvPicPr>
          <p:cNvPr id="23" name="22 Imagen" descr="363461.png"/>
          <p:cNvPicPr>
            <a:picLocks noChangeAspect="1"/>
          </p:cNvPicPr>
          <p:nvPr/>
        </p:nvPicPr>
        <p:blipFill>
          <a:blip r:embed="rId3" cstate="print">
            <a:lum contrast="40000"/>
          </a:blip>
          <a:stretch>
            <a:fillRect/>
          </a:stretch>
        </p:blipFill>
        <p:spPr>
          <a:xfrm>
            <a:off x="6500826" y="2500312"/>
            <a:ext cx="685324" cy="671672"/>
          </a:xfrm>
          <a:prstGeom prst="rect">
            <a:avLst/>
          </a:prstGeom>
        </p:spPr>
      </p:pic>
      <p:pic>
        <p:nvPicPr>
          <p:cNvPr id="24" name="23 Imagen" descr="363461.png"/>
          <p:cNvPicPr>
            <a:picLocks noChangeAspect="1"/>
          </p:cNvPicPr>
          <p:nvPr/>
        </p:nvPicPr>
        <p:blipFill>
          <a:blip r:embed="rId3" cstate="print">
            <a:lum bright="-30000" contrast="40000"/>
          </a:blip>
          <a:stretch>
            <a:fillRect/>
          </a:stretch>
        </p:blipFill>
        <p:spPr>
          <a:xfrm>
            <a:off x="7143768" y="1857370"/>
            <a:ext cx="685324" cy="671672"/>
          </a:xfrm>
          <a:prstGeom prst="rect">
            <a:avLst/>
          </a:prstGeom>
        </p:spPr>
      </p:pic>
      <p:pic>
        <p:nvPicPr>
          <p:cNvPr id="25" name="24 Imagen" descr="363461.png"/>
          <p:cNvPicPr>
            <a:picLocks noChangeAspect="1"/>
          </p:cNvPicPr>
          <p:nvPr/>
        </p:nvPicPr>
        <p:blipFill>
          <a:blip r:embed="rId3" cstate="print">
            <a:lum bright="-30000" contrast="40000"/>
          </a:blip>
          <a:stretch>
            <a:fillRect/>
          </a:stretch>
        </p:blipFill>
        <p:spPr>
          <a:xfrm>
            <a:off x="7143768" y="2500312"/>
            <a:ext cx="685324" cy="671672"/>
          </a:xfrm>
          <a:prstGeom prst="rect">
            <a:avLst/>
          </a:prstGeom>
        </p:spPr>
      </p:pic>
      <p:pic>
        <p:nvPicPr>
          <p:cNvPr id="26" name="25 Imagen" descr="363461.png"/>
          <p:cNvPicPr>
            <a:picLocks noChangeAspect="1"/>
          </p:cNvPicPr>
          <p:nvPr/>
        </p:nvPicPr>
        <p:blipFill>
          <a:blip r:embed="rId3" cstate="print">
            <a:lum contrast="40000"/>
          </a:blip>
          <a:stretch>
            <a:fillRect/>
          </a:stretch>
        </p:blipFill>
        <p:spPr>
          <a:xfrm>
            <a:off x="7786710" y="1857370"/>
            <a:ext cx="685324" cy="671672"/>
          </a:xfrm>
          <a:prstGeom prst="rect">
            <a:avLst/>
          </a:prstGeom>
        </p:spPr>
      </p:pic>
      <p:pic>
        <p:nvPicPr>
          <p:cNvPr id="27" name="26 Imagen" descr="363461.png"/>
          <p:cNvPicPr>
            <a:picLocks noChangeAspect="1"/>
          </p:cNvPicPr>
          <p:nvPr/>
        </p:nvPicPr>
        <p:blipFill>
          <a:blip r:embed="rId3" cstate="print">
            <a:lum contrast="40000"/>
          </a:blip>
          <a:stretch>
            <a:fillRect/>
          </a:stretch>
        </p:blipFill>
        <p:spPr>
          <a:xfrm>
            <a:off x="7786710" y="2500312"/>
            <a:ext cx="685324" cy="671672"/>
          </a:xfrm>
          <a:prstGeom prst="rect">
            <a:avLst/>
          </a:prstGeom>
        </p:spPr>
      </p:pic>
      <p:sp>
        <p:nvSpPr>
          <p:cNvPr id="28" name="27 Rectángulo"/>
          <p:cNvSpPr/>
          <p:nvPr/>
        </p:nvSpPr>
        <p:spPr>
          <a:xfrm>
            <a:off x="-642974" y="-500084"/>
            <a:ext cx="10215634" cy="6072230"/>
          </a:xfrm>
          <a:prstGeom prst="rect">
            <a:avLst/>
          </a:prstGeom>
          <a:gradFill flip="none" rotWithShape="1">
            <a:gsLst>
              <a:gs pos="47000">
                <a:srgbClr val="FFF200"/>
              </a:gs>
              <a:gs pos="45000">
                <a:srgbClr val="FF7A00"/>
              </a:gs>
              <a:gs pos="70000">
                <a:srgbClr val="FF0300"/>
              </a:gs>
              <a:gs pos="100000">
                <a:srgbClr val="4D0808"/>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8"/>
                                        </p:tgtEl>
                                        <p:attrNameLst>
                                          <p:attrName>style.visibility</p:attrName>
                                        </p:attrNameLst>
                                      </p:cBhvr>
                                      <p:to>
                                        <p:strVal val="hidden"/>
                                      </p:to>
                                    </p:set>
                                  </p:childTnLst>
                                </p:cTn>
                              </p:par>
                              <p:par>
                                <p:cTn id="7" presetID="2" presetClass="entr" presetSubtype="12"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0-#ppt_w/2"/>
                                          </p:val>
                                        </p:tav>
                                        <p:tav tm="100000">
                                          <p:val>
                                            <p:strVal val="#ppt_x"/>
                                          </p:val>
                                        </p:tav>
                                      </p:tavLst>
                                    </p:anim>
                                    <p:anim calcmode="lin" valueType="num">
                                      <p:cBhvr additive="base">
                                        <p:cTn id="10" dur="2000" fill="hold"/>
                                        <p:tgtEl>
                                          <p:spTgt spid="5"/>
                                        </p:tgtEl>
                                        <p:attrNameLst>
                                          <p:attrName>ppt_y</p:attrName>
                                        </p:attrNameLst>
                                      </p:cBhvr>
                                      <p:tavLst>
                                        <p:tav tm="0">
                                          <p:val>
                                            <p:strVal val="1+#ppt_h/2"/>
                                          </p:val>
                                        </p:tav>
                                        <p:tav tm="100000">
                                          <p:val>
                                            <p:strVal val="#ppt_y"/>
                                          </p:val>
                                        </p:tav>
                                      </p:tavLst>
                                    </p:anim>
                                  </p:childTnLst>
                                </p:cTn>
                              </p:par>
                              <p:par>
                                <p:cTn id="11" presetID="2" presetClass="entr" presetSubtype="12"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2000" fill="hold"/>
                                        <p:tgtEl>
                                          <p:spTgt spid="7"/>
                                        </p:tgtEl>
                                        <p:attrNameLst>
                                          <p:attrName>ppt_x</p:attrName>
                                        </p:attrNameLst>
                                      </p:cBhvr>
                                      <p:tavLst>
                                        <p:tav tm="0">
                                          <p:val>
                                            <p:strVal val="0-#ppt_w/2"/>
                                          </p:val>
                                        </p:tav>
                                        <p:tav tm="100000">
                                          <p:val>
                                            <p:strVal val="#ppt_x"/>
                                          </p:val>
                                        </p:tav>
                                      </p:tavLst>
                                    </p:anim>
                                    <p:anim calcmode="lin" valueType="num">
                                      <p:cBhvr additive="base">
                                        <p:cTn id="14" dur="2000" fill="hold"/>
                                        <p:tgtEl>
                                          <p:spTgt spid="7"/>
                                        </p:tgtEl>
                                        <p:attrNameLst>
                                          <p:attrName>ppt_y</p:attrName>
                                        </p:attrNameLst>
                                      </p:cBhvr>
                                      <p:tavLst>
                                        <p:tav tm="0">
                                          <p:val>
                                            <p:strVal val="1+#ppt_h/2"/>
                                          </p:val>
                                        </p:tav>
                                        <p:tav tm="100000">
                                          <p:val>
                                            <p:strVal val="#ppt_y"/>
                                          </p:val>
                                        </p:tav>
                                      </p:tavLst>
                                    </p:anim>
                                  </p:childTnLst>
                                </p:cTn>
                              </p:par>
                              <p:par>
                                <p:cTn id="15" presetID="2" presetClass="entr" presetSubtype="12" fill="hold"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2000" fill="hold"/>
                                        <p:tgtEl>
                                          <p:spTgt spid="9"/>
                                        </p:tgtEl>
                                        <p:attrNameLst>
                                          <p:attrName>ppt_x</p:attrName>
                                        </p:attrNameLst>
                                      </p:cBhvr>
                                      <p:tavLst>
                                        <p:tav tm="0">
                                          <p:val>
                                            <p:strVal val="0-#ppt_w/2"/>
                                          </p:val>
                                        </p:tav>
                                        <p:tav tm="100000">
                                          <p:val>
                                            <p:strVal val="#ppt_x"/>
                                          </p:val>
                                        </p:tav>
                                      </p:tavLst>
                                    </p:anim>
                                    <p:anim calcmode="lin" valueType="num">
                                      <p:cBhvr additive="base">
                                        <p:cTn id="18" dur="2000" fill="hold"/>
                                        <p:tgtEl>
                                          <p:spTgt spid="9"/>
                                        </p:tgtEl>
                                        <p:attrNameLst>
                                          <p:attrName>ppt_y</p:attrName>
                                        </p:attrNameLst>
                                      </p:cBhvr>
                                      <p:tavLst>
                                        <p:tav tm="0">
                                          <p:val>
                                            <p:strVal val="1+#ppt_h/2"/>
                                          </p:val>
                                        </p:tav>
                                        <p:tav tm="100000">
                                          <p:val>
                                            <p:strVal val="#ppt_y"/>
                                          </p:val>
                                        </p:tav>
                                      </p:tavLst>
                                    </p:anim>
                                  </p:childTnLst>
                                </p:cTn>
                              </p:par>
                              <p:par>
                                <p:cTn id="19" presetID="2" presetClass="entr" presetSubtype="12" fill="hold" nodeType="with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additive="base">
                                        <p:cTn id="21" dur="2000" fill="hold"/>
                                        <p:tgtEl>
                                          <p:spTgt spid="11"/>
                                        </p:tgtEl>
                                        <p:attrNameLst>
                                          <p:attrName>ppt_x</p:attrName>
                                        </p:attrNameLst>
                                      </p:cBhvr>
                                      <p:tavLst>
                                        <p:tav tm="0">
                                          <p:val>
                                            <p:strVal val="0-#ppt_w/2"/>
                                          </p:val>
                                        </p:tav>
                                        <p:tav tm="100000">
                                          <p:val>
                                            <p:strVal val="#ppt_x"/>
                                          </p:val>
                                        </p:tav>
                                      </p:tavLst>
                                    </p:anim>
                                    <p:anim calcmode="lin" valueType="num">
                                      <p:cBhvr additive="base">
                                        <p:cTn id="22" dur="2000" fill="hold"/>
                                        <p:tgtEl>
                                          <p:spTgt spid="11"/>
                                        </p:tgtEl>
                                        <p:attrNameLst>
                                          <p:attrName>ppt_y</p:attrName>
                                        </p:attrNameLst>
                                      </p:cBhvr>
                                      <p:tavLst>
                                        <p:tav tm="0">
                                          <p:val>
                                            <p:strVal val="1+#ppt_h/2"/>
                                          </p:val>
                                        </p:tav>
                                        <p:tav tm="100000">
                                          <p:val>
                                            <p:strVal val="#ppt_y"/>
                                          </p:val>
                                        </p:tav>
                                      </p:tavLst>
                                    </p:anim>
                                  </p:childTnLst>
                                </p:cTn>
                              </p:par>
                              <p:par>
                                <p:cTn id="23" presetID="2" presetClass="entr" presetSubtype="12" fill="hold" nodeType="with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additive="base">
                                        <p:cTn id="25" dur="2000" fill="hold"/>
                                        <p:tgtEl>
                                          <p:spTgt spid="13"/>
                                        </p:tgtEl>
                                        <p:attrNameLst>
                                          <p:attrName>ppt_x</p:attrName>
                                        </p:attrNameLst>
                                      </p:cBhvr>
                                      <p:tavLst>
                                        <p:tav tm="0">
                                          <p:val>
                                            <p:strVal val="0-#ppt_w/2"/>
                                          </p:val>
                                        </p:tav>
                                        <p:tav tm="100000">
                                          <p:val>
                                            <p:strVal val="#ppt_x"/>
                                          </p:val>
                                        </p:tav>
                                      </p:tavLst>
                                    </p:anim>
                                    <p:anim calcmode="lin" valueType="num">
                                      <p:cBhvr additive="base">
                                        <p:cTn id="26" dur="2000" fill="hold"/>
                                        <p:tgtEl>
                                          <p:spTgt spid="13"/>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15"/>
                                        </p:tgtEl>
                                        <p:attrNameLst>
                                          <p:attrName>style.visibility</p:attrName>
                                        </p:attrNameLst>
                                      </p:cBhvr>
                                      <p:to>
                                        <p:strVal val="visible"/>
                                      </p:to>
                                    </p:set>
                                    <p:anim calcmode="lin" valueType="num">
                                      <p:cBhvr additive="base">
                                        <p:cTn id="29" dur="2000" fill="hold"/>
                                        <p:tgtEl>
                                          <p:spTgt spid="15"/>
                                        </p:tgtEl>
                                        <p:attrNameLst>
                                          <p:attrName>ppt_x</p:attrName>
                                        </p:attrNameLst>
                                      </p:cBhvr>
                                      <p:tavLst>
                                        <p:tav tm="0">
                                          <p:val>
                                            <p:strVal val="0-#ppt_w/2"/>
                                          </p:val>
                                        </p:tav>
                                        <p:tav tm="100000">
                                          <p:val>
                                            <p:strVal val="#ppt_x"/>
                                          </p:val>
                                        </p:tav>
                                      </p:tavLst>
                                    </p:anim>
                                    <p:anim calcmode="lin" valueType="num">
                                      <p:cBhvr additive="base">
                                        <p:cTn id="30" dur="2000" fill="hold"/>
                                        <p:tgtEl>
                                          <p:spTgt spid="15"/>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17"/>
                                        </p:tgtEl>
                                        <p:attrNameLst>
                                          <p:attrName>style.visibility</p:attrName>
                                        </p:attrNameLst>
                                      </p:cBhvr>
                                      <p:to>
                                        <p:strVal val="visible"/>
                                      </p:to>
                                    </p:set>
                                    <p:anim calcmode="lin" valueType="num">
                                      <p:cBhvr additive="base">
                                        <p:cTn id="33" dur="2000" fill="hold"/>
                                        <p:tgtEl>
                                          <p:spTgt spid="17"/>
                                        </p:tgtEl>
                                        <p:attrNameLst>
                                          <p:attrName>ppt_x</p:attrName>
                                        </p:attrNameLst>
                                      </p:cBhvr>
                                      <p:tavLst>
                                        <p:tav tm="0">
                                          <p:val>
                                            <p:strVal val="0-#ppt_w/2"/>
                                          </p:val>
                                        </p:tav>
                                        <p:tav tm="100000">
                                          <p:val>
                                            <p:strVal val="#ppt_x"/>
                                          </p:val>
                                        </p:tav>
                                      </p:tavLst>
                                    </p:anim>
                                    <p:anim calcmode="lin" valueType="num">
                                      <p:cBhvr additive="base">
                                        <p:cTn id="34" dur="2000" fill="hold"/>
                                        <p:tgtEl>
                                          <p:spTgt spid="17"/>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19"/>
                                        </p:tgtEl>
                                        <p:attrNameLst>
                                          <p:attrName>style.visibility</p:attrName>
                                        </p:attrNameLst>
                                      </p:cBhvr>
                                      <p:to>
                                        <p:strVal val="visible"/>
                                      </p:to>
                                    </p:set>
                                    <p:anim calcmode="lin" valueType="num">
                                      <p:cBhvr additive="base">
                                        <p:cTn id="37" dur="2000" fill="hold"/>
                                        <p:tgtEl>
                                          <p:spTgt spid="19"/>
                                        </p:tgtEl>
                                        <p:attrNameLst>
                                          <p:attrName>ppt_x</p:attrName>
                                        </p:attrNameLst>
                                      </p:cBhvr>
                                      <p:tavLst>
                                        <p:tav tm="0">
                                          <p:val>
                                            <p:strVal val="0-#ppt_w/2"/>
                                          </p:val>
                                        </p:tav>
                                        <p:tav tm="100000">
                                          <p:val>
                                            <p:strVal val="#ppt_x"/>
                                          </p:val>
                                        </p:tav>
                                      </p:tavLst>
                                    </p:anim>
                                    <p:anim calcmode="lin" valueType="num">
                                      <p:cBhvr additive="base">
                                        <p:cTn id="38" dur="2000" fill="hold"/>
                                        <p:tgtEl>
                                          <p:spTgt spid="19"/>
                                        </p:tgtEl>
                                        <p:attrNameLst>
                                          <p:attrName>ppt_y</p:attrName>
                                        </p:attrNameLst>
                                      </p:cBhvr>
                                      <p:tavLst>
                                        <p:tav tm="0">
                                          <p:val>
                                            <p:strVal val="1+#ppt_h/2"/>
                                          </p:val>
                                        </p:tav>
                                        <p:tav tm="100000">
                                          <p:val>
                                            <p:strVal val="#ppt_y"/>
                                          </p:val>
                                        </p:tav>
                                      </p:tavLst>
                                    </p:anim>
                                  </p:childTnLst>
                                </p:cTn>
                              </p:par>
                              <p:par>
                                <p:cTn id="39" presetID="2" presetClass="entr" presetSubtype="12" fill="hold" nodeType="withEffect">
                                  <p:stCondLst>
                                    <p:cond delay="0"/>
                                  </p:stCondLst>
                                  <p:childTnLst>
                                    <p:set>
                                      <p:cBhvr>
                                        <p:cTn id="40" dur="1" fill="hold">
                                          <p:stCondLst>
                                            <p:cond delay="0"/>
                                          </p:stCondLst>
                                        </p:cTn>
                                        <p:tgtEl>
                                          <p:spTgt spid="21"/>
                                        </p:tgtEl>
                                        <p:attrNameLst>
                                          <p:attrName>style.visibility</p:attrName>
                                        </p:attrNameLst>
                                      </p:cBhvr>
                                      <p:to>
                                        <p:strVal val="visible"/>
                                      </p:to>
                                    </p:set>
                                    <p:anim calcmode="lin" valueType="num">
                                      <p:cBhvr additive="base">
                                        <p:cTn id="41" dur="2000" fill="hold"/>
                                        <p:tgtEl>
                                          <p:spTgt spid="21"/>
                                        </p:tgtEl>
                                        <p:attrNameLst>
                                          <p:attrName>ppt_x</p:attrName>
                                        </p:attrNameLst>
                                      </p:cBhvr>
                                      <p:tavLst>
                                        <p:tav tm="0">
                                          <p:val>
                                            <p:strVal val="0-#ppt_w/2"/>
                                          </p:val>
                                        </p:tav>
                                        <p:tav tm="100000">
                                          <p:val>
                                            <p:strVal val="#ppt_x"/>
                                          </p:val>
                                        </p:tav>
                                      </p:tavLst>
                                    </p:anim>
                                    <p:anim calcmode="lin" valueType="num">
                                      <p:cBhvr additive="base">
                                        <p:cTn id="42" dur="2000" fill="hold"/>
                                        <p:tgtEl>
                                          <p:spTgt spid="21"/>
                                        </p:tgtEl>
                                        <p:attrNameLst>
                                          <p:attrName>ppt_y</p:attrName>
                                        </p:attrNameLst>
                                      </p:cBhvr>
                                      <p:tavLst>
                                        <p:tav tm="0">
                                          <p:val>
                                            <p:strVal val="1+#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23"/>
                                        </p:tgtEl>
                                        <p:attrNameLst>
                                          <p:attrName>style.visibility</p:attrName>
                                        </p:attrNameLst>
                                      </p:cBhvr>
                                      <p:to>
                                        <p:strVal val="visible"/>
                                      </p:to>
                                    </p:set>
                                    <p:anim calcmode="lin" valueType="num">
                                      <p:cBhvr additive="base">
                                        <p:cTn id="45" dur="2000" fill="hold"/>
                                        <p:tgtEl>
                                          <p:spTgt spid="23"/>
                                        </p:tgtEl>
                                        <p:attrNameLst>
                                          <p:attrName>ppt_x</p:attrName>
                                        </p:attrNameLst>
                                      </p:cBhvr>
                                      <p:tavLst>
                                        <p:tav tm="0">
                                          <p:val>
                                            <p:strVal val="0-#ppt_w/2"/>
                                          </p:val>
                                        </p:tav>
                                        <p:tav tm="100000">
                                          <p:val>
                                            <p:strVal val="#ppt_x"/>
                                          </p:val>
                                        </p:tav>
                                      </p:tavLst>
                                    </p:anim>
                                    <p:anim calcmode="lin" valueType="num">
                                      <p:cBhvr additive="base">
                                        <p:cTn id="46" dur="2000" fill="hold"/>
                                        <p:tgtEl>
                                          <p:spTgt spid="23"/>
                                        </p:tgtEl>
                                        <p:attrNameLst>
                                          <p:attrName>ppt_y</p:attrName>
                                        </p:attrNameLst>
                                      </p:cBhvr>
                                      <p:tavLst>
                                        <p:tav tm="0">
                                          <p:val>
                                            <p:strVal val="1+#ppt_h/2"/>
                                          </p:val>
                                        </p:tav>
                                        <p:tav tm="100000">
                                          <p:val>
                                            <p:strVal val="#ppt_y"/>
                                          </p:val>
                                        </p:tav>
                                      </p:tavLst>
                                    </p:anim>
                                  </p:childTnLst>
                                </p:cTn>
                              </p:par>
                              <p:par>
                                <p:cTn id="47" presetID="2" presetClass="entr" presetSubtype="12" fill="hold" nodeType="withEffect">
                                  <p:stCondLst>
                                    <p:cond delay="0"/>
                                  </p:stCondLst>
                                  <p:childTnLst>
                                    <p:set>
                                      <p:cBhvr>
                                        <p:cTn id="48" dur="1" fill="hold">
                                          <p:stCondLst>
                                            <p:cond delay="0"/>
                                          </p:stCondLst>
                                        </p:cTn>
                                        <p:tgtEl>
                                          <p:spTgt spid="25"/>
                                        </p:tgtEl>
                                        <p:attrNameLst>
                                          <p:attrName>style.visibility</p:attrName>
                                        </p:attrNameLst>
                                      </p:cBhvr>
                                      <p:to>
                                        <p:strVal val="visible"/>
                                      </p:to>
                                    </p:set>
                                    <p:anim calcmode="lin" valueType="num">
                                      <p:cBhvr additive="base">
                                        <p:cTn id="49" dur="2000" fill="hold"/>
                                        <p:tgtEl>
                                          <p:spTgt spid="25"/>
                                        </p:tgtEl>
                                        <p:attrNameLst>
                                          <p:attrName>ppt_x</p:attrName>
                                        </p:attrNameLst>
                                      </p:cBhvr>
                                      <p:tavLst>
                                        <p:tav tm="0">
                                          <p:val>
                                            <p:strVal val="0-#ppt_w/2"/>
                                          </p:val>
                                        </p:tav>
                                        <p:tav tm="100000">
                                          <p:val>
                                            <p:strVal val="#ppt_x"/>
                                          </p:val>
                                        </p:tav>
                                      </p:tavLst>
                                    </p:anim>
                                    <p:anim calcmode="lin" valueType="num">
                                      <p:cBhvr additive="base">
                                        <p:cTn id="50" dur="2000" fill="hold"/>
                                        <p:tgtEl>
                                          <p:spTgt spid="25"/>
                                        </p:tgtEl>
                                        <p:attrNameLst>
                                          <p:attrName>ppt_y</p:attrName>
                                        </p:attrNameLst>
                                      </p:cBhvr>
                                      <p:tavLst>
                                        <p:tav tm="0">
                                          <p:val>
                                            <p:strVal val="1+#ppt_h/2"/>
                                          </p:val>
                                        </p:tav>
                                        <p:tav tm="100000">
                                          <p:val>
                                            <p:strVal val="#ppt_y"/>
                                          </p:val>
                                        </p:tav>
                                      </p:tavLst>
                                    </p:anim>
                                  </p:childTnLst>
                                </p:cTn>
                              </p:par>
                              <p:par>
                                <p:cTn id="51" presetID="2" presetClass="entr" presetSubtype="12" fill="hold" nodeType="withEffect">
                                  <p:stCondLst>
                                    <p:cond delay="0"/>
                                  </p:stCondLst>
                                  <p:childTnLst>
                                    <p:set>
                                      <p:cBhvr>
                                        <p:cTn id="52" dur="1" fill="hold">
                                          <p:stCondLst>
                                            <p:cond delay="0"/>
                                          </p:stCondLst>
                                        </p:cTn>
                                        <p:tgtEl>
                                          <p:spTgt spid="27"/>
                                        </p:tgtEl>
                                        <p:attrNameLst>
                                          <p:attrName>style.visibility</p:attrName>
                                        </p:attrNameLst>
                                      </p:cBhvr>
                                      <p:to>
                                        <p:strVal val="visible"/>
                                      </p:to>
                                    </p:set>
                                    <p:anim calcmode="lin" valueType="num">
                                      <p:cBhvr additive="base">
                                        <p:cTn id="53" dur="2000" fill="hold"/>
                                        <p:tgtEl>
                                          <p:spTgt spid="27"/>
                                        </p:tgtEl>
                                        <p:attrNameLst>
                                          <p:attrName>ppt_x</p:attrName>
                                        </p:attrNameLst>
                                      </p:cBhvr>
                                      <p:tavLst>
                                        <p:tav tm="0">
                                          <p:val>
                                            <p:strVal val="0-#ppt_w/2"/>
                                          </p:val>
                                        </p:tav>
                                        <p:tav tm="100000">
                                          <p:val>
                                            <p:strVal val="#ppt_x"/>
                                          </p:val>
                                        </p:tav>
                                      </p:tavLst>
                                    </p:anim>
                                    <p:anim calcmode="lin" valueType="num">
                                      <p:cBhvr additive="base">
                                        <p:cTn id="54" dur="2000" fill="hold"/>
                                        <p:tgtEl>
                                          <p:spTgt spid="27"/>
                                        </p:tgtEl>
                                        <p:attrNameLst>
                                          <p:attrName>ppt_y</p:attrName>
                                        </p:attrNameLst>
                                      </p:cBhvr>
                                      <p:tavLst>
                                        <p:tav tm="0">
                                          <p:val>
                                            <p:strVal val="1+#ppt_h/2"/>
                                          </p:val>
                                        </p:tav>
                                        <p:tav tm="100000">
                                          <p:val>
                                            <p:strVal val="#ppt_y"/>
                                          </p:val>
                                        </p:tav>
                                      </p:tavLst>
                                    </p:anim>
                                  </p:childTnLst>
                                </p:cTn>
                              </p:par>
                              <p:par>
                                <p:cTn id="55" presetID="2" presetClass="entr" presetSubtype="9" fill="hold" nodeType="withEffect">
                                  <p:stCondLst>
                                    <p:cond delay="0"/>
                                  </p:stCondLst>
                                  <p:childTnLst>
                                    <p:set>
                                      <p:cBhvr>
                                        <p:cTn id="56" dur="1" fill="hold">
                                          <p:stCondLst>
                                            <p:cond delay="0"/>
                                          </p:stCondLst>
                                        </p:cTn>
                                        <p:tgtEl>
                                          <p:spTgt spid="4"/>
                                        </p:tgtEl>
                                        <p:attrNameLst>
                                          <p:attrName>style.visibility</p:attrName>
                                        </p:attrNameLst>
                                      </p:cBhvr>
                                      <p:to>
                                        <p:strVal val="visible"/>
                                      </p:to>
                                    </p:set>
                                    <p:anim calcmode="lin" valueType="num">
                                      <p:cBhvr additive="base">
                                        <p:cTn id="57" dur="2000" fill="hold"/>
                                        <p:tgtEl>
                                          <p:spTgt spid="4"/>
                                        </p:tgtEl>
                                        <p:attrNameLst>
                                          <p:attrName>ppt_x</p:attrName>
                                        </p:attrNameLst>
                                      </p:cBhvr>
                                      <p:tavLst>
                                        <p:tav tm="0">
                                          <p:val>
                                            <p:strVal val="0-#ppt_w/2"/>
                                          </p:val>
                                        </p:tav>
                                        <p:tav tm="100000">
                                          <p:val>
                                            <p:strVal val="#ppt_x"/>
                                          </p:val>
                                        </p:tav>
                                      </p:tavLst>
                                    </p:anim>
                                    <p:anim calcmode="lin" valueType="num">
                                      <p:cBhvr additive="base">
                                        <p:cTn id="58" dur="2000" fill="hold"/>
                                        <p:tgtEl>
                                          <p:spTgt spid="4"/>
                                        </p:tgtEl>
                                        <p:attrNameLst>
                                          <p:attrName>ppt_y</p:attrName>
                                        </p:attrNameLst>
                                      </p:cBhvr>
                                      <p:tavLst>
                                        <p:tav tm="0">
                                          <p:val>
                                            <p:strVal val="0-#ppt_h/2"/>
                                          </p:val>
                                        </p:tav>
                                        <p:tav tm="100000">
                                          <p:val>
                                            <p:strVal val="#ppt_y"/>
                                          </p:val>
                                        </p:tav>
                                      </p:tavLst>
                                    </p:anim>
                                  </p:childTnLst>
                                </p:cTn>
                              </p:par>
                              <p:par>
                                <p:cTn id="59" presetID="2" presetClass="entr" presetSubtype="9" fill="hold" nodeType="withEffect">
                                  <p:stCondLst>
                                    <p:cond delay="0"/>
                                  </p:stCondLst>
                                  <p:childTnLst>
                                    <p:set>
                                      <p:cBhvr>
                                        <p:cTn id="60" dur="1" fill="hold">
                                          <p:stCondLst>
                                            <p:cond delay="0"/>
                                          </p:stCondLst>
                                        </p:cTn>
                                        <p:tgtEl>
                                          <p:spTgt spid="6"/>
                                        </p:tgtEl>
                                        <p:attrNameLst>
                                          <p:attrName>style.visibility</p:attrName>
                                        </p:attrNameLst>
                                      </p:cBhvr>
                                      <p:to>
                                        <p:strVal val="visible"/>
                                      </p:to>
                                    </p:set>
                                    <p:anim calcmode="lin" valueType="num">
                                      <p:cBhvr additive="base">
                                        <p:cTn id="61" dur="2000" fill="hold"/>
                                        <p:tgtEl>
                                          <p:spTgt spid="6"/>
                                        </p:tgtEl>
                                        <p:attrNameLst>
                                          <p:attrName>ppt_x</p:attrName>
                                        </p:attrNameLst>
                                      </p:cBhvr>
                                      <p:tavLst>
                                        <p:tav tm="0">
                                          <p:val>
                                            <p:strVal val="0-#ppt_w/2"/>
                                          </p:val>
                                        </p:tav>
                                        <p:tav tm="100000">
                                          <p:val>
                                            <p:strVal val="#ppt_x"/>
                                          </p:val>
                                        </p:tav>
                                      </p:tavLst>
                                    </p:anim>
                                    <p:anim calcmode="lin" valueType="num">
                                      <p:cBhvr additive="base">
                                        <p:cTn id="62" dur="2000" fill="hold"/>
                                        <p:tgtEl>
                                          <p:spTgt spid="6"/>
                                        </p:tgtEl>
                                        <p:attrNameLst>
                                          <p:attrName>ppt_y</p:attrName>
                                        </p:attrNameLst>
                                      </p:cBhvr>
                                      <p:tavLst>
                                        <p:tav tm="0">
                                          <p:val>
                                            <p:strVal val="0-#ppt_h/2"/>
                                          </p:val>
                                        </p:tav>
                                        <p:tav tm="100000">
                                          <p:val>
                                            <p:strVal val="#ppt_y"/>
                                          </p:val>
                                        </p:tav>
                                      </p:tavLst>
                                    </p:anim>
                                  </p:childTnLst>
                                </p:cTn>
                              </p:par>
                              <p:par>
                                <p:cTn id="63" presetID="2" presetClass="entr" presetSubtype="9" fill="hold" nodeType="withEffect">
                                  <p:stCondLst>
                                    <p:cond delay="0"/>
                                  </p:stCondLst>
                                  <p:childTnLst>
                                    <p:set>
                                      <p:cBhvr>
                                        <p:cTn id="64" dur="1" fill="hold">
                                          <p:stCondLst>
                                            <p:cond delay="0"/>
                                          </p:stCondLst>
                                        </p:cTn>
                                        <p:tgtEl>
                                          <p:spTgt spid="8"/>
                                        </p:tgtEl>
                                        <p:attrNameLst>
                                          <p:attrName>style.visibility</p:attrName>
                                        </p:attrNameLst>
                                      </p:cBhvr>
                                      <p:to>
                                        <p:strVal val="visible"/>
                                      </p:to>
                                    </p:set>
                                    <p:anim calcmode="lin" valueType="num">
                                      <p:cBhvr additive="base">
                                        <p:cTn id="65" dur="2000" fill="hold"/>
                                        <p:tgtEl>
                                          <p:spTgt spid="8"/>
                                        </p:tgtEl>
                                        <p:attrNameLst>
                                          <p:attrName>ppt_x</p:attrName>
                                        </p:attrNameLst>
                                      </p:cBhvr>
                                      <p:tavLst>
                                        <p:tav tm="0">
                                          <p:val>
                                            <p:strVal val="0-#ppt_w/2"/>
                                          </p:val>
                                        </p:tav>
                                        <p:tav tm="100000">
                                          <p:val>
                                            <p:strVal val="#ppt_x"/>
                                          </p:val>
                                        </p:tav>
                                      </p:tavLst>
                                    </p:anim>
                                    <p:anim calcmode="lin" valueType="num">
                                      <p:cBhvr additive="base">
                                        <p:cTn id="66" dur="2000" fill="hold"/>
                                        <p:tgtEl>
                                          <p:spTgt spid="8"/>
                                        </p:tgtEl>
                                        <p:attrNameLst>
                                          <p:attrName>ppt_y</p:attrName>
                                        </p:attrNameLst>
                                      </p:cBhvr>
                                      <p:tavLst>
                                        <p:tav tm="0">
                                          <p:val>
                                            <p:strVal val="0-#ppt_h/2"/>
                                          </p:val>
                                        </p:tav>
                                        <p:tav tm="100000">
                                          <p:val>
                                            <p:strVal val="#ppt_y"/>
                                          </p:val>
                                        </p:tav>
                                      </p:tavLst>
                                    </p:anim>
                                  </p:childTnLst>
                                </p:cTn>
                              </p:par>
                              <p:par>
                                <p:cTn id="67" presetID="2" presetClass="entr" presetSubtype="9" fill="hold" nodeType="withEffect">
                                  <p:stCondLst>
                                    <p:cond delay="0"/>
                                  </p:stCondLst>
                                  <p:childTnLst>
                                    <p:set>
                                      <p:cBhvr>
                                        <p:cTn id="68" dur="1" fill="hold">
                                          <p:stCondLst>
                                            <p:cond delay="0"/>
                                          </p:stCondLst>
                                        </p:cTn>
                                        <p:tgtEl>
                                          <p:spTgt spid="10"/>
                                        </p:tgtEl>
                                        <p:attrNameLst>
                                          <p:attrName>style.visibility</p:attrName>
                                        </p:attrNameLst>
                                      </p:cBhvr>
                                      <p:to>
                                        <p:strVal val="visible"/>
                                      </p:to>
                                    </p:set>
                                    <p:anim calcmode="lin" valueType="num">
                                      <p:cBhvr additive="base">
                                        <p:cTn id="69" dur="2000" fill="hold"/>
                                        <p:tgtEl>
                                          <p:spTgt spid="10"/>
                                        </p:tgtEl>
                                        <p:attrNameLst>
                                          <p:attrName>ppt_x</p:attrName>
                                        </p:attrNameLst>
                                      </p:cBhvr>
                                      <p:tavLst>
                                        <p:tav tm="0">
                                          <p:val>
                                            <p:strVal val="0-#ppt_w/2"/>
                                          </p:val>
                                        </p:tav>
                                        <p:tav tm="100000">
                                          <p:val>
                                            <p:strVal val="#ppt_x"/>
                                          </p:val>
                                        </p:tav>
                                      </p:tavLst>
                                    </p:anim>
                                    <p:anim calcmode="lin" valueType="num">
                                      <p:cBhvr additive="base">
                                        <p:cTn id="70" dur="2000" fill="hold"/>
                                        <p:tgtEl>
                                          <p:spTgt spid="10"/>
                                        </p:tgtEl>
                                        <p:attrNameLst>
                                          <p:attrName>ppt_y</p:attrName>
                                        </p:attrNameLst>
                                      </p:cBhvr>
                                      <p:tavLst>
                                        <p:tav tm="0">
                                          <p:val>
                                            <p:strVal val="0-#ppt_h/2"/>
                                          </p:val>
                                        </p:tav>
                                        <p:tav tm="100000">
                                          <p:val>
                                            <p:strVal val="#ppt_y"/>
                                          </p:val>
                                        </p:tav>
                                      </p:tavLst>
                                    </p:anim>
                                  </p:childTnLst>
                                </p:cTn>
                              </p:par>
                              <p:par>
                                <p:cTn id="71" presetID="2" presetClass="entr" presetSubtype="9" fill="hold" nodeType="withEffect">
                                  <p:stCondLst>
                                    <p:cond delay="0"/>
                                  </p:stCondLst>
                                  <p:childTnLst>
                                    <p:set>
                                      <p:cBhvr>
                                        <p:cTn id="72" dur="1" fill="hold">
                                          <p:stCondLst>
                                            <p:cond delay="0"/>
                                          </p:stCondLst>
                                        </p:cTn>
                                        <p:tgtEl>
                                          <p:spTgt spid="12"/>
                                        </p:tgtEl>
                                        <p:attrNameLst>
                                          <p:attrName>style.visibility</p:attrName>
                                        </p:attrNameLst>
                                      </p:cBhvr>
                                      <p:to>
                                        <p:strVal val="visible"/>
                                      </p:to>
                                    </p:set>
                                    <p:anim calcmode="lin" valueType="num">
                                      <p:cBhvr additive="base">
                                        <p:cTn id="73" dur="2000" fill="hold"/>
                                        <p:tgtEl>
                                          <p:spTgt spid="12"/>
                                        </p:tgtEl>
                                        <p:attrNameLst>
                                          <p:attrName>ppt_x</p:attrName>
                                        </p:attrNameLst>
                                      </p:cBhvr>
                                      <p:tavLst>
                                        <p:tav tm="0">
                                          <p:val>
                                            <p:strVal val="0-#ppt_w/2"/>
                                          </p:val>
                                        </p:tav>
                                        <p:tav tm="100000">
                                          <p:val>
                                            <p:strVal val="#ppt_x"/>
                                          </p:val>
                                        </p:tav>
                                      </p:tavLst>
                                    </p:anim>
                                    <p:anim calcmode="lin" valueType="num">
                                      <p:cBhvr additive="base">
                                        <p:cTn id="74" dur="2000" fill="hold"/>
                                        <p:tgtEl>
                                          <p:spTgt spid="12"/>
                                        </p:tgtEl>
                                        <p:attrNameLst>
                                          <p:attrName>ppt_y</p:attrName>
                                        </p:attrNameLst>
                                      </p:cBhvr>
                                      <p:tavLst>
                                        <p:tav tm="0">
                                          <p:val>
                                            <p:strVal val="0-#ppt_h/2"/>
                                          </p:val>
                                        </p:tav>
                                        <p:tav tm="100000">
                                          <p:val>
                                            <p:strVal val="#ppt_y"/>
                                          </p:val>
                                        </p:tav>
                                      </p:tavLst>
                                    </p:anim>
                                  </p:childTnLst>
                                </p:cTn>
                              </p:par>
                              <p:par>
                                <p:cTn id="75" presetID="2" presetClass="entr" presetSubtype="9" fill="hold" nodeType="withEffect">
                                  <p:stCondLst>
                                    <p:cond delay="0"/>
                                  </p:stCondLst>
                                  <p:childTnLst>
                                    <p:set>
                                      <p:cBhvr>
                                        <p:cTn id="76" dur="1" fill="hold">
                                          <p:stCondLst>
                                            <p:cond delay="0"/>
                                          </p:stCondLst>
                                        </p:cTn>
                                        <p:tgtEl>
                                          <p:spTgt spid="14"/>
                                        </p:tgtEl>
                                        <p:attrNameLst>
                                          <p:attrName>style.visibility</p:attrName>
                                        </p:attrNameLst>
                                      </p:cBhvr>
                                      <p:to>
                                        <p:strVal val="visible"/>
                                      </p:to>
                                    </p:set>
                                    <p:anim calcmode="lin" valueType="num">
                                      <p:cBhvr additive="base">
                                        <p:cTn id="77" dur="2000" fill="hold"/>
                                        <p:tgtEl>
                                          <p:spTgt spid="14"/>
                                        </p:tgtEl>
                                        <p:attrNameLst>
                                          <p:attrName>ppt_x</p:attrName>
                                        </p:attrNameLst>
                                      </p:cBhvr>
                                      <p:tavLst>
                                        <p:tav tm="0">
                                          <p:val>
                                            <p:strVal val="0-#ppt_w/2"/>
                                          </p:val>
                                        </p:tav>
                                        <p:tav tm="100000">
                                          <p:val>
                                            <p:strVal val="#ppt_x"/>
                                          </p:val>
                                        </p:tav>
                                      </p:tavLst>
                                    </p:anim>
                                    <p:anim calcmode="lin" valueType="num">
                                      <p:cBhvr additive="base">
                                        <p:cTn id="78" dur="2000" fill="hold"/>
                                        <p:tgtEl>
                                          <p:spTgt spid="14"/>
                                        </p:tgtEl>
                                        <p:attrNameLst>
                                          <p:attrName>ppt_y</p:attrName>
                                        </p:attrNameLst>
                                      </p:cBhvr>
                                      <p:tavLst>
                                        <p:tav tm="0">
                                          <p:val>
                                            <p:strVal val="0-#ppt_h/2"/>
                                          </p:val>
                                        </p:tav>
                                        <p:tav tm="100000">
                                          <p:val>
                                            <p:strVal val="#ppt_y"/>
                                          </p:val>
                                        </p:tav>
                                      </p:tavLst>
                                    </p:anim>
                                  </p:childTnLst>
                                </p:cTn>
                              </p:par>
                              <p:par>
                                <p:cTn id="79" presetID="2" presetClass="entr" presetSubtype="9" fill="hold" nodeType="withEffect">
                                  <p:stCondLst>
                                    <p:cond delay="0"/>
                                  </p:stCondLst>
                                  <p:childTnLst>
                                    <p:set>
                                      <p:cBhvr>
                                        <p:cTn id="80" dur="1" fill="hold">
                                          <p:stCondLst>
                                            <p:cond delay="0"/>
                                          </p:stCondLst>
                                        </p:cTn>
                                        <p:tgtEl>
                                          <p:spTgt spid="16"/>
                                        </p:tgtEl>
                                        <p:attrNameLst>
                                          <p:attrName>style.visibility</p:attrName>
                                        </p:attrNameLst>
                                      </p:cBhvr>
                                      <p:to>
                                        <p:strVal val="visible"/>
                                      </p:to>
                                    </p:set>
                                    <p:anim calcmode="lin" valueType="num">
                                      <p:cBhvr additive="base">
                                        <p:cTn id="81" dur="2000" fill="hold"/>
                                        <p:tgtEl>
                                          <p:spTgt spid="16"/>
                                        </p:tgtEl>
                                        <p:attrNameLst>
                                          <p:attrName>ppt_x</p:attrName>
                                        </p:attrNameLst>
                                      </p:cBhvr>
                                      <p:tavLst>
                                        <p:tav tm="0">
                                          <p:val>
                                            <p:strVal val="0-#ppt_w/2"/>
                                          </p:val>
                                        </p:tav>
                                        <p:tav tm="100000">
                                          <p:val>
                                            <p:strVal val="#ppt_x"/>
                                          </p:val>
                                        </p:tav>
                                      </p:tavLst>
                                    </p:anim>
                                    <p:anim calcmode="lin" valueType="num">
                                      <p:cBhvr additive="base">
                                        <p:cTn id="82" dur="2000" fill="hold"/>
                                        <p:tgtEl>
                                          <p:spTgt spid="16"/>
                                        </p:tgtEl>
                                        <p:attrNameLst>
                                          <p:attrName>ppt_y</p:attrName>
                                        </p:attrNameLst>
                                      </p:cBhvr>
                                      <p:tavLst>
                                        <p:tav tm="0">
                                          <p:val>
                                            <p:strVal val="0-#ppt_h/2"/>
                                          </p:val>
                                        </p:tav>
                                        <p:tav tm="100000">
                                          <p:val>
                                            <p:strVal val="#ppt_y"/>
                                          </p:val>
                                        </p:tav>
                                      </p:tavLst>
                                    </p:anim>
                                  </p:childTnLst>
                                </p:cTn>
                              </p:par>
                              <p:par>
                                <p:cTn id="83" presetID="2" presetClass="entr" presetSubtype="9" fill="hold" nodeType="withEffect">
                                  <p:stCondLst>
                                    <p:cond delay="0"/>
                                  </p:stCondLst>
                                  <p:childTnLst>
                                    <p:set>
                                      <p:cBhvr>
                                        <p:cTn id="84" dur="1" fill="hold">
                                          <p:stCondLst>
                                            <p:cond delay="0"/>
                                          </p:stCondLst>
                                        </p:cTn>
                                        <p:tgtEl>
                                          <p:spTgt spid="18"/>
                                        </p:tgtEl>
                                        <p:attrNameLst>
                                          <p:attrName>style.visibility</p:attrName>
                                        </p:attrNameLst>
                                      </p:cBhvr>
                                      <p:to>
                                        <p:strVal val="visible"/>
                                      </p:to>
                                    </p:set>
                                    <p:anim calcmode="lin" valueType="num">
                                      <p:cBhvr additive="base">
                                        <p:cTn id="85" dur="2000" fill="hold"/>
                                        <p:tgtEl>
                                          <p:spTgt spid="18"/>
                                        </p:tgtEl>
                                        <p:attrNameLst>
                                          <p:attrName>ppt_x</p:attrName>
                                        </p:attrNameLst>
                                      </p:cBhvr>
                                      <p:tavLst>
                                        <p:tav tm="0">
                                          <p:val>
                                            <p:strVal val="0-#ppt_w/2"/>
                                          </p:val>
                                        </p:tav>
                                        <p:tav tm="100000">
                                          <p:val>
                                            <p:strVal val="#ppt_x"/>
                                          </p:val>
                                        </p:tav>
                                      </p:tavLst>
                                    </p:anim>
                                    <p:anim calcmode="lin" valueType="num">
                                      <p:cBhvr additive="base">
                                        <p:cTn id="86" dur="2000" fill="hold"/>
                                        <p:tgtEl>
                                          <p:spTgt spid="18"/>
                                        </p:tgtEl>
                                        <p:attrNameLst>
                                          <p:attrName>ppt_y</p:attrName>
                                        </p:attrNameLst>
                                      </p:cBhvr>
                                      <p:tavLst>
                                        <p:tav tm="0">
                                          <p:val>
                                            <p:strVal val="0-#ppt_h/2"/>
                                          </p:val>
                                        </p:tav>
                                        <p:tav tm="100000">
                                          <p:val>
                                            <p:strVal val="#ppt_y"/>
                                          </p:val>
                                        </p:tav>
                                      </p:tavLst>
                                    </p:anim>
                                  </p:childTnLst>
                                </p:cTn>
                              </p:par>
                              <p:par>
                                <p:cTn id="87" presetID="2" presetClass="entr" presetSubtype="9" fill="hold" nodeType="withEffect">
                                  <p:stCondLst>
                                    <p:cond delay="0"/>
                                  </p:stCondLst>
                                  <p:childTnLst>
                                    <p:set>
                                      <p:cBhvr>
                                        <p:cTn id="88" dur="1" fill="hold">
                                          <p:stCondLst>
                                            <p:cond delay="0"/>
                                          </p:stCondLst>
                                        </p:cTn>
                                        <p:tgtEl>
                                          <p:spTgt spid="20"/>
                                        </p:tgtEl>
                                        <p:attrNameLst>
                                          <p:attrName>style.visibility</p:attrName>
                                        </p:attrNameLst>
                                      </p:cBhvr>
                                      <p:to>
                                        <p:strVal val="visible"/>
                                      </p:to>
                                    </p:set>
                                    <p:anim calcmode="lin" valueType="num">
                                      <p:cBhvr additive="base">
                                        <p:cTn id="89" dur="2000" fill="hold"/>
                                        <p:tgtEl>
                                          <p:spTgt spid="20"/>
                                        </p:tgtEl>
                                        <p:attrNameLst>
                                          <p:attrName>ppt_x</p:attrName>
                                        </p:attrNameLst>
                                      </p:cBhvr>
                                      <p:tavLst>
                                        <p:tav tm="0">
                                          <p:val>
                                            <p:strVal val="0-#ppt_w/2"/>
                                          </p:val>
                                        </p:tav>
                                        <p:tav tm="100000">
                                          <p:val>
                                            <p:strVal val="#ppt_x"/>
                                          </p:val>
                                        </p:tav>
                                      </p:tavLst>
                                    </p:anim>
                                    <p:anim calcmode="lin" valueType="num">
                                      <p:cBhvr additive="base">
                                        <p:cTn id="90" dur="2000" fill="hold"/>
                                        <p:tgtEl>
                                          <p:spTgt spid="20"/>
                                        </p:tgtEl>
                                        <p:attrNameLst>
                                          <p:attrName>ppt_y</p:attrName>
                                        </p:attrNameLst>
                                      </p:cBhvr>
                                      <p:tavLst>
                                        <p:tav tm="0">
                                          <p:val>
                                            <p:strVal val="0-#ppt_h/2"/>
                                          </p:val>
                                        </p:tav>
                                        <p:tav tm="100000">
                                          <p:val>
                                            <p:strVal val="#ppt_y"/>
                                          </p:val>
                                        </p:tav>
                                      </p:tavLst>
                                    </p:anim>
                                  </p:childTnLst>
                                </p:cTn>
                              </p:par>
                              <p:par>
                                <p:cTn id="91" presetID="2" presetClass="entr" presetSubtype="9" fill="hold" nodeType="withEffect">
                                  <p:stCondLst>
                                    <p:cond delay="0"/>
                                  </p:stCondLst>
                                  <p:childTnLst>
                                    <p:set>
                                      <p:cBhvr>
                                        <p:cTn id="92" dur="1" fill="hold">
                                          <p:stCondLst>
                                            <p:cond delay="0"/>
                                          </p:stCondLst>
                                        </p:cTn>
                                        <p:tgtEl>
                                          <p:spTgt spid="22"/>
                                        </p:tgtEl>
                                        <p:attrNameLst>
                                          <p:attrName>style.visibility</p:attrName>
                                        </p:attrNameLst>
                                      </p:cBhvr>
                                      <p:to>
                                        <p:strVal val="visible"/>
                                      </p:to>
                                    </p:set>
                                    <p:anim calcmode="lin" valueType="num">
                                      <p:cBhvr additive="base">
                                        <p:cTn id="93" dur="2000" fill="hold"/>
                                        <p:tgtEl>
                                          <p:spTgt spid="22"/>
                                        </p:tgtEl>
                                        <p:attrNameLst>
                                          <p:attrName>ppt_x</p:attrName>
                                        </p:attrNameLst>
                                      </p:cBhvr>
                                      <p:tavLst>
                                        <p:tav tm="0">
                                          <p:val>
                                            <p:strVal val="0-#ppt_w/2"/>
                                          </p:val>
                                        </p:tav>
                                        <p:tav tm="100000">
                                          <p:val>
                                            <p:strVal val="#ppt_x"/>
                                          </p:val>
                                        </p:tav>
                                      </p:tavLst>
                                    </p:anim>
                                    <p:anim calcmode="lin" valueType="num">
                                      <p:cBhvr additive="base">
                                        <p:cTn id="94" dur="2000" fill="hold"/>
                                        <p:tgtEl>
                                          <p:spTgt spid="22"/>
                                        </p:tgtEl>
                                        <p:attrNameLst>
                                          <p:attrName>ppt_y</p:attrName>
                                        </p:attrNameLst>
                                      </p:cBhvr>
                                      <p:tavLst>
                                        <p:tav tm="0">
                                          <p:val>
                                            <p:strVal val="0-#ppt_h/2"/>
                                          </p:val>
                                        </p:tav>
                                        <p:tav tm="100000">
                                          <p:val>
                                            <p:strVal val="#ppt_y"/>
                                          </p:val>
                                        </p:tav>
                                      </p:tavLst>
                                    </p:anim>
                                  </p:childTnLst>
                                </p:cTn>
                              </p:par>
                              <p:par>
                                <p:cTn id="95" presetID="2" presetClass="entr" presetSubtype="9" fill="hold" nodeType="withEffect">
                                  <p:stCondLst>
                                    <p:cond delay="0"/>
                                  </p:stCondLst>
                                  <p:childTnLst>
                                    <p:set>
                                      <p:cBhvr>
                                        <p:cTn id="96" dur="1" fill="hold">
                                          <p:stCondLst>
                                            <p:cond delay="0"/>
                                          </p:stCondLst>
                                        </p:cTn>
                                        <p:tgtEl>
                                          <p:spTgt spid="24"/>
                                        </p:tgtEl>
                                        <p:attrNameLst>
                                          <p:attrName>style.visibility</p:attrName>
                                        </p:attrNameLst>
                                      </p:cBhvr>
                                      <p:to>
                                        <p:strVal val="visible"/>
                                      </p:to>
                                    </p:set>
                                    <p:anim calcmode="lin" valueType="num">
                                      <p:cBhvr additive="base">
                                        <p:cTn id="97" dur="2000" fill="hold"/>
                                        <p:tgtEl>
                                          <p:spTgt spid="24"/>
                                        </p:tgtEl>
                                        <p:attrNameLst>
                                          <p:attrName>ppt_x</p:attrName>
                                        </p:attrNameLst>
                                      </p:cBhvr>
                                      <p:tavLst>
                                        <p:tav tm="0">
                                          <p:val>
                                            <p:strVal val="0-#ppt_w/2"/>
                                          </p:val>
                                        </p:tav>
                                        <p:tav tm="100000">
                                          <p:val>
                                            <p:strVal val="#ppt_x"/>
                                          </p:val>
                                        </p:tav>
                                      </p:tavLst>
                                    </p:anim>
                                    <p:anim calcmode="lin" valueType="num">
                                      <p:cBhvr additive="base">
                                        <p:cTn id="98" dur="2000" fill="hold"/>
                                        <p:tgtEl>
                                          <p:spTgt spid="24"/>
                                        </p:tgtEl>
                                        <p:attrNameLst>
                                          <p:attrName>ppt_y</p:attrName>
                                        </p:attrNameLst>
                                      </p:cBhvr>
                                      <p:tavLst>
                                        <p:tav tm="0">
                                          <p:val>
                                            <p:strVal val="0-#ppt_h/2"/>
                                          </p:val>
                                        </p:tav>
                                        <p:tav tm="100000">
                                          <p:val>
                                            <p:strVal val="#ppt_y"/>
                                          </p:val>
                                        </p:tav>
                                      </p:tavLst>
                                    </p:anim>
                                  </p:childTnLst>
                                </p:cTn>
                              </p:par>
                              <p:par>
                                <p:cTn id="99" presetID="2" presetClass="entr" presetSubtype="9" fill="hold" nodeType="withEffect">
                                  <p:stCondLst>
                                    <p:cond delay="0"/>
                                  </p:stCondLst>
                                  <p:childTnLst>
                                    <p:set>
                                      <p:cBhvr>
                                        <p:cTn id="100" dur="1" fill="hold">
                                          <p:stCondLst>
                                            <p:cond delay="0"/>
                                          </p:stCondLst>
                                        </p:cTn>
                                        <p:tgtEl>
                                          <p:spTgt spid="26"/>
                                        </p:tgtEl>
                                        <p:attrNameLst>
                                          <p:attrName>style.visibility</p:attrName>
                                        </p:attrNameLst>
                                      </p:cBhvr>
                                      <p:to>
                                        <p:strVal val="visible"/>
                                      </p:to>
                                    </p:set>
                                    <p:anim calcmode="lin" valueType="num">
                                      <p:cBhvr additive="base">
                                        <p:cTn id="101" dur="2000" fill="hold"/>
                                        <p:tgtEl>
                                          <p:spTgt spid="26"/>
                                        </p:tgtEl>
                                        <p:attrNameLst>
                                          <p:attrName>ppt_x</p:attrName>
                                        </p:attrNameLst>
                                      </p:cBhvr>
                                      <p:tavLst>
                                        <p:tav tm="0">
                                          <p:val>
                                            <p:strVal val="0-#ppt_w/2"/>
                                          </p:val>
                                        </p:tav>
                                        <p:tav tm="100000">
                                          <p:val>
                                            <p:strVal val="#ppt_x"/>
                                          </p:val>
                                        </p:tav>
                                      </p:tavLst>
                                    </p:anim>
                                    <p:anim calcmode="lin" valueType="num">
                                      <p:cBhvr additive="base">
                                        <p:cTn id="102" dur="2000" fill="hold"/>
                                        <p:tgtEl>
                                          <p:spTgt spid="26"/>
                                        </p:tgtEl>
                                        <p:attrNameLst>
                                          <p:attrName>ppt_y</p:attrName>
                                        </p:attrNameLst>
                                      </p:cBhvr>
                                      <p:tavLst>
                                        <p:tav tm="0">
                                          <p:val>
                                            <p:strVal val="0-#ppt_h/2"/>
                                          </p:val>
                                        </p:tav>
                                        <p:tav tm="100000">
                                          <p:val>
                                            <p:strVal val="#ppt_y"/>
                                          </p:val>
                                        </p:tav>
                                      </p:tavLst>
                                    </p:anim>
                                  </p:childTnLst>
                                </p:cTn>
                              </p:par>
                              <p:par>
                                <p:cTn id="103" presetID="8" presetClass="emph" presetSubtype="0" autoRev="1" fill="hold" nodeType="withEffect">
                                  <p:stCondLst>
                                    <p:cond delay="0"/>
                                  </p:stCondLst>
                                  <p:childTnLst>
                                    <p:animRot by="21600000">
                                      <p:cBhvr>
                                        <p:cTn id="104" dur="2000" fill="hold"/>
                                        <p:tgtEl>
                                          <p:spTgt spid="4"/>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6"/>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8"/>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10"/>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12"/>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14"/>
                                        </p:tgtEl>
                                        <p:attrNameLst>
                                          <p:attrName>r</p:attrName>
                                        </p:attrNameLst>
                                      </p:cBhvr>
                                    </p:animRot>
                                  </p:childTnLst>
                                </p:cTn>
                              </p:par>
                              <p:par>
                                <p:cTn id="115" presetID="8" presetClass="emph" presetSubtype="0" autoRev="1" fill="hold" nodeType="withEffect">
                                  <p:stCondLst>
                                    <p:cond delay="0"/>
                                  </p:stCondLst>
                                  <p:childTnLst>
                                    <p:animRot by="21600000">
                                      <p:cBhvr>
                                        <p:cTn id="116" dur="2000" fill="hold"/>
                                        <p:tgtEl>
                                          <p:spTgt spid="16"/>
                                        </p:tgtEl>
                                        <p:attrNameLst>
                                          <p:attrName>r</p:attrName>
                                        </p:attrNameLst>
                                      </p:cBhvr>
                                    </p:animRot>
                                  </p:childTnLst>
                                </p:cTn>
                              </p:par>
                              <p:par>
                                <p:cTn id="117" presetID="8" presetClass="emph" presetSubtype="0" autoRev="1" fill="hold" nodeType="withEffect">
                                  <p:stCondLst>
                                    <p:cond delay="0"/>
                                  </p:stCondLst>
                                  <p:childTnLst>
                                    <p:animRot by="21600000">
                                      <p:cBhvr>
                                        <p:cTn id="118" dur="2000" fill="hold"/>
                                        <p:tgtEl>
                                          <p:spTgt spid="18"/>
                                        </p:tgtEl>
                                        <p:attrNameLst>
                                          <p:attrName>r</p:attrName>
                                        </p:attrNameLst>
                                      </p:cBhvr>
                                    </p:animRot>
                                  </p:childTnLst>
                                </p:cTn>
                              </p:par>
                              <p:par>
                                <p:cTn id="119" presetID="8" presetClass="emph" presetSubtype="0" autoRev="1" fill="hold" nodeType="withEffect">
                                  <p:stCondLst>
                                    <p:cond delay="0"/>
                                  </p:stCondLst>
                                  <p:childTnLst>
                                    <p:animRot by="21600000">
                                      <p:cBhvr>
                                        <p:cTn id="120" dur="2000" fill="hold"/>
                                        <p:tgtEl>
                                          <p:spTgt spid="20"/>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22"/>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24"/>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26"/>
                                        </p:tgtEl>
                                        <p:attrNameLst>
                                          <p:attrName>r</p:attrName>
                                        </p:attrNameLst>
                                      </p:cBhvr>
                                    </p:animRot>
                                  </p:childTnLst>
                                </p:cTn>
                              </p:par>
                              <p:par>
                                <p:cTn id="127" presetID="8" presetClass="emph" presetSubtype="0" autoRev="1" fill="hold" nodeType="withEffect">
                                  <p:stCondLst>
                                    <p:cond delay="0"/>
                                  </p:stCondLst>
                                  <p:childTnLst>
                                    <p:animRot by="-21600000">
                                      <p:cBhvr>
                                        <p:cTn id="128" dur="2000" fill="hold"/>
                                        <p:tgtEl>
                                          <p:spTgt spid="5"/>
                                        </p:tgtEl>
                                        <p:attrNameLst>
                                          <p:attrName>r</p:attrName>
                                        </p:attrNameLst>
                                      </p:cBhvr>
                                    </p:animRot>
                                  </p:childTnLst>
                                </p:cTn>
                              </p:par>
                              <p:par>
                                <p:cTn id="129" presetID="8" presetClass="emph" presetSubtype="0" autoRev="1" fill="hold" nodeType="withEffect">
                                  <p:stCondLst>
                                    <p:cond delay="0"/>
                                  </p:stCondLst>
                                  <p:childTnLst>
                                    <p:animRot by="-21600000">
                                      <p:cBhvr>
                                        <p:cTn id="130" dur="2000" fill="hold"/>
                                        <p:tgtEl>
                                          <p:spTgt spid="7"/>
                                        </p:tgtEl>
                                        <p:attrNameLst>
                                          <p:attrName>r</p:attrName>
                                        </p:attrNameLst>
                                      </p:cBhvr>
                                    </p:animRot>
                                  </p:childTnLst>
                                </p:cTn>
                              </p:par>
                              <p:par>
                                <p:cTn id="131" presetID="8" presetClass="emph" presetSubtype="0" autoRev="1" fill="hold" nodeType="withEffect">
                                  <p:stCondLst>
                                    <p:cond delay="0"/>
                                  </p:stCondLst>
                                  <p:childTnLst>
                                    <p:animRot by="-21600000">
                                      <p:cBhvr>
                                        <p:cTn id="132" dur="2000" fill="hold"/>
                                        <p:tgtEl>
                                          <p:spTgt spid="9"/>
                                        </p:tgtEl>
                                        <p:attrNameLst>
                                          <p:attrName>r</p:attrName>
                                        </p:attrNameLst>
                                      </p:cBhvr>
                                    </p:animRot>
                                  </p:childTnLst>
                                </p:cTn>
                              </p:par>
                              <p:par>
                                <p:cTn id="133" presetID="8" presetClass="emph" presetSubtype="0" autoRev="1" fill="hold" nodeType="withEffect">
                                  <p:stCondLst>
                                    <p:cond delay="0"/>
                                  </p:stCondLst>
                                  <p:childTnLst>
                                    <p:animRot by="-21600000">
                                      <p:cBhvr>
                                        <p:cTn id="134" dur="2000" fill="hold"/>
                                        <p:tgtEl>
                                          <p:spTgt spid="11"/>
                                        </p:tgtEl>
                                        <p:attrNameLst>
                                          <p:attrName>r</p:attrName>
                                        </p:attrNameLst>
                                      </p:cBhvr>
                                    </p:animRot>
                                  </p:childTnLst>
                                </p:cTn>
                              </p:par>
                              <p:par>
                                <p:cTn id="135" presetID="8" presetClass="emph" presetSubtype="0" autoRev="1" fill="hold" nodeType="withEffect">
                                  <p:stCondLst>
                                    <p:cond delay="0"/>
                                  </p:stCondLst>
                                  <p:childTnLst>
                                    <p:animRot by="-21600000">
                                      <p:cBhvr>
                                        <p:cTn id="136" dur="2000" fill="hold"/>
                                        <p:tgtEl>
                                          <p:spTgt spid="13"/>
                                        </p:tgtEl>
                                        <p:attrNameLst>
                                          <p:attrName>r</p:attrName>
                                        </p:attrNameLst>
                                      </p:cBhvr>
                                    </p:animRot>
                                  </p:childTnLst>
                                </p:cTn>
                              </p:par>
                              <p:par>
                                <p:cTn id="137" presetID="8" presetClass="emph" presetSubtype="0" autoRev="1" fill="hold" nodeType="withEffect">
                                  <p:stCondLst>
                                    <p:cond delay="0"/>
                                  </p:stCondLst>
                                  <p:childTnLst>
                                    <p:animRot by="-21600000">
                                      <p:cBhvr>
                                        <p:cTn id="138" dur="2000" fill="hold"/>
                                        <p:tgtEl>
                                          <p:spTgt spid="15"/>
                                        </p:tgtEl>
                                        <p:attrNameLst>
                                          <p:attrName>r</p:attrName>
                                        </p:attrNameLst>
                                      </p:cBhvr>
                                    </p:animRot>
                                  </p:childTnLst>
                                </p:cTn>
                              </p:par>
                              <p:par>
                                <p:cTn id="139" presetID="8" presetClass="emph" presetSubtype="0" autoRev="1" fill="hold" nodeType="withEffect">
                                  <p:stCondLst>
                                    <p:cond delay="0"/>
                                  </p:stCondLst>
                                  <p:childTnLst>
                                    <p:animRot by="-21600000">
                                      <p:cBhvr>
                                        <p:cTn id="140" dur="2000" fill="hold"/>
                                        <p:tgtEl>
                                          <p:spTgt spid="17"/>
                                        </p:tgtEl>
                                        <p:attrNameLst>
                                          <p:attrName>r</p:attrName>
                                        </p:attrNameLst>
                                      </p:cBhvr>
                                    </p:animRot>
                                  </p:childTnLst>
                                </p:cTn>
                              </p:par>
                              <p:par>
                                <p:cTn id="141" presetID="8" presetClass="emph" presetSubtype="0" autoRev="1" fill="hold" nodeType="withEffect">
                                  <p:stCondLst>
                                    <p:cond delay="0"/>
                                  </p:stCondLst>
                                  <p:childTnLst>
                                    <p:animRot by="-21600000">
                                      <p:cBhvr>
                                        <p:cTn id="142" dur="2000" fill="hold"/>
                                        <p:tgtEl>
                                          <p:spTgt spid="19"/>
                                        </p:tgtEl>
                                        <p:attrNameLst>
                                          <p:attrName>r</p:attrName>
                                        </p:attrNameLst>
                                      </p:cBhvr>
                                    </p:animRot>
                                  </p:childTnLst>
                                </p:cTn>
                              </p:par>
                              <p:par>
                                <p:cTn id="143" presetID="8" presetClass="emph" presetSubtype="0" autoRev="1" fill="hold" nodeType="withEffect">
                                  <p:stCondLst>
                                    <p:cond delay="0"/>
                                  </p:stCondLst>
                                  <p:childTnLst>
                                    <p:animRot by="-21600000">
                                      <p:cBhvr>
                                        <p:cTn id="144" dur="2000" fill="hold"/>
                                        <p:tgtEl>
                                          <p:spTgt spid="21"/>
                                        </p:tgtEl>
                                        <p:attrNameLst>
                                          <p:attrName>r</p:attrName>
                                        </p:attrNameLst>
                                      </p:cBhvr>
                                    </p:animRot>
                                  </p:childTnLst>
                                </p:cTn>
                              </p:par>
                              <p:par>
                                <p:cTn id="145" presetID="8" presetClass="emph" presetSubtype="0" autoRev="1" fill="hold" nodeType="withEffect">
                                  <p:stCondLst>
                                    <p:cond delay="0"/>
                                  </p:stCondLst>
                                  <p:childTnLst>
                                    <p:animRot by="-21600000">
                                      <p:cBhvr>
                                        <p:cTn id="146" dur="2000" fill="hold"/>
                                        <p:tgtEl>
                                          <p:spTgt spid="23"/>
                                        </p:tgtEl>
                                        <p:attrNameLst>
                                          <p:attrName>r</p:attrName>
                                        </p:attrNameLst>
                                      </p:cBhvr>
                                    </p:animRot>
                                  </p:childTnLst>
                                </p:cTn>
                              </p:par>
                              <p:par>
                                <p:cTn id="147" presetID="8" presetClass="emph" presetSubtype="0" autoRev="1" fill="hold" nodeType="withEffect">
                                  <p:stCondLst>
                                    <p:cond delay="0"/>
                                  </p:stCondLst>
                                  <p:childTnLst>
                                    <p:animRot by="-21600000">
                                      <p:cBhvr>
                                        <p:cTn id="148" dur="2000" fill="hold"/>
                                        <p:tgtEl>
                                          <p:spTgt spid="25"/>
                                        </p:tgtEl>
                                        <p:attrNameLst>
                                          <p:attrName>r</p:attrName>
                                        </p:attrNameLst>
                                      </p:cBhvr>
                                    </p:animRot>
                                  </p:childTnLst>
                                </p:cTn>
                              </p:par>
                              <p:par>
                                <p:cTn id="149" presetID="8" presetClass="emph" presetSubtype="0" autoRev="1" fill="hold" nodeType="withEffect">
                                  <p:stCondLst>
                                    <p:cond delay="0"/>
                                  </p:stCondLst>
                                  <p:childTnLst>
                                    <p:animRot by="-21600000">
                                      <p:cBhvr>
                                        <p:cTn id="150" dur="2000" fill="hold"/>
                                        <p:tgtEl>
                                          <p:spTgt spid="27"/>
                                        </p:tgtEl>
                                        <p:attrNameLst>
                                          <p:attrName>r</p:attrName>
                                        </p:attrNameLst>
                                      </p:cBhvr>
                                    </p:animRot>
                                  </p:childTnLst>
                                </p:cTn>
                              </p:par>
                            </p:childTnLst>
                          </p:cTn>
                        </p:par>
                        <p:par>
                          <p:cTn id="151" fill="hold">
                            <p:stCondLst>
                              <p:cond delay="4000"/>
                            </p:stCondLst>
                            <p:childTnLst>
                              <p:par>
                                <p:cTn id="152" presetID="2" presetClass="exit" presetSubtype="12" fill="hold" nodeType="afterEffect">
                                  <p:stCondLst>
                                    <p:cond delay="0"/>
                                  </p:stCondLst>
                                  <p:childTnLst>
                                    <p:anim calcmode="lin" valueType="num">
                                      <p:cBhvr additive="base">
                                        <p:cTn id="153" dur="2000"/>
                                        <p:tgtEl>
                                          <p:spTgt spid="4"/>
                                        </p:tgtEl>
                                        <p:attrNameLst>
                                          <p:attrName>ppt_x</p:attrName>
                                        </p:attrNameLst>
                                      </p:cBhvr>
                                      <p:tavLst>
                                        <p:tav tm="0">
                                          <p:val>
                                            <p:strVal val="ppt_x"/>
                                          </p:val>
                                        </p:tav>
                                        <p:tav tm="100000">
                                          <p:val>
                                            <p:strVal val="0-ppt_w/2"/>
                                          </p:val>
                                        </p:tav>
                                      </p:tavLst>
                                    </p:anim>
                                    <p:anim calcmode="lin" valueType="num">
                                      <p:cBhvr additive="base">
                                        <p:cTn id="154" dur="2000"/>
                                        <p:tgtEl>
                                          <p:spTgt spid="4"/>
                                        </p:tgtEl>
                                        <p:attrNameLst>
                                          <p:attrName>ppt_y</p:attrName>
                                        </p:attrNameLst>
                                      </p:cBhvr>
                                      <p:tavLst>
                                        <p:tav tm="0">
                                          <p:val>
                                            <p:strVal val="ppt_y"/>
                                          </p:val>
                                        </p:tav>
                                        <p:tav tm="100000">
                                          <p:val>
                                            <p:strVal val="1+ppt_h/2"/>
                                          </p:val>
                                        </p:tav>
                                      </p:tavLst>
                                    </p:anim>
                                    <p:set>
                                      <p:cBhvr>
                                        <p:cTn id="155" dur="1" fill="hold">
                                          <p:stCondLst>
                                            <p:cond delay="1999"/>
                                          </p:stCondLst>
                                        </p:cTn>
                                        <p:tgtEl>
                                          <p:spTgt spid="4"/>
                                        </p:tgtEl>
                                        <p:attrNameLst>
                                          <p:attrName>style.visibility</p:attrName>
                                        </p:attrNameLst>
                                      </p:cBhvr>
                                      <p:to>
                                        <p:strVal val="hidden"/>
                                      </p:to>
                                    </p:set>
                                  </p:childTnLst>
                                </p:cTn>
                              </p:par>
                              <p:par>
                                <p:cTn id="156" presetID="2" presetClass="exit" presetSubtype="12" fill="hold" nodeType="withEffect">
                                  <p:stCondLst>
                                    <p:cond delay="0"/>
                                  </p:stCondLst>
                                  <p:childTnLst>
                                    <p:anim calcmode="lin" valueType="num">
                                      <p:cBhvr additive="base">
                                        <p:cTn id="157" dur="2000"/>
                                        <p:tgtEl>
                                          <p:spTgt spid="6"/>
                                        </p:tgtEl>
                                        <p:attrNameLst>
                                          <p:attrName>ppt_x</p:attrName>
                                        </p:attrNameLst>
                                      </p:cBhvr>
                                      <p:tavLst>
                                        <p:tav tm="0">
                                          <p:val>
                                            <p:strVal val="ppt_x"/>
                                          </p:val>
                                        </p:tav>
                                        <p:tav tm="100000">
                                          <p:val>
                                            <p:strVal val="0-ppt_w/2"/>
                                          </p:val>
                                        </p:tav>
                                      </p:tavLst>
                                    </p:anim>
                                    <p:anim calcmode="lin" valueType="num">
                                      <p:cBhvr additive="base">
                                        <p:cTn id="158" dur="2000"/>
                                        <p:tgtEl>
                                          <p:spTgt spid="6"/>
                                        </p:tgtEl>
                                        <p:attrNameLst>
                                          <p:attrName>ppt_y</p:attrName>
                                        </p:attrNameLst>
                                      </p:cBhvr>
                                      <p:tavLst>
                                        <p:tav tm="0">
                                          <p:val>
                                            <p:strVal val="ppt_y"/>
                                          </p:val>
                                        </p:tav>
                                        <p:tav tm="100000">
                                          <p:val>
                                            <p:strVal val="1+ppt_h/2"/>
                                          </p:val>
                                        </p:tav>
                                      </p:tavLst>
                                    </p:anim>
                                    <p:set>
                                      <p:cBhvr>
                                        <p:cTn id="159" dur="1" fill="hold">
                                          <p:stCondLst>
                                            <p:cond delay="1999"/>
                                          </p:stCondLst>
                                        </p:cTn>
                                        <p:tgtEl>
                                          <p:spTgt spid="6"/>
                                        </p:tgtEl>
                                        <p:attrNameLst>
                                          <p:attrName>style.visibility</p:attrName>
                                        </p:attrNameLst>
                                      </p:cBhvr>
                                      <p:to>
                                        <p:strVal val="hidden"/>
                                      </p:to>
                                    </p:set>
                                  </p:childTnLst>
                                </p:cTn>
                              </p:par>
                              <p:par>
                                <p:cTn id="160" presetID="2" presetClass="exit" presetSubtype="12" fill="hold" nodeType="withEffect">
                                  <p:stCondLst>
                                    <p:cond delay="0"/>
                                  </p:stCondLst>
                                  <p:childTnLst>
                                    <p:anim calcmode="lin" valueType="num">
                                      <p:cBhvr additive="base">
                                        <p:cTn id="161" dur="2000"/>
                                        <p:tgtEl>
                                          <p:spTgt spid="8"/>
                                        </p:tgtEl>
                                        <p:attrNameLst>
                                          <p:attrName>ppt_x</p:attrName>
                                        </p:attrNameLst>
                                      </p:cBhvr>
                                      <p:tavLst>
                                        <p:tav tm="0">
                                          <p:val>
                                            <p:strVal val="ppt_x"/>
                                          </p:val>
                                        </p:tav>
                                        <p:tav tm="100000">
                                          <p:val>
                                            <p:strVal val="0-ppt_w/2"/>
                                          </p:val>
                                        </p:tav>
                                      </p:tavLst>
                                    </p:anim>
                                    <p:anim calcmode="lin" valueType="num">
                                      <p:cBhvr additive="base">
                                        <p:cTn id="162" dur="2000"/>
                                        <p:tgtEl>
                                          <p:spTgt spid="8"/>
                                        </p:tgtEl>
                                        <p:attrNameLst>
                                          <p:attrName>ppt_y</p:attrName>
                                        </p:attrNameLst>
                                      </p:cBhvr>
                                      <p:tavLst>
                                        <p:tav tm="0">
                                          <p:val>
                                            <p:strVal val="ppt_y"/>
                                          </p:val>
                                        </p:tav>
                                        <p:tav tm="100000">
                                          <p:val>
                                            <p:strVal val="1+ppt_h/2"/>
                                          </p:val>
                                        </p:tav>
                                      </p:tavLst>
                                    </p:anim>
                                    <p:set>
                                      <p:cBhvr>
                                        <p:cTn id="163" dur="1" fill="hold">
                                          <p:stCondLst>
                                            <p:cond delay="1999"/>
                                          </p:stCondLst>
                                        </p:cTn>
                                        <p:tgtEl>
                                          <p:spTgt spid="8"/>
                                        </p:tgtEl>
                                        <p:attrNameLst>
                                          <p:attrName>style.visibility</p:attrName>
                                        </p:attrNameLst>
                                      </p:cBhvr>
                                      <p:to>
                                        <p:strVal val="hidden"/>
                                      </p:to>
                                    </p:set>
                                  </p:childTnLst>
                                </p:cTn>
                              </p:par>
                              <p:par>
                                <p:cTn id="164" presetID="2" presetClass="exit" presetSubtype="12" fill="hold" nodeType="withEffect">
                                  <p:stCondLst>
                                    <p:cond delay="0"/>
                                  </p:stCondLst>
                                  <p:childTnLst>
                                    <p:anim calcmode="lin" valueType="num">
                                      <p:cBhvr additive="base">
                                        <p:cTn id="165" dur="2000"/>
                                        <p:tgtEl>
                                          <p:spTgt spid="10"/>
                                        </p:tgtEl>
                                        <p:attrNameLst>
                                          <p:attrName>ppt_x</p:attrName>
                                        </p:attrNameLst>
                                      </p:cBhvr>
                                      <p:tavLst>
                                        <p:tav tm="0">
                                          <p:val>
                                            <p:strVal val="ppt_x"/>
                                          </p:val>
                                        </p:tav>
                                        <p:tav tm="100000">
                                          <p:val>
                                            <p:strVal val="0-ppt_w/2"/>
                                          </p:val>
                                        </p:tav>
                                      </p:tavLst>
                                    </p:anim>
                                    <p:anim calcmode="lin" valueType="num">
                                      <p:cBhvr additive="base">
                                        <p:cTn id="166" dur="2000"/>
                                        <p:tgtEl>
                                          <p:spTgt spid="10"/>
                                        </p:tgtEl>
                                        <p:attrNameLst>
                                          <p:attrName>ppt_y</p:attrName>
                                        </p:attrNameLst>
                                      </p:cBhvr>
                                      <p:tavLst>
                                        <p:tav tm="0">
                                          <p:val>
                                            <p:strVal val="ppt_y"/>
                                          </p:val>
                                        </p:tav>
                                        <p:tav tm="100000">
                                          <p:val>
                                            <p:strVal val="1+ppt_h/2"/>
                                          </p:val>
                                        </p:tav>
                                      </p:tavLst>
                                    </p:anim>
                                    <p:set>
                                      <p:cBhvr>
                                        <p:cTn id="167" dur="1" fill="hold">
                                          <p:stCondLst>
                                            <p:cond delay="1999"/>
                                          </p:stCondLst>
                                        </p:cTn>
                                        <p:tgtEl>
                                          <p:spTgt spid="10"/>
                                        </p:tgtEl>
                                        <p:attrNameLst>
                                          <p:attrName>style.visibility</p:attrName>
                                        </p:attrNameLst>
                                      </p:cBhvr>
                                      <p:to>
                                        <p:strVal val="hidden"/>
                                      </p:to>
                                    </p:set>
                                  </p:childTnLst>
                                </p:cTn>
                              </p:par>
                              <p:par>
                                <p:cTn id="168" presetID="2" presetClass="exit" presetSubtype="12" fill="hold" nodeType="withEffect">
                                  <p:stCondLst>
                                    <p:cond delay="0"/>
                                  </p:stCondLst>
                                  <p:childTnLst>
                                    <p:anim calcmode="lin" valueType="num">
                                      <p:cBhvr additive="base">
                                        <p:cTn id="169" dur="2000"/>
                                        <p:tgtEl>
                                          <p:spTgt spid="12"/>
                                        </p:tgtEl>
                                        <p:attrNameLst>
                                          <p:attrName>ppt_x</p:attrName>
                                        </p:attrNameLst>
                                      </p:cBhvr>
                                      <p:tavLst>
                                        <p:tav tm="0">
                                          <p:val>
                                            <p:strVal val="ppt_x"/>
                                          </p:val>
                                        </p:tav>
                                        <p:tav tm="100000">
                                          <p:val>
                                            <p:strVal val="0-ppt_w/2"/>
                                          </p:val>
                                        </p:tav>
                                      </p:tavLst>
                                    </p:anim>
                                    <p:anim calcmode="lin" valueType="num">
                                      <p:cBhvr additive="base">
                                        <p:cTn id="170" dur="2000"/>
                                        <p:tgtEl>
                                          <p:spTgt spid="12"/>
                                        </p:tgtEl>
                                        <p:attrNameLst>
                                          <p:attrName>ppt_y</p:attrName>
                                        </p:attrNameLst>
                                      </p:cBhvr>
                                      <p:tavLst>
                                        <p:tav tm="0">
                                          <p:val>
                                            <p:strVal val="ppt_y"/>
                                          </p:val>
                                        </p:tav>
                                        <p:tav tm="100000">
                                          <p:val>
                                            <p:strVal val="1+ppt_h/2"/>
                                          </p:val>
                                        </p:tav>
                                      </p:tavLst>
                                    </p:anim>
                                    <p:set>
                                      <p:cBhvr>
                                        <p:cTn id="171" dur="1" fill="hold">
                                          <p:stCondLst>
                                            <p:cond delay="1999"/>
                                          </p:stCondLst>
                                        </p:cTn>
                                        <p:tgtEl>
                                          <p:spTgt spid="12"/>
                                        </p:tgtEl>
                                        <p:attrNameLst>
                                          <p:attrName>style.visibility</p:attrName>
                                        </p:attrNameLst>
                                      </p:cBhvr>
                                      <p:to>
                                        <p:strVal val="hidden"/>
                                      </p:to>
                                    </p:set>
                                  </p:childTnLst>
                                </p:cTn>
                              </p:par>
                              <p:par>
                                <p:cTn id="172" presetID="2" presetClass="exit" presetSubtype="12" fill="hold" nodeType="withEffect">
                                  <p:stCondLst>
                                    <p:cond delay="0"/>
                                  </p:stCondLst>
                                  <p:childTnLst>
                                    <p:anim calcmode="lin" valueType="num">
                                      <p:cBhvr additive="base">
                                        <p:cTn id="173" dur="2000"/>
                                        <p:tgtEl>
                                          <p:spTgt spid="14"/>
                                        </p:tgtEl>
                                        <p:attrNameLst>
                                          <p:attrName>ppt_x</p:attrName>
                                        </p:attrNameLst>
                                      </p:cBhvr>
                                      <p:tavLst>
                                        <p:tav tm="0">
                                          <p:val>
                                            <p:strVal val="ppt_x"/>
                                          </p:val>
                                        </p:tav>
                                        <p:tav tm="100000">
                                          <p:val>
                                            <p:strVal val="0-ppt_w/2"/>
                                          </p:val>
                                        </p:tav>
                                      </p:tavLst>
                                    </p:anim>
                                    <p:anim calcmode="lin" valueType="num">
                                      <p:cBhvr additive="base">
                                        <p:cTn id="174" dur="2000"/>
                                        <p:tgtEl>
                                          <p:spTgt spid="14"/>
                                        </p:tgtEl>
                                        <p:attrNameLst>
                                          <p:attrName>ppt_y</p:attrName>
                                        </p:attrNameLst>
                                      </p:cBhvr>
                                      <p:tavLst>
                                        <p:tav tm="0">
                                          <p:val>
                                            <p:strVal val="ppt_y"/>
                                          </p:val>
                                        </p:tav>
                                        <p:tav tm="100000">
                                          <p:val>
                                            <p:strVal val="1+ppt_h/2"/>
                                          </p:val>
                                        </p:tav>
                                      </p:tavLst>
                                    </p:anim>
                                    <p:set>
                                      <p:cBhvr>
                                        <p:cTn id="175" dur="1" fill="hold">
                                          <p:stCondLst>
                                            <p:cond delay="1999"/>
                                          </p:stCondLst>
                                        </p:cTn>
                                        <p:tgtEl>
                                          <p:spTgt spid="14"/>
                                        </p:tgtEl>
                                        <p:attrNameLst>
                                          <p:attrName>style.visibility</p:attrName>
                                        </p:attrNameLst>
                                      </p:cBhvr>
                                      <p:to>
                                        <p:strVal val="hidden"/>
                                      </p:to>
                                    </p:set>
                                  </p:childTnLst>
                                </p:cTn>
                              </p:par>
                              <p:par>
                                <p:cTn id="176" presetID="2" presetClass="exit" presetSubtype="12" fill="hold" nodeType="withEffect">
                                  <p:stCondLst>
                                    <p:cond delay="0"/>
                                  </p:stCondLst>
                                  <p:childTnLst>
                                    <p:anim calcmode="lin" valueType="num">
                                      <p:cBhvr additive="base">
                                        <p:cTn id="177" dur="2000"/>
                                        <p:tgtEl>
                                          <p:spTgt spid="16"/>
                                        </p:tgtEl>
                                        <p:attrNameLst>
                                          <p:attrName>ppt_x</p:attrName>
                                        </p:attrNameLst>
                                      </p:cBhvr>
                                      <p:tavLst>
                                        <p:tav tm="0">
                                          <p:val>
                                            <p:strVal val="ppt_x"/>
                                          </p:val>
                                        </p:tav>
                                        <p:tav tm="100000">
                                          <p:val>
                                            <p:strVal val="0-ppt_w/2"/>
                                          </p:val>
                                        </p:tav>
                                      </p:tavLst>
                                    </p:anim>
                                    <p:anim calcmode="lin" valueType="num">
                                      <p:cBhvr additive="base">
                                        <p:cTn id="178" dur="2000"/>
                                        <p:tgtEl>
                                          <p:spTgt spid="16"/>
                                        </p:tgtEl>
                                        <p:attrNameLst>
                                          <p:attrName>ppt_y</p:attrName>
                                        </p:attrNameLst>
                                      </p:cBhvr>
                                      <p:tavLst>
                                        <p:tav tm="0">
                                          <p:val>
                                            <p:strVal val="ppt_y"/>
                                          </p:val>
                                        </p:tav>
                                        <p:tav tm="100000">
                                          <p:val>
                                            <p:strVal val="1+ppt_h/2"/>
                                          </p:val>
                                        </p:tav>
                                      </p:tavLst>
                                    </p:anim>
                                    <p:set>
                                      <p:cBhvr>
                                        <p:cTn id="179" dur="1" fill="hold">
                                          <p:stCondLst>
                                            <p:cond delay="1999"/>
                                          </p:stCondLst>
                                        </p:cTn>
                                        <p:tgtEl>
                                          <p:spTgt spid="16"/>
                                        </p:tgtEl>
                                        <p:attrNameLst>
                                          <p:attrName>style.visibility</p:attrName>
                                        </p:attrNameLst>
                                      </p:cBhvr>
                                      <p:to>
                                        <p:strVal val="hidden"/>
                                      </p:to>
                                    </p:set>
                                  </p:childTnLst>
                                </p:cTn>
                              </p:par>
                              <p:par>
                                <p:cTn id="180" presetID="2" presetClass="exit" presetSubtype="12" fill="hold" nodeType="withEffect">
                                  <p:stCondLst>
                                    <p:cond delay="0"/>
                                  </p:stCondLst>
                                  <p:childTnLst>
                                    <p:anim calcmode="lin" valueType="num">
                                      <p:cBhvr additive="base">
                                        <p:cTn id="181" dur="2000"/>
                                        <p:tgtEl>
                                          <p:spTgt spid="18"/>
                                        </p:tgtEl>
                                        <p:attrNameLst>
                                          <p:attrName>ppt_x</p:attrName>
                                        </p:attrNameLst>
                                      </p:cBhvr>
                                      <p:tavLst>
                                        <p:tav tm="0">
                                          <p:val>
                                            <p:strVal val="ppt_x"/>
                                          </p:val>
                                        </p:tav>
                                        <p:tav tm="100000">
                                          <p:val>
                                            <p:strVal val="0-ppt_w/2"/>
                                          </p:val>
                                        </p:tav>
                                      </p:tavLst>
                                    </p:anim>
                                    <p:anim calcmode="lin" valueType="num">
                                      <p:cBhvr additive="base">
                                        <p:cTn id="182" dur="2000"/>
                                        <p:tgtEl>
                                          <p:spTgt spid="18"/>
                                        </p:tgtEl>
                                        <p:attrNameLst>
                                          <p:attrName>ppt_y</p:attrName>
                                        </p:attrNameLst>
                                      </p:cBhvr>
                                      <p:tavLst>
                                        <p:tav tm="0">
                                          <p:val>
                                            <p:strVal val="ppt_y"/>
                                          </p:val>
                                        </p:tav>
                                        <p:tav tm="100000">
                                          <p:val>
                                            <p:strVal val="1+ppt_h/2"/>
                                          </p:val>
                                        </p:tav>
                                      </p:tavLst>
                                    </p:anim>
                                    <p:set>
                                      <p:cBhvr>
                                        <p:cTn id="183" dur="1" fill="hold">
                                          <p:stCondLst>
                                            <p:cond delay="1999"/>
                                          </p:stCondLst>
                                        </p:cTn>
                                        <p:tgtEl>
                                          <p:spTgt spid="18"/>
                                        </p:tgtEl>
                                        <p:attrNameLst>
                                          <p:attrName>style.visibility</p:attrName>
                                        </p:attrNameLst>
                                      </p:cBhvr>
                                      <p:to>
                                        <p:strVal val="hidden"/>
                                      </p:to>
                                    </p:set>
                                  </p:childTnLst>
                                </p:cTn>
                              </p:par>
                              <p:par>
                                <p:cTn id="184" presetID="2" presetClass="exit" presetSubtype="12" fill="hold" nodeType="withEffect">
                                  <p:stCondLst>
                                    <p:cond delay="0"/>
                                  </p:stCondLst>
                                  <p:childTnLst>
                                    <p:anim calcmode="lin" valueType="num">
                                      <p:cBhvr additive="base">
                                        <p:cTn id="185" dur="2000"/>
                                        <p:tgtEl>
                                          <p:spTgt spid="20"/>
                                        </p:tgtEl>
                                        <p:attrNameLst>
                                          <p:attrName>ppt_x</p:attrName>
                                        </p:attrNameLst>
                                      </p:cBhvr>
                                      <p:tavLst>
                                        <p:tav tm="0">
                                          <p:val>
                                            <p:strVal val="ppt_x"/>
                                          </p:val>
                                        </p:tav>
                                        <p:tav tm="100000">
                                          <p:val>
                                            <p:strVal val="0-ppt_w/2"/>
                                          </p:val>
                                        </p:tav>
                                      </p:tavLst>
                                    </p:anim>
                                    <p:anim calcmode="lin" valueType="num">
                                      <p:cBhvr additive="base">
                                        <p:cTn id="186" dur="2000"/>
                                        <p:tgtEl>
                                          <p:spTgt spid="20"/>
                                        </p:tgtEl>
                                        <p:attrNameLst>
                                          <p:attrName>ppt_y</p:attrName>
                                        </p:attrNameLst>
                                      </p:cBhvr>
                                      <p:tavLst>
                                        <p:tav tm="0">
                                          <p:val>
                                            <p:strVal val="ppt_y"/>
                                          </p:val>
                                        </p:tav>
                                        <p:tav tm="100000">
                                          <p:val>
                                            <p:strVal val="1+ppt_h/2"/>
                                          </p:val>
                                        </p:tav>
                                      </p:tavLst>
                                    </p:anim>
                                    <p:set>
                                      <p:cBhvr>
                                        <p:cTn id="187" dur="1" fill="hold">
                                          <p:stCondLst>
                                            <p:cond delay="1999"/>
                                          </p:stCondLst>
                                        </p:cTn>
                                        <p:tgtEl>
                                          <p:spTgt spid="20"/>
                                        </p:tgtEl>
                                        <p:attrNameLst>
                                          <p:attrName>style.visibility</p:attrName>
                                        </p:attrNameLst>
                                      </p:cBhvr>
                                      <p:to>
                                        <p:strVal val="hidden"/>
                                      </p:to>
                                    </p:set>
                                  </p:childTnLst>
                                </p:cTn>
                              </p:par>
                              <p:par>
                                <p:cTn id="188" presetID="2" presetClass="exit" presetSubtype="12" fill="hold" nodeType="withEffect">
                                  <p:stCondLst>
                                    <p:cond delay="0"/>
                                  </p:stCondLst>
                                  <p:childTnLst>
                                    <p:anim calcmode="lin" valueType="num">
                                      <p:cBhvr additive="base">
                                        <p:cTn id="189" dur="2000"/>
                                        <p:tgtEl>
                                          <p:spTgt spid="22"/>
                                        </p:tgtEl>
                                        <p:attrNameLst>
                                          <p:attrName>ppt_x</p:attrName>
                                        </p:attrNameLst>
                                      </p:cBhvr>
                                      <p:tavLst>
                                        <p:tav tm="0">
                                          <p:val>
                                            <p:strVal val="ppt_x"/>
                                          </p:val>
                                        </p:tav>
                                        <p:tav tm="100000">
                                          <p:val>
                                            <p:strVal val="0-ppt_w/2"/>
                                          </p:val>
                                        </p:tav>
                                      </p:tavLst>
                                    </p:anim>
                                    <p:anim calcmode="lin" valueType="num">
                                      <p:cBhvr additive="base">
                                        <p:cTn id="190" dur="2000"/>
                                        <p:tgtEl>
                                          <p:spTgt spid="22"/>
                                        </p:tgtEl>
                                        <p:attrNameLst>
                                          <p:attrName>ppt_y</p:attrName>
                                        </p:attrNameLst>
                                      </p:cBhvr>
                                      <p:tavLst>
                                        <p:tav tm="0">
                                          <p:val>
                                            <p:strVal val="ppt_y"/>
                                          </p:val>
                                        </p:tav>
                                        <p:tav tm="100000">
                                          <p:val>
                                            <p:strVal val="1+ppt_h/2"/>
                                          </p:val>
                                        </p:tav>
                                      </p:tavLst>
                                    </p:anim>
                                    <p:set>
                                      <p:cBhvr>
                                        <p:cTn id="191" dur="1" fill="hold">
                                          <p:stCondLst>
                                            <p:cond delay="1999"/>
                                          </p:stCondLst>
                                        </p:cTn>
                                        <p:tgtEl>
                                          <p:spTgt spid="22"/>
                                        </p:tgtEl>
                                        <p:attrNameLst>
                                          <p:attrName>style.visibility</p:attrName>
                                        </p:attrNameLst>
                                      </p:cBhvr>
                                      <p:to>
                                        <p:strVal val="hidden"/>
                                      </p:to>
                                    </p:set>
                                  </p:childTnLst>
                                </p:cTn>
                              </p:par>
                              <p:par>
                                <p:cTn id="192" presetID="2" presetClass="exit" presetSubtype="12" fill="hold" nodeType="withEffect">
                                  <p:stCondLst>
                                    <p:cond delay="0"/>
                                  </p:stCondLst>
                                  <p:childTnLst>
                                    <p:anim calcmode="lin" valueType="num">
                                      <p:cBhvr additive="base">
                                        <p:cTn id="193" dur="2000"/>
                                        <p:tgtEl>
                                          <p:spTgt spid="24"/>
                                        </p:tgtEl>
                                        <p:attrNameLst>
                                          <p:attrName>ppt_x</p:attrName>
                                        </p:attrNameLst>
                                      </p:cBhvr>
                                      <p:tavLst>
                                        <p:tav tm="0">
                                          <p:val>
                                            <p:strVal val="ppt_x"/>
                                          </p:val>
                                        </p:tav>
                                        <p:tav tm="100000">
                                          <p:val>
                                            <p:strVal val="0-ppt_w/2"/>
                                          </p:val>
                                        </p:tav>
                                      </p:tavLst>
                                    </p:anim>
                                    <p:anim calcmode="lin" valueType="num">
                                      <p:cBhvr additive="base">
                                        <p:cTn id="194" dur="2000"/>
                                        <p:tgtEl>
                                          <p:spTgt spid="24"/>
                                        </p:tgtEl>
                                        <p:attrNameLst>
                                          <p:attrName>ppt_y</p:attrName>
                                        </p:attrNameLst>
                                      </p:cBhvr>
                                      <p:tavLst>
                                        <p:tav tm="0">
                                          <p:val>
                                            <p:strVal val="ppt_y"/>
                                          </p:val>
                                        </p:tav>
                                        <p:tav tm="100000">
                                          <p:val>
                                            <p:strVal val="1+ppt_h/2"/>
                                          </p:val>
                                        </p:tav>
                                      </p:tavLst>
                                    </p:anim>
                                    <p:set>
                                      <p:cBhvr>
                                        <p:cTn id="195" dur="1" fill="hold">
                                          <p:stCondLst>
                                            <p:cond delay="1999"/>
                                          </p:stCondLst>
                                        </p:cTn>
                                        <p:tgtEl>
                                          <p:spTgt spid="24"/>
                                        </p:tgtEl>
                                        <p:attrNameLst>
                                          <p:attrName>style.visibility</p:attrName>
                                        </p:attrNameLst>
                                      </p:cBhvr>
                                      <p:to>
                                        <p:strVal val="hidden"/>
                                      </p:to>
                                    </p:set>
                                  </p:childTnLst>
                                </p:cTn>
                              </p:par>
                              <p:par>
                                <p:cTn id="196" presetID="2" presetClass="exit" presetSubtype="12" fill="hold" nodeType="withEffect">
                                  <p:stCondLst>
                                    <p:cond delay="0"/>
                                  </p:stCondLst>
                                  <p:childTnLst>
                                    <p:anim calcmode="lin" valueType="num">
                                      <p:cBhvr additive="base">
                                        <p:cTn id="197" dur="2000"/>
                                        <p:tgtEl>
                                          <p:spTgt spid="26"/>
                                        </p:tgtEl>
                                        <p:attrNameLst>
                                          <p:attrName>ppt_x</p:attrName>
                                        </p:attrNameLst>
                                      </p:cBhvr>
                                      <p:tavLst>
                                        <p:tav tm="0">
                                          <p:val>
                                            <p:strVal val="ppt_x"/>
                                          </p:val>
                                        </p:tav>
                                        <p:tav tm="100000">
                                          <p:val>
                                            <p:strVal val="0-ppt_w/2"/>
                                          </p:val>
                                        </p:tav>
                                      </p:tavLst>
                                    </p:anim>
                                    <p:anim calcmode="lin" valueType="num">
                                      <p:cBhvr additive="base">
                                        <p:cTn id="198" dur="2000"/>
                                        <p:tgtEl>
                                          <p:spTgt spid="26"/>
                                        </p:tgtEl>
                                        <p:attrNameLst>
                                          <p:attrName>ppt_y</p:attrName>
                                        </p:attrNameLst>
                                      </p:cBhvr>
                                      <p:tavLst>
                                        <p:tav tm="0">
                                          <p:val>
                                            <p:strVal val="ppt_y"/>
                                          </p:val>
                                        </p:tav>
                                        <p:tav tm="100000">
                                          <p:val>
                                            <p:strVal val="1+ppt_h/2"/>
                                          </p:val>
                                        </p:tav>
                                      </p:tavLst>
                                    </p:anim>
                                    <p:set>
                                      <p:cBhvr>
                                        <p:cTn id="199" dur="1" fill="hold">
                                          <p:stCondLst>
                                            <p:cond delay="1999"/>
                                          </p:stCondLst>
                                        </p:cTn>
                                        <p:tgtEl>
                                          <p:spTgt spid="26"/>
                                        </p:tgtEl>
                                        <p:attrNameLst>
                                          <p:attrName>style.visibility</p:attrName>
                                        </p:attrNameLst>
                                      </p:cBhvr>
                                      <p:to>
                                        <p:strVal val="hidden"/>
                                      </p:to>
                                    </p:set>
                                  </p:childTnLst>
                                </p:cTn>
                              </p:par>
                              <p:par>
                                <p:cTn id="200" presetID="2" presetClass="exit" presetSubtype="9" fill="hold" nodeType="withEffect">
                                  <p:stCondLst>
                                    <p:cond delay="0"/>
                                  </p:stCondLst>
                                  <p:childTnLst>
                                    <p:anim calcmode="lin" valueType="num">
                                      <p:cBhvr additive="base">
                                        <p:cTn id="201" dur="2000"/>
                                        <p:tgtEl>
                                          <p:spTgt spid="5"/>
                                        </p:tgtEl>
                                        <p:attrNameLst>
                                          <p:attrName>ppt_x</p:attrName>
                                        </p:attrNameLst>
                                      </p:cBhvr>
                                      <p:tavLst>
                                        <p:tav tm="0">
                                          <p:val>
                                            <p:strVal val="ppt_x"/>
                                          </p:val>
                                        </p:tav>
                                        <p:tav tm="100000">
                                          <p:val>
                                            <p:strVal val="0-ppt_w/2"/>
                                          </p:val>
                                        </p:tav>
                                      </p:tavLst>
                                    </p:anim>
                                    <p:anim calcmode="lin" valueType="num">
                                      <p:cBhvr additive="base">
                                        <p:cTn id="202" dur="2000"/>
                                        <p:tgtEl>
                                          <p:spTgt spid="5"/>
                                        </p:tgtEl>
                                        <p:attrNameLst>
                                          <p:attrName>ppt_y</p:attrName>
                                        </p:attrNameLst>
                                      </p:cBhvr>
                                      <p:tavLst>
                                        <p:tav tm="0">
                                          <p:val>
                                            <p:strVal val="ppt_y"/>
                                          </p:val>
                                        </p:tav>
                                        <p:tav tm="100000">
                                          <p:val>
                                            <p:strVal val="0-ppt_h/2"/>
                                          </p:val>
                                        </p:tav>
                                      </p:tavLst>
                                    </p:anim>
                                    <p:set>
                                      <p:cBhvr>
                                        <p:cTn id="203" dur="1" fill="hold">
                                          <p:stCondLst>
                                            <p:cond delay="1999"/>
                                          </p:stCondLst>
                                        </p:cTn>
                                        <p:tgtEl>
                                          <p:spTgt spid="5"/>
                                        </p:tgtEl>
                                        <p:attrNameLst>
                                          <p:attrName>style.visibility</p:attrName>
                                        </p:attrNameLst>
                                      </p:cBhvr>
                                      <p:to>
                                        <p:strVal val="hidden"/>
                                      </p:to>
                                    </p:set>
                                  </p:childTnLst>
                                </p:cTn>
                              </p:par>
                              <p:par>
                                <p:cTn id="204" presetID="2" presetClass="exit" presetSubtype="9" fill="hold" nodeType="withEffect">
                                  <p:stCondLst>
                                    <p:cond delay="0"/>
                                  </p:stCondLst>
                                  <p:childTnLst>
                                    <p:anim calcmode="lin" valueType="num">
                                      <p:cBhvr additive="base">
                                        <p:cTn id="205" dur="2000"/>
                                        <p:tgtEl>
                                          <p:spTgt spid="7"/>
                                        </p:tgtEl>
                                        <p:attrNameLst>
                                          <p:attrName>ppt_x</p:attrName>
                                        </p:attrNameLst>
                                      </p:cBhvr>
                                      <p:tavLst>
                                        <p:tav tm="0">
                                          <p:val>
                                            <p:strVal val="ppt_x"/>
                                          </p:val>
                                        </p:tav>
                                        <p:tav tm="100000">
                                          <p:val>
                                            <p:strVal val="0-ppt_w/2"/>
                                          </p:val>
                                        </p:tav>
                                      </p:tavLst>
                                    </p:anim>
                                    <p:anim calcmode="lin" valueType="num">
                                      <p:cBhvr additive="base">
                                        <p:cTn id="206" dur="2000"/>
                                        <p:tgtEl>
                                          <p:spTgt spid="7"/>
                                        </p:tgtEl>
                                        <p:attrNameLst>
                                          <p:attrName>ppt_y</p:attrName>
                                        </p:attrNameLst>
                                      </p:cBhvr>
                                      <p:tavLst>
                                        <p:tav tm="0">
                                          <p:val>
                                            <p:strVal val="ppt_y"/>
                                          </p:val>
                                        </p:tav>
                                        <p:tav tm="100000">
                                          <p:val>
                                            <p:strVal val="0-ppt_h/2"/>
                                          </p:val>
                                        </p:tav>
                                      </p:tavLst>
                                    </p:anim>
                                    <p:set>
                                      <p:cBhvr>
                                        <p:cTn id="207" dur="1" fill="hold">
                                          <p:stCondLst>
                                            <p:cond delay="1999"/>
                                          </p:stCondLst>
                                        </p:cTn>
                                        <p:tgtEl>
                                          <p:spTgt spid="7"/>
                                        </p:tgtEl>
                                        <p:attrNameLst>
                                          <p:attrName>style.visibility</p:attrName>
                                        </p:attrNameLst>
                                      </p:cBhvr>
                                      <p:to>
                                        <p:strVal val="hidden"/>
                                      </p:to>
                                    </p:set>
                                  </p:childTnLst>
                                </p:cTn>
                              </p:par>
                              <p:par>
                                <p:cTn id="208" presetID="2" presetClass="exit" presetSubtype="9" fill="hold" nodeType="withEffect">
                                  <p:stCondLst>
                                    <p:cond delay="0"/>
                                  </p:stCondLst>
                                  <p:childTnLst>
                                    <p:anim calcmode="lin" valueType="num">
                                      <p:cBhvr additive="base">
                                        <p:cTn id="209" dur="2000"/>
                                        <p:tgtEl>
                                          <p:spTgt spid="9"/>
                                        </p:tgtEl>
                                        <p:attrNameLst>
                                          <p:attrName>ppt_x</p:attrName>
                                        </p:attrNameLst>
                                      </p:cBhvr>
                                      <p:tavLst>
                                        <p:tav tm="0">
                                          <p:val>
                                            <p:strVal val="ppt_x"/>
                                          </p:val>
                                        </p:tav>
                                        <p:tav tm="100000">
                                          <p:val>
                                            <p:strVal val="0-ppt_w/2"/>
                                          </p:val>
                                        </p:tav>
                                      </p:tavLst>
                                    </p:anim>
                                    <p:anim calcmode="lin" valueType="num">
                                      <p:cBhvr additive="base">
                                        <p:cTn id="210" dur="2000"/>
                                        <p:tgtEl>
                                          <p:spTgt spid="9"/>
                                        </p:tgtEl>
                                        <p:attrNameLst>
                                          <p:attrName>ppt_y</p:attrName>
                                        </p:attrNameLst>
                                      </p:cBhvr>
                                      <p:tavLst>
                                        <p:tav tm="0">
                                          <p:val>
                                            <p:strVal val="ppt_y"/>
                                          </p:val>
                                        </p:tav>
                                        <p:tav tm="100000">
                                          <p:val>
                                            <p:strVal val="0-ppt_h/2"/>
                                          </p:val>
                                        </p:tav>
                                      </p:tavLst>
                                    </p:anim>
                                    <p:set>
                                      <p:cBhvr>
                                        <p:cTn id="211" dur="1" fill="hold">
                                          <p:stCondLst>
                                            <p:cond delay="1999"/>
                                          </p:stCondLst>
                                        </p:cTn>
                                        <p:tgtEl>
                                          <p:spTgt spid="9"/>
                                        </p:tgtEl>
                                        <p:attrNameLst>
                                          <p:attrName>style.visibility</p:attrName>
                                        </p:attrNameLst>
                                      </p:cBhvr>
                                      <p:to>
                                        <p:strVal val="hidden"/>
                                      </p:to>
                                    </p:set>
                                  </p:childTnLst>
                                </p:cTn>
                              </p:par>
                              <p:par>
                                <p:cTn id="212" presetID="2" presetClass="exit" presetSubtype="9" fill="hold" nodeType="withEffect">
                                  <p:stCondLst>
                                    <p:cond delay="0"/>
                                  </p:stCondLst>
                                  <p:childTnLst>
                                    <p:anim calcmode="lin" valueType="num">
                                      <p:cBhvr additive="base">
                                        <p:cTn id="213" dur="2000"/>
                                        <p:tgtEl>
                                          <p:spTgt spid="11"/>
                                        </p:tgtEl>
                                        <p:attrNameLst>
                                          <p:attrName>ppt_x</p:attrName>
                                        </p:attrNameLst>
                                      </p:cBhvr>
                                      <p:tavLst>
                                        <p:tav tm="0">
                                          <p:val>
                                            <p:strVal val="ppt_x"/>
                                          </p:val>
                                        </p:tav>
                                        <p:tav tm="100000">
                                          <p:val>
                                            <p:strVal val="0-ppt_w/2"/>
                                          </p:val>
                                        </p:tav>
                                      </p:tavLst>
                                    </p:anim>
                                    <p:anim calcmode="lin" valueType="num">
                                      <p:cBhvr additive="base">
                                        <p:cTn id="214" dur="2000"/>
                                        <p:tgtEl>
                                          <p:spTgt spid="11"/>
                                        </p:tgtEl>
                                        <p:attrNameLst>
                                          <p:attrName>ppt_y</p:attrName>
                                        </p:attrNameLst>
                                      </p:cBhvr>
                                      <p:tavLst>
                                        <p:tav tm="0">
                                          <p:val>
                                            <p:strVal val="ppt_y"/>
                                          </p:val>
                                        </p:tav>
                                        <p:tav tm="100000">
                                          <p:val>
                                            <p:strVal val="0-ppt_h/2"/>
                                          </p:val>
                                        </p:tav>
                                      </p:tavLst>
                                    </p:anim>
                                    <p:set>
                                      <p:cBhvr>
                                        <p:cTn id="215" dur="1" fill="hold">
                                          <p:stCondLst>
                                            <p:cond delay="1999"/>
                                          </p:stCondLst>
                                        </p:cTn>
                                        <p:tgtEl>
                                          <p:spTgt spid="11"/>
                                        </p:tgtEl>
                                        <p:attrNameLst>
                                          <p:attrName>style.visibility</p:attrName>
                                        </p:attrNameLst>
                                      </p:cBhvr>
                                      <p:to>
                                        <p:strVal val="hidden"/>
                                      </p:to>
                                    </p:set>
                                  </p:childTnLst>
                                </p:cTn>
                              </p:par>
                              <p:par>
                                <p:cTn id="216" presetID="2" presetClass="exit" presetSubtype="9" fill="hold" nodeType="withEffect">
                                  <p:stCondLst>
                                    <p:cond delay="0"/>
                                  </p:stCondLst>
                                  <p:childTnLst>
                                    <p:anim calcmode="lin" valueType="num">
                                      <p:cBhvr additive="base">
                                        <p:cTn id="217" dur="2000"/>
                                        <p:tgtEl>
                                          <p:spTgt spid="13"/>
                                        </p:tgtEl>
                                        <p:attrNameLst>
                                          <p:attrName>ppt_x</p:attrName>
                                        </p:attrNameLst>
                                      </p:cBhvr>
                                      <p:tavLst>
                                        <p:tav tm="0">
                                          <p:val>
                                            <p:strVal val="ppt_x"/>
                                          </p:val>
                                        </p:tav>
                                        <p:tav tm="100000">
                                          <p:val>
                                            <p:strVal val="0-ppt_w/2"/>
                                          </p:val>
                                        </p:tav>
                                      </p:tavLst>
                                    </p:anim>
                                    <p:anim calcmode="lin" valueType="num">
                                      <p:cBhvr additive="base">
                                        <p:cTn id="218" dur="2000"/>
                                        <p:tgtEl>
                                          <p:spTgt spid="13"/>
                                        </p:tgtEl>
                                        <p:attrNameLst>
                                          <p:attrName>ppt_y</p:attrName>
                                        </p:attrNameLst>
                                      </p:cBhvr>
                                      <p:tavLst>
                                        <p:tav tm="0">
                                          <p:val>
                                            <p:strVal val="ppt_y"/>
                                          </p:val>
                                        </p:tav>
                                        <p:tav tm="100000">
                                          <p:val>
                                            <p:strVal val="0-ppt_h/2"/>
                                          </p:val>
                                        </p:tav>
                                      </p:tavLst>
                                    </p:anim>
                                    <p:set>
                                      <p:cBhvr>
                                        <p:cTn id="219" dur="1" fill="hold">
                                          <p:stCondLst>
                                            <p:cond delay="1999"/>
                                          </p:stCondLst>
                                        </p:cTn>
                                        <p:tgtEl>
                                          <p:spTgt spid="13"/>
                                        </p:tgtEl>
                                        <p:attrNameLst>
                                          <p:attrName>style.visibility</p:attrName>
                                        </p:attrNameLst>
                                      </p:cBhvr>
                                      <p:to>
                                        <p:strVal val="hidden"/>
                                      </p:to>
                                    </p:set>
                                  </p:childTnLst>
                                </p:cTn>
                              </p:par>
                              <p:par>
                                <p:cTn id="220" presetID="2" presetClass="exit" presetSubtype="9" fill="hold" nodeType="withEffect">
                                  <p:stCondLst>
                                    <p:cond delay="0"/>
                                  </p:stCondLst>
                                  <p:childTnLst>
                                    <p:anim calcmode="lin" valueType="num">
                                      <p:cBhvr additive="base">
                                        <p:cTn id="221" dur="2000"/>
                                        <p:tgtEl>
                                          <p:spTgt spid="15"/>
                                        </p:tgtEl>
                                        <p:attrNameLst>
                                          <p:attrName>ppt_x</p:attrName>
                                        </p:attrNameLst>
                                      </p:cBhvr>
                                      <p:tavLst>
                                        <p:tav tm="0">
                                          <p:val>
                                            <p:strVal val="ppt_x"/>
                                          </p:val>
                                        </p:tav>
                                        <p:tav tm="100000">
                                          <p:val>
                                            <p:strVal val="0-ppt_w/2"/>
                                          </p:val>
                                        </p:tav>
                                      </p:tavLst>
                                    </p:anim>
                                    <p:anim calcmode="lin" valueType="num">
                                      <p:cBhvr additive="base">
                                        <p:cTn id="222" dur="2000"/>
                                        <p:tgtEl>
                                          <p:spTgt spid="15"/>
                                        </p:tgtEl>
                                        <p:attrNameLst>
                                          <p:attrName>ppt_y</p:attrName>
                                        </p:attrNameLst>
                                      </p:cBhvr>
                                      <p:tavLst>
                                        <p:tav tm="0">
                                          <p:val>
                                            <p:strVal val="ppt_y"/>
                                          </p:val>
                                        </p:tav>
                                        <p:tav tm="100000">
                                          <p:val>
                                            <p:strVal val="0-ppt_h/2"/>
                                          </p:val>
                                        </p:tav>
                                      </p:tavLst>
                                    </p:anim>
                                    <p:set>
                                      <p:cBhvr>
                                        <p:cTn id="223" dur="1" fill="hold">
                                          <p:stCondLst>
                                            <p:cond delay="1999"/>
                                          </p:stCondLst>
                                        </p:cTn>
                                        <p:tgtEl>
                                          <p:spTgt spid="15"/>
                                        </p:tgtEl>
                                        <p:attrNameLst>
                                          <p:attrName>style.visibility</p:attrName>
                                        </p:attrNameLst>
                                      </p:cBhvr>
                                      <p:to>
                                        <p:strVal val="hidden"/>
                                      </p:to>
                                    </p:set>
                                  </p:childTnLst>
                                </p:cTn>
                              </p:par>
                              <p:par>
                                <p:cTn id="224" presetID="2" presetClass="exit" presetSubtype="9" fill="hold" nodeType="withEffect">
                                  <p:stCondLst>
                                    <p:cond delay="0"/>
                                  </p:stCondLst>
                                  <p:childTnLst>
                                    <p:anim calcmode="lin" valueType="num">
                                      <p:cBhvr additive="base">
                                        <p:cTn id="225" dur="2000"/>
                                        <p:tgtEl>
                                          <p:spTgt spid="17"/>
                                        </p:tgtEl>
                                        <p:attrNameLst>
                                          <p:attrName>ppt_x</p:attrName>
                                        </p:attrNameLst>
                                      </p:cBhvr>
                                      <p:tavLst>
                                        <p:tav tm="0">
                                          <p:val>
                                            <p:strVal val="ppt_x"/>
                                          </p:val>
                                        </p:tav>
                                        <p:tav tm="100000">
                                          <p:val>
                                            <p:strVal val="0-ppt_w/2"/>
                                          </p:val>
                                        </p:tav>
                                      </p:tavLst>
                                    </p:anim>
                                    <p:anim calcmode="lin" valueType="num">
                                      <p:cBhvr additive="base">
                                        <p:cTn id="226" dur="2000"/>
                                        <p:tgtEl>
                                          <p:spTgt spid="17"/>
                                        </p:tgtEl>
                                        <p:attrNameLst>
                                          <p:attrName>ppt_y</p:attrName>
                                        </p:attrNameLst>
                                      </p:cBhvr>
                                      <p:tavLst>
                                        <p:tav tm="0">
                                          <p:val>
                                            <p:strVal val="ppt_y"/>
                                          </p:val>
                                        </p:tav>
                                        <p:tav tm="100000">
                                          <p:val>
                                            <p:strVal val="0-ppt_h/2"/>
                                          </p:val>
                                        </p:tav>
                                      </p:tavLst>
                                    </p:anim>
                                    <p:set>
                                      <p:cBhvr>
                                        <p:cTn id="227" dur="1" fill="hold">
                                          <p:stCondLst>
                                            <p:cond delay="1999"/>
                                          </p:stCondLst>
                                        </p:cTn>
                                        <p:tgtEl>
                                          <p:spTgt spid="17"/>
                                        </p:tgtEl>
                                        <p:attrNameLst>
                                          <p:attrName>style.visibility</p:attrName>
                                        </p:attrNameLst>
                                      </p:cBhvr>
                                      <p:to>
                                        <p:strVal val="hidden"/>
                                      </p:to>
                                    </p:set>
                                  </p:childTnLst>
                                </p:cTn>
                              </p:par>
                              <p:par>
                                <p:cTn id="228" presetID="2" presetClass="exit" presetSubtype="9" fill="hold" nodeType="withEffect">
                                  <p:stCondLst>
                                    <p:cond delay="0"/>
                                  </p:stCondLst>
                                  <p:childTnLst>
                                    <p:anim calcmode="lin" valueType="num">
                                      <p:cBhvr additive="base">
                                        <p:cTn id="229" dur="2000"/>
                                        <p:tgtEl>
                                          <p:spTgt spid="19"/>
                                        </p:tgtEl>
                                        <p:attrNameLst>
                                          <p:attrName>ppt_x</p:attrName>
                                        </p:attrNameLst>
                                      </p:cBhvr>
                                      <p:tavLst>
                                        <p:tav tm="0">
                                          <p:val>
                                            <p:strVal val="ppt_x"/>
                                          </p:val>
                                        </p:tav>
                                        <p:tav tm="100000">
                                          <p:val>
                                            <p:strVal val="0-ppt_w/2"/>
                                          </p:val>
                                        </p:tav>
                                      </p:tavLst>
                                    </p:anim>
                                    <p:anim calcmode="lin" valueType="num">
                                      <p:cBhvr additive="base">
                                        <p:cTn id="230" dur="2000"/>
                                        <p:tgtEl>
                                          <p:spTgt spid="19"/>
                                        </p:tgtEl>
                                        <p:attrNameLst>
                                          <p:attrName>ppt_y</p:attrName>
                                        </p:attrNameLst>
                                      </p:cBhvr>
                                      <p:tavLst>
                                        <p:tav tm="0">
                                          <p:val>
                                            <p:strVal val="ppt_y"/>
                                          </p:val>
                                        </p:tav>
                                        <p:tav tm="100000">
                                          <p:val>
                                            <p:strVal val="0-ppt_h/2"/>
                                          </p:val>
                                        </p:tav>
                                      </p:tavLst>
                                    </p:anim>
                                    <p:set>
                                      <p:cBhvr>
                                        <p:cTn id="231" dur="1" fill="hold">
                                          <p:stCondLst>
                                            <p:cond delay="1999"/>
                                          </p:stCondLst>
                                        </p:cTn>
                                        <p:tgtEl>
                                          <p:spTgt spid="19"/>
                                        </p:tgtEl>
                                        <p:attrNameLst>
                                          <p:attrName>style.visibility</p:attrName>
                                        </p:attrNameLst>
                                      </p:cBhvr>
                                      <p:to>
                                        <p:strVal val="hidden"/>
                                      </p:to>
                                    </p:set>
                                  </p:childTnLst>
                                </p:cTn>
                              </p:par>
                              <p:par>
                                <p:cTn id="232" presetID="2" presetClass="exit" presetSubtype="9" fill="hold" nodeType="withEffect">
                                  <p:stCondLst>
                                    <p:cond delay="0"/>
                                  </p:stCondLst>
                                  <p:childTnLst>
                                    <p:anim calcmode="lin" valueType="num">
                                      <p:cBhvr additive="base">
                                        <p:cTn id="233" dur="2000"/>
                                        <p:tgtEl>
                                          <p:spTgt spid="21"/>
                                        </p:tgtEl>
                                        <p:attrNameLst>
                                          <p:attrName>ppt_x</p:attrName>
                                        </p:attrNameLst>
                                      </p:cBhvr>
                                      <p:tavLst>
                                        <p:tav tm="0">
                                          <p:val>
                                            <p:strVal val="ppt_x"/>
                                          </p:val>
                                        </p:tav>
                                        <p:tav tm="100000">
                                          <p:val>
                                            <p:strVal val="0-ppt_w/2"/>
                                          </p:val>
                                        </p:tav>
                                      </p:tavLst>
                                    </p:anim>
                                    <p:anim calcmode="lin" valueType="num">
                                      <p:cBhvr additive="base">
                                        <p:cTn id="234" dur="2000"/>
                                        <p:tgtEl>
                                          <p:spTgt spid="21"/>
                                        </p:tgtEl>
                                        <p:attrNameLst>
                                          <p:attrName>ppt_y</p:attrName>
                                        </p:attrNameLst>
                                      </p:cBhvr>
                                      <p:tavLst>
                                        <p:tav tm="0">
                                          <p:val>
                                            <p:strVal val="ppt_y"/>
                                          </p:val>
                                        </p:tav>
                                        <p:tav tm="100000">
                                          <p:val>
                                            <p:strVal val="0-ppt_h/2"/>
                                          </p:val>
                                        </p:tav>
                                      </p:tavLst>
                                    </p:anim>
                                    <p:set>
                                      <p:cBhvr>
                                        <p:cTn id="235" dur="1" fill="hold">
                                          <p:stCondLst>
                                            <p:cond delay="1999"/>
                                          </p:stCondLst>
                                        </p:cTn>
                                        <p:tgtEl>
                                          <p:spTgt spid="21"/>
                                        </p:tgtEl>
                                        <p:attrNameLst>
                                          <p:attrName>style.visibility</p:attrName>
                                        </p:attrNameLst>
                                      </p:cBhvr>
                                      <p:to>
                                        <p:strVal val="hidden"/>
                                      </p:to>
                                    </p:set>
                                  </p:childTnLst>
                                </p:cTn>
                              </p:par>
                              <p:par>
                                <p:cTn id="236" presetID="2" presetClass="exit" presetSubtype="9" fill="hold" nodeType="withEffect">
                                  <p:stCondLst>
                                    <p:cond delay="0"/>
                                  </p:stCondLst>
                                  <p:childTnLst>
                                    <p:anim calcmode="lin" valueType="num">
                                      <p:cBhvr additive="base">
                                        <p:cTn id="237" dur="2000"/>
                                        <p:tgtEl>
                                          <p:spTgt spid="23"/>
                                        </p:tgtEl>
                                        <p:attrNameLst>
                                          <p:attrName>ppt_x</p:attrName>
                                        </p:attrNameLst>
                                      </p:cBhvr>
                                      <p:tavLst>
                                        <p:tav tm="0">
                                          <p:val>
                                            <p:strVal val="ppt_x"/>
                                          </p:val>
                                        </p:tav>
                                        <p:tav tm="100000">
                                          <p:val>
                                            <p:strVal val="0-ppt_w/2"/>
                                          </p:val>
                                        </p:tav>
                                      </p:tavLst>
                                    </p:anim>
                                    <p:anim calcmode="lin" valueType="num">
                                      <p:cBhvr additive="base">
                                        <p:cTn id="238" dur="2000"/>
                                        <p:tgtEl>
                                          <p:spTgt spid="23"/>
                                        </p:tgtEl>
                                        <p:attrNameLst>
                                          <p:attrName>ppt_y</p:attrName>
                                        </p:attrNameLst>
                                      </p:cBhvr>
                                      <p:tavLst>
                                        <p:tav tm="0">
                                          <p:val>
                                            <p:strVal val="ppt_y"/>
                                          </p:val>
                                        </p:tav>
                                        <p:tav tm="100000">
                                          <p:val>
                                            <p:strVal val="0-ppt_h/2"/>
                                          </p:val>
                                        </p:tav>
                                      </p:tavLst>
                                    </p:anim>
                                    <p:set>
                                      <p:cBhvr>
                                        <p:cTn id="239" dur="1" fill="hold">
                                          <p:stCondLst>
                                            <p:cond delay="1999"/>
                                          </p:stCondLst>
                                        </p:cTn>
                                        <p:tgtEl>
                                          <p:spTgt spid="23"/>
                                        </p:tgtEl>
                                        <p:attrNameLst>
                                          <p:attrName>style.visibility</p:attrName>
                                        </p:attrNameLst>
                                      </p:cBhvr>
                                      <p:to>
                                        <p:strVal val="hidden"/>
                                      </p:to>
                                    </p:set>
                                  </p:childTnLst>
                                </p:cTn>
                              </p:par>
                              <p:par>
                                <p:cTn id="240" presetID="2" presetClass="exit" presetSubtype="9" fill="hold" nodeType="withEffect">
                                  <p:stCondLst>
                                    <p:cond delay="0"/>
                                  </p:stCondLst>
                                  <p:childTnLst>
                                    <p:anim calcmode="lin" valueType="num">
                                      <p:cBhvr additive="base">
                                        <p:cTn id="241" dur="2000"/>
                                        <p:tgtEl>
                                          <p:spTgt spid="25"/>
                                        </p:tgtEl>
                                        <p:attrNameLst>
                                          <p:attrName>ppt_x</p:attrName>
                                        </p:attrNameLst>
                                      </p:cBhvr>
                                      <p:tavLst>
                                        <p:tav tm="0">
                                          <p:val>
                                            <p:strVal val="ppt_x"/>
                                          </p:val>
                                        </p:tav>
                                        <p:tav tm="100000">
                                          <p:val>
                                            <p:strVal val="0-ppt_w/2"/>
                                          </p:val>
                                        </p:tav>
                                      </p:tavLst>
                                    </p:anim>
                                    <p:anim calcmode="lin" valueType="num">
                                      <p:cBhvr additive="base">
                                        <p:cTn id="242" dur="2000"/>
                                        <p:tgtEl>
                                          <p:spTgt spid="25"/>
                                        </p:tgtEl>
                                        <p:attrNameLst>
                                          <p:attrName>ppt_y</p:attrName>
                                        </p:attrNameLst>
                                      </p:cBhvr>
                                      <p:tavLst>
                                        <p:tav tm="0">
                                          <p:val>
                                            <p:strVal val="ppt_y"/>
                                          </p:val>
                                        </p:tav>
                                        <p:tav tm="100000">
                                          <p:val>
                                            <p:strVal val="0-ppt_h/2"/>
                                          </p:val>
                                        </p:tav>
                                      </p:tavLst>
                                    </p:anim>
                                    <p:set>
                                      <p:cBhvr>
                                        <p:cTn id="243" dur="1" fill="hold">
                                          <p:stCondLst>
                                            <p:cond delay="1999"/>
                                          </p:stCondLst>
                                        </p:cTn>
                                        <p:tgtEl>
                                          <p:spTgt spid="25"/>
                                        </p:tgtEl>
                                        <p:attrNameLst>
                                          <p:attrName>style.visibility</p:attrName>
                                        </p:attrNameLst>
                                      </p:cBhvr>
                                      <p:to>
                                        <p:strVal val="hidden"/>
                                      </p:to>
                                    </p:set>
                                  </p:childTnLst>
                                </p:cTn>
                              </p:par>
                              <p:par>
                                <p:cTn id="244" presetID="2" presetClass="exit" presetSubtype="9" fill="hold" nodeType="withEffect">
                                  <p:stCondLst>
                                    <p:cond delay="0"/>
                                  </p:stCondLst>
                                  <p:childTnLst>
                                    <p:anim calcmode="lin" valueType="num">
                                      <p:cBhvr additive="base">
                                        <p:cTn id="245" dur="2000"/>
                                        <p:tgtEl>
                                          <p:spTgt spid="27"/>
                                        </p:tgtEl>
                                        <p:attrNameLst>
                                          <p:attrName>ppt_x</p:attrName>
                                        </p:attrNameLst>
                                      </p:cBhvr>
                                      <p:tavLst>
                                        <p:tav tm="0">
                                          <p:val>
                                            <p:strVal val="ppt_x"/>
                                          </p:val>
                                        </p:tav>
                                        <p:tav tm="100000">
                                          <p:val>
                                            <p:strVal val="0-ppt_w/2"/>
                                          </p:val>
                                        </p:tav>
                                      </p:tavLst>
                                    </p:anim>
                                    <p:anim calcmode="lin" valueType="num">
                                      <p:cBhvr additive="base">
                                        <p:cTn id="246" dur="2000"/>
                                        <p:tgtEl>
                                          <p:spTgt spid="27"/>
                                        </p:tgtEl>
                                        <p:attrNameLst>
                                          <p:attrName>ppt_y</p:attrName>
                                        </p:attrNameLst>
                                      </p:cBhvr>
                                      <p:tavLst>
                                        <p:tav tm="0">
                                          <p:val>
                                            <p:strVal val="ppt_y"/>
                                          </p:val>
                                        </p:tav>
                                        <p:tav tm="100000">
                                          <p:val>
                                            <p:strVal val="0-ppt_h/2"/>
                                          </p:val>
                                        </p:tav>
                                      </p:tavLst>
                                    </p:anim>
                                    <p:set>
                                      <p:cBhvr>
                                        <p:cTn id="247" dur="1" fill="hold">
                                          <p:stCondLst>
                                            <p:cond delay="1999"/>
                                          </p:stCondLst>
                                        </p:cTn>
                                        <p:tgtEl>
                                          <p:spTgt spid="27"/>
                                        </p:tgtEl>
                                        <p:attrNameLst>
                                          <p:attrName>style.visibility</p:attrName>
                                        </p:attrNameLst>
                                      </p:cBhvr>
                                      <p:to>
                                        <p:strVal val="hidden"/>
                                      </p:to>
                                    </p:set>
                                  </p:childTnLst>
                                </p:cTn>
                              </p:par>
                              <p:par>
                                <p:cTn id="248" presetID="8" presetClass="emph" presetSubtype="0" autoRev="1" fill="hold" nodeType="withEffect">
                                  <p:stCondLst>
                                    <p:cond delay="0"/>
                                  </p:stCondLst>
                                  <p:childTnLst>
                                    <p:animRot by="21600000">
                                      <p:cBhvr>
                                        <p:cTn id="249" dur="2000" fill="hold"/>
                                        <p:tgtEl>
                                          <p:spTgt spid="4"/>
                                        </p:tgtEl>
                                        <p:attrNameLst>
                                          <p:attrName>r</p:attrName>
                                        </p:attrNameLst>
                                      </p:cBhvr>
                                    </p:animRot>
                                  </p:childTnLst>
                                </p:cTn>
                              </p:par>
                              <p:par>
                                <p:cTn id="250" presetID="8" presetClass="emph" presetSubtype="0" autoRev="1" fill="hold" nodeType="withEffect">
                                  <p:stCondLst>
                                    <p:cond delay="0"/>
                                  </p:stCondLst>
                                  <p:childTnLst>
                                    <p:animRot by="21600000">
                                      <p:cBhvr>
                                        <p:cTn id="251" dur="2000" fill="hold"/>
                                        <p:tgtEl>
                                          <p:spTgt spid="6"/>
                                        </p:tgtEl>
                                        <p:attrNameLst>
                                          <p:attrName>r</p:attrName>
                                        </p:attrNameLst>
                                      </p:cBhvr>
                                    </p:animRot>
                                  </p:childTnLst>
                                </p:cTn>
                              </p:par>
                              <p:par>
                                <p:cTn id="252" presetID="8" presetClass="emph" presetSubtype="0" autoRev="1" fill="hold" nodeType="withEffect">
                                  <p:stCondLst>
                                    <p:cond delay="0"/>
                                  </p:stCondLst>
                                  <p:childTnLst>
                                    <p:animRot by="21600000">
                                      <p:cBhvr>
                                        <p:cTn id="253" dur="2000" fill="hold"/>
                                        <p:tgtEl>
                                          <p:spTgt spid="8"/>
                                        </p:tgtEl>
                                        <p:attrNameLst>
                                          <p:attrName>r</p:attrName>
                                        </p:attrNameLst>
                                      </p:cBhvr>
                                    </p:animRot>
                                  </p:childTnLst>
                                </p:cTn>
                              </p:par>
                              <p:par>
                                <p:cTn id="254" presetID="8" presetClass="emph" presetSubtype="0" autoRev="1" fill="hold" nodeType="withEffect">
                                  <p:stCondLst>
                                    <p:cond delay="0"/>
                                  </p:stCondLst>
                                  <p:childTnLst>
                                    <p:animRot by="21600000">
                                      <p:cBhvr>
                                        <p:cTn id="255" dur="2000" fill="hold"/>
                                        <p:tgtEl>
                                          <p:spTgt spid="10"/>
                                        </p:tgtEl>
                                        <p:attrNameLst>
                                          <p:attrName>r</p:attrName>
                                        </p:attrNameLst>
                                      </p:cBhvr>
                                    </p:animRot>
                                  </p:childTnLst>
                                </p:cTn>
                              </p:par>
                              <p:par>
                                <p:cTn id="256" presetID="8" presetClass="emph" presetSubtype="0" autoRev="1" fill="hold" nodeType="withEffect">
                                  <p:stCondLst>
                                    <p:cond delay="0"/>
                                  </p:stCondLst>
                                  <p:childTnLst>
                                    <p:animRot by="21600000">
                                      <p:cBhvr>
                                        <p:cTn id="257" dur="2000" fill="hold"/>
                                        <p:tgtEl>
                                          <p:spTgt spid="12"/>
                                        </p:tgtEl>
                                        <p:attrNameLst>
                                          <p:attrName>r</p:attrName>
                                        </p:attrNameLst>
                                      </p:cBhvr>
                                    </p:animRot>
                                  </p:childTnLst>
                                </p:cTn>
                              </p:par>
                              <p:par>
                                <p:cTn id="258" presetID="8" presetClass="emph" presetSubtype="0" autoRev="1" fill="hold" nodeType="withEffect">
                                  <p:stCondLst>
                                    <p:cond delay="0"/>
                                  </p:stCondLst>
                                  <p:childTnLst>
                                    <p:animRot by="21600000">
                                      <p:cBhvr>
                                        <p:cTn id="259" dur="2000" fill="hold"/>
                                        <p:tgtEl>
                                          <p:spTgt spid="14"/>
                                        </p:tgtEl>
                                        <p:attrNameLst>
                                          <p:attrName>r</p:attrName>
                                        </p:attrNameLst>
                                      </p:cBhvr>
                                    </p:animRot>
                                  </p:childTnLst>
                                </p:cTn>
                              </p:par>
                              <p:par>
                                <p:cTn id="260" presetID="8" presetClass="emph" presetSubtype="0" autoRev="1" fill="hold" nodeType="withEffect">
                                  <p:stCondLst>
                                    <p:cond delay="0"/>
                                  </p:stCondLst>
                                  <p:childTnLst>
                                    <p:animRot by="21600000">
                                      <p:cBhvr>
                                        <p:cTn id="261" dur="2000" fill="hold"/>
                                        <p:tgtEl>
                                          <p:spTgt spid="16"/>
                                        </p:tgtEl>
                                        <p:attrNameLst>
                                          <p:attrName>r</p:attrName>
                                        </p:attrNameLst>
                                      </p:cBhvr>
                                    </p:animRot>
                                  </p:childTnLst>
                                </p:cTn>
                              </p:par>
                              <p:par>
                                <p:cTn id="262" presetID="8" presetClass="emph" presetSubtype="0" autoRev="1" fill="hold" nodeType="withEffect">
                                  <p:stCondLst>
                                    <p:cond delay="0"/>
                                  </p:stCondLst>
                                  <p:childTnLst>
                                    <p:animRot by="21600000">
                                      <p:cBhvr>
                                        <p:cTn id="263" dur="2000" fill="hold"/>
                                        <p:tgtEl>
                                          <p:spTgt spid="18"/>
                                        </p:tgtEl>
                                        <p:attrNameLst>
                                          <p:attrName>r</p:attrName>
                                        </p:attrNameLst>
                                      </p:cBhvr>
                                    </p:animRot>
                                  </p:childTnLst>
                                </p:cTn>
                              </p:par>
                              <p:par>
                                <p:cTn id="264" presetID="8" presetClass="emph" presetSubtype="0" autoRev="1" fill="hold" nodeType="withEffect">
                                  <p:stCondLst>
                                    <p:cond delay="0"/>
                                  </p:stCondLst>
                                  <p:childTnLst>
                                    <p:animRot by="21600000">
                                      <p:cBhvr>
                                        <p:cTn id="265" dur="2000" fill="hold"/>
                                        <p:tgtEl>
                                          <p:spTgt spid="20"/>
                                        </p:tgtEl>
                                        <p:attrNameLst>
                                          <p:attrName>r</p:attrName>
                                        </p:attrNameLst>
                                      </p:cBhvr>
                                    </p:animRot>
                                  </p:childTnLst>
                                </p:cTn>
                              </p:par>
                              <p:par>
                                <p:cTn id="266" presetID="8" presetClass="emph" presetSubtype="0" autoRev="1" fill="hold" nodeType="withEffect">
                                  <p:stCondLst>
                                    <p:cond delay="0"/>
                                  </p:stCondLst>
                                  <p:childTnLst>
                                    <p:animRot by="21600000">
                                      <p:cBhvr>
                                        <p:cTn id="267" dur="2000" fill="hold"/>
                                        <p:tgtEl>
                                          <p:spTgt spid="22"/>
                                        </p:tgtEl>
                                        <p:attrNameLst>
                                          <p:attrName>r</p:attrName>
                                        </p:attrNameLst>
                                      </p:cBhvr>
                                    </p:animRot>
                                  </p:childTnLst>
                                </p:cTn>
                              </p:par>
                              <p:par>
                                <p:cTn id="268" presetID="8" presetClass="emph" presetSubtype="0" autoRev="1" fill="hold" nodeType="withEffect">
                                  <p:stCondLst>
                                    <p:cond delay="0"/>
                                  </p:stCondLst>
                                  <p:childTnLst>
                                    <p:animRot by="21600000">
                                      <p:cBhvr>
                                        <p:cTn id="269" dur="2000" fill="hold"/>
                                        <p:tgtEl>
                                          <p:spTgt spid="24"/>
                                        </p:tgtEl>
                                        <p:attrNameLst>
                                          <p:attrName>r</p:attrName>
                                        </p:attrNameLst>
                                      </p:cBhvr>
                                    </p:animRot>
                                  </p:childTnLst>
                                </p:cTn>
                              </p:par>
                              <p:par>
                                <p:cTn id="270" presetID="8" presetClass="emph" presetSubtype="0" autoRev="1" fill="hold" nodeType="withEffect">
                                  <p:stCondLst>
                                    <p:cond delay="0"/>
                                  </p:stCondLst>
                                  <p:childTnLst>
                                    <p:animRot by="21600000">
                                      <p:cBhvr>
                                        <p:cTn id="271" dur="2000" fill="hold"/>
                                        <p:tgtEl>
                                          <p:spTgt spid="26"/>
                                        </p:tgtEl>
                                        <p:attrNameLst>
                                          <p:attrName>r</p:attrName>
                                        </p:attrNameLst>
                                      </p:cBhvr>
                                    </p:animRot>
                                  </p:childTnLst>
                                </p:cTn>
                              </p:par>
                              <p:par>
                                <p:cTn id="272" presetID="8" presetClass="emph" presetSubtype="0" autoRev="1" fill="hold" nodeType="withEffect">
                                  <p:stCondLst>
                                    <p:cond delay="0"/>
                                  </p:stCondLst>
                                  <p:childTnLst>
                                    <p:animRot by="-21600000">
                                      <p:cBhvr>
                                        <p:cTn id="273" dur="2000" fill="hold"/>
                                        <p:tgtEl>
                                          <p:spTgt spid="5"/>
                                        </p:tgtEl>
                                        <p:attrNameLst>
                                          <p:attrName>r</p:attrName>
                                        </p:attrNameLst>
                                      </p:cBhvr>
                                    </p:animRot>
                                  </p:childTnLst>
                                </p:cTn>
                              </p:par>
                              <p:par>
                                <p:cTn id="274" presetID="8" presetClass="emph" presetSubtype="0" autoRev="1" fill="hold" nodeType="withEffect">
                                  <p:stCondLst>
                                    <p:cond delay="0"/>
                                  </p:stCondLst>
                                  <p:childTnLst>
                                    <p:animRot by="-21600000">
                                      <p:cBhvr>
                                        <p:cTn id="275" dur="2000" fill="hold"/>
                                        <p:tgtEl>
                                          <p:spTgt spid="7"/>
                                        </p:tgtEl>
                                        <p:attrNameLst>
                                          <p:attrName>r</p:attrName>
                                        </p:attrNameLst>
                                      </p:cBhvr>
                                    </p:animRot>
                                  </p:childTnLst>
                                </p:cTn>
                              </p:par>
                              <p:par>
                                <p:cTn id="276" presetID="8" presetClass="emph" presetSubtype="0" autoRev="1" fill="hold" nodeType="withEffect">
                                  <p:stCondLst>
                                    <p:cond delay="0"/>
                                  </p:stCondLst>
                                  <p:childTnLst>
                                    <p:animRot by="-21600000">
                                      <p:cBhvr>
                                        <p:cTn id="277" dur="2000" fill="hold"/>
                                        <p:tgtEl>
                                          <p:spTgt spid="9"/>
                                        </p:tgtEl>
                                        <p:attrNameLst>
                                          <p:attrName>r</p:attrName>
                                        </p:attrNameLst>
                                      </p:cBhvr>
                                    </p:animRot>
                                  </p:childTnLst>
                                </p:cTn>
                              </p:par>
                              <p:par>
                                <p:cTn id="278" presetID="8" presetClass="emph" presetSubtype="0" autoRev="1" fill="hold" nodeType="withEffect">
                                  <p:stCondLst>
                                    <p:cond delay="0"/>
                                  </p:stCondLst>
                                  <p:childTnLst>
                                    <p:animRot by="-21600000">
                                      <p:cBhvr>
                                        <p:cTn id="279" dur="2000" fill="hold"/>
                                        <p:tgtEl>
                                          <p:spTgt spid="11"/>
                                        </p:tgtEl>
                                        <p:attrNameLst>
                                          <p:attrName>r</p:attrName>
                                        </p:attrNameLst>
                                      </p:cBhvr>
                                    </p:animRot>
                                  </p:childTnLst>
                                </p:cTn>
                              </p:par>
                              <p:par>
                                <p:cTn id="280" presetID="8" presetClass="emph" presetSubtype="0" autoRev="1" fill="hold" nodeType="withEffect">
                                  <p:stCondLst>
                                    <p:cond delay="0"/>
                                  </p:stCondLst>
                                  <p:childTnLst>
                                    <p:animRot by="-21600000">
                                      <p:cBhvr>
                                        <p:cTn id="281" dur="2000" fill="hold"/>
                                        <p:tgtEl>
                                          <p:spTgt spid="13"/>
                                        </p:tgtEl>
                                        <p:attrNameLst>
                                          <p:attrName>r</p:attrName>
                                        </p:attrNameLst>
                                      </p:cBhvr>
                                    </p:animRot>
                                  </p:childTnLst>
                                </p:cTn>
                              </p:par>
                              <p:par>
                                <p:cTn id="282" presetID="8" presetClass="emph" presetSubtype="0" autoRev="1" fill="hold" nodeType="withEffect">
                                  <p:stCondLst>
                                    <p:cond delay="0"/>
                                  </p:stCondLst>
                                  <p:childTnLst>
                                    <p:animRot by="-21600000">
                                      <p:cBhvr>
                                        <p:cTn id="283" dur="2000" fill="hold"/>
                                        <p:tgtEl>
                                          <p:spTgt spid="15"/>
                                        </p:tgtEl>
                                        <p:attrNameLst>
                                          <p:attrName>r</p:attrName>
                                        </p:attrNameLst>
                                      </p:cBhvr>
                                    </p:animRot>
                                  </p:childTnLst>
                                </p:cTn>
                              </p:par>
                              <p:par>
                                <p:cTn id="284" presetID="8" presetClass="emph" presetSubtype="0" autoRev="1" fill="hold" nodeType="withEffect">
                                  <p:stCondLst>
                                    <p:cond delay="0"/>
                                  </p:stCondLst>
                                  <p:childTnLst>
                                    <p:animRot by="-21600000">
                                      <p:cBhvr>
                                        <p:cTn id="285" dur="2000" fill="hold"/>
                                        <p:tgtEl>
                                          <p:spTgt spid="17"/>
                                        </p:tgtEl>
                                        <p:attrNameLst>
                                          <p:attrName>r</p:attrName>
                                        </p:attrNameLst>
                                      </p:cBhvr>
                                    </p:animRot>
                                  </p:childTnLst>
                                </p:cTn>
                              </p:par>
                              <p:par>
                                <p:cTn id="286" presetID="8" presetClass="emph" presetSubtype="0" autoRev="1" fill="hold" nodeType="withEffect">
                                  <p:stCondLst>
                                    <p:cond delay="0"/>
                                  </p:stCondLst>
                                  <p:childTnLst>
                                    <p:animRot by="-21600000">
                                      <p:cBhvr>
                                        <p:cTn id="287" dur="2000" fill="hold"/>
                                        <p:tgtEl>
                                          <p:spTgt spid="19"/>
                                        </p:tgtEl>
                                        <p:attrNameLst>
                                          <p:attrName>r</p:attrName>
                                        </p:attrNameLst>
                                      </p:cBhvr>
                                    </p:animRot>
                                  </p:childTnLst>
                                </p:cTn>
                              </p:par>
                              <p:par>
                                <p:cTn id="288" presetID="8" presetClass="emph" presetSubtype="0" autoRev="1" fill="hold" nodeType="withEffect">
                                  <p:stCondLst>
                                    <p:cond delay="0"/>
                                  </p:stCondLst>
                                  <p:childTnLst>
                                    <p:animRot by="-21600000">
                                      <p:cBhvr>
                                        <p:cTn id="289" dur="2000" fill="hold"/>
                                        <p:tgtEl>
                                          <p:spTgt spid="21"/>
                                        </p:tgtEl>
                                        <p:attrNameLst>
                                          <p:attrName>r</p:attrName>
                                        </p:attrNameLst>
                                      </p:cBhvr>
                                    </p:animRot>
                                  </p:childTnLst>
                                </p:cTn>
                              </p:par>
                              <p:par>
                                <p:cTn id="290" presetID="8" presetClass="emph" presetSubtype="0" autoRev="1" fill="hold" nodeType="withEffect">
                                  <p:stCondLst>
                                    <p:cond delay="0"/>
                                  </p:stCondLst>
                                  <p:childTnLst>
                                    <p:animRot by="-21600000">
                                      <p:cBhvr>
                                        <p:cTn id="291" dur="2000" fill="hold"/>
                                        <p:tgtEl>
                                          <p:spTgt spid="23"/>
                                        </p:tgtEl>
                                        <p:attrNameLst>
                                          <p:attrName>r</p:attrName>
                                        </p:attrNameLst>
                                      </p:cBhvr>
                                    </p:animRot>
                                  </p:childTnLst>
                                </p:cTn>
                              </p:par>
                              <p:par>
                                <p:cTn id="292" presetID="8" presetClass="emph" presetSubtype="0" autoRev="1" fill="hold" nodeType="withEffect">
                                  <p:stCondLst>
                                    <p:cond delay="0"/>
                                  </p:stCondLst>
                                  <p:childTnLst>
                                    <p:animRot by="-21600000">
                                      <p:cBhvr>
                                        <p:cTn id="293" dur="2000" fill="hold"/>
                                        <p:tgtEl>
                                          <p:spTgt spid="25"/>
                                        </p:tgtEl>
                                        <p:attrNameLst>
                                          <p:attrName>r</p:attrName>
                                        </p:attrNameLst>
                                      </p:cBhvr>
                                    </p:animRot>
                                  </p:childTnLst>
                                </p:cTn>
                              </p:par>
                              <p:par>
                                <p:cTn id="294" presetID="8" presetClass="emph" presetSubtype="0" autoRev="1" fill="hold" nodeType="withEffect">
                                  <p:stCondLst>
                                    <p:cond delay="0"/>
                                  </p:stCondLst>
                                  <p:childTnLst>
                                    <p:animRot by="-21600000">
                                      <p:cBhvr>
                                        <p:cTn id="295" dur="2000" fill="hold"/>
                                        <p:tgtEl>
                                          <p:spTgt spid="27"/>
                                        </p:tgtEl>
                                        <p:attrNameLst>
                                          <p:attrName>r</p:attrName>
                                        </p:attrNameLst>
                                      </p:cBhvr>
                                    </p:animRot>
                                  </p:childTnLst>
                                </p:cTn>
                              </p:par>
                              <p:par>
                                <p:cTn id="296" presetID="17" presetClass="entr" presetSubtype="2" fill="hold" nodeType="withEffect">
                                  <p:stCondLst>
                                    <p:cond delay="0"/>
                                  </p:stCondLst>
                                  <p:childTnLst>
                                    <p:set>
                                      <p:cBhvr>
                                        <p:cTn id="297" dur="1" fill="hold">
                                          <p:stCondLst>
                                            <p:cond delay="0"/>
                                          </p:stCondLst>
                                        </p:cTn>
                                        <p:tgtEl>
                                          <p:spTgt spid="2"/>
                                        </p:tgtEl>
                                        <p:attrNameLst>
                                          <p:attrName>style.visibility</p:attrName>
                                        </p:attrNameLst>
                                      </p:cBhvr>
                                      <p:to>
                                        <p:strVal val="visible"/>
                                      </p:to>
                                    </p:set>
                                    <p:anim calcmode="lin" valueType="num">
                                      <p:cBhvr>
                                        <p:cTn id="298" dur="2000" fill="hold"/>
                                        <p:tgtEl>
                                          <p:spTgt spid="2"/>
                                        </p:tgtEl>
                                        <p:attrNameLst>
                                          <p:attrName>ppt_x</p:attrName>
                                        </p:attrNameLst>
                                      </p:cBhvr>
                                      <p:tavLst>
                                        <p:tav tm="0">
                                          <p:val>
                                            <p:strVal val="#ppt_x+#ppt_w/2"/>
                                          </p:val>
                                        </p:tav>
                                        <p:tav tm="100000">
                                          <p:val>
                                            <p:strVal val="#ppt_x"/>
                                          </p:val>
                                        </p:tav>
                                      </p:tavLst>
                                    </p:anim>
                                    <p:anim calcmode="lin" valueType="num">
                                      <p:cBhvr>
                                        <p:cTn id="299" dur="2000" fill="hold"/>
                                        <p:tgtEl>
                                          <p:spTgt spid="2"/>
                                        </p:tgtEl>
                                        <p:attrNameLst>
                                          <p:attrName>ppt_y</p:attrName>
                                        </p:attrNameLst>
                                      </p:cBhvr>
                                      <p:tavLst>
                                        <p:tav tm="0">
                                          <p:val>
                                            <p:strVal val="#ppt_y"/>
                                          </p:val>
                                        </p:tav>
                                        <p:tav tm="100000">
                                          <p:val>
                                            <p:strVal val="#ppt_y"/>
                                          </p:val>
                                        </p:tav>
                                      </p:tavLst>
                                    </p:anim>
                                    <p:anim calcmode="lin" valueType="num">
                                      <p:cBhvr>
                                        <p:cTn id="300" dur="2000" fill="hold"/>
                                        <p:tgtEl>
                                          <p:spTgt spid="2"/>
                                        </p:tgtEl>
                                        <p:attrNameLst>
                                          <p:attrName>ppt_w</p:attrName>
                                        </p:attrNameLst>
                                      </p:cBhvr>
                                      <p:tavLst>
                                        <p:tav tm="0">
                                          <p:val>
                                            <p:fltVal val="0"/>
                                          </p:val>
                                        </p:tav>
                                        <p:tav tm="100000">
                                          <p:val>
                                            <p:strVal val="#ppt_w"/>
                                          </p:val>
                                        </p:tav>
                                      </p:tavLst>
                                    </p:anim>
                                    <p:anim calcmode="lin" valueType="num">
                                      <p:cBhvr>
                                        <p:cTn id="301" dur="2000" fill="hold"/>
                                        <p:tgtEl>
                                          <p:spTgt spid="2"/>
                                        </p:tgtEl>
                                        <p:attrNameLst>
                                          <p:attrName>ppt_h</p:attrName>
                                        </p:attrNameLst>
                                      </p:cBhvr>
                                      <p:tavLst>
                                        <p:tav tm="0">
                                          <p:val>
                                            <p:strVal val="#ppt_h"/>
                                          </p:val>
                                        </p:tav>
                                        <p:tav tm="100000">
                                          <p:val>
                                            <p:strVal val="#ppt_h"/>
                                          </p:val>
                                        </p:tav>
                                      </p:tavLst>
                                    </p:anim>
                                  </p:childTnLst>
                                </p:cTn>
                              </p:par>
                              <p:par>
                                <p:cTn id="302" presetID="16" presetClass="entr" presetSubtype="42" fill="hold" nodeType="withEffect">
                                  <p:stCondLst>
                                    <p:cond delay="0"/>
                                  </p:stCondLst>
                                  <p:childTnLst>
                                    <p:set>
                                      <p:cBhvr>
                                        <p:cTn id="303" dur="1" fill="hold">
                                          <p:stCondLst>
                                            <p:cond delay="0"/>
                                          </p:stCondLst>
                                        </p:cTn>
                                        <p:tgtEl>
                                          <p:spTgt spid="2"/>
                                        </p:tgtEl>
                                        <p:attrNameLst>
                                          <p:attrName>style.visibility</p:attrName>
                                        </p:attrNameLst>
                                      </p:cBhvr>
                                      <p:to>
                                        <p:strVal val="visible"/>
                                      </p:to>
                                    </p:set>
                                    <p:animEffect transition="in" filter="barn(outHorizontal)">
                                      <p:cBhvr>
                                        <p:cTn id="30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bg>
      <p:bgPr>
        <a:gradFill flip="none" rotWithShape="1">
          <a:gsLst>
            <a:gs pos="13000">
              <a:srgbClr val="FF3300"/>
            </a:gs>
            <a:gs pos="30000">
              <a:srgbClr val="D49E6C"/>
            </a:gs>
            <a:gs pos="70000">
              <a:srgbClr val="A65528"/>
            </a:gs>
            <a:gs pos="100000">
              <a:srgbClr val="663012"/>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larutadelsorigens_sunset-wallpaper-hd_25682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flower-vector-floral-design_246377.png"/>
          <p:cNvPicPr>
            <a:picLocks noChangeAspect="1"/>
          </p:cNvPicPr>
          <p:nvPr/>
        </p:nvPicPr>
        <p:blipFill>
          <a:blip r:embed="rId3">
            <a:duotone>
              <a:prstClr val="black"/>
              <a:srgbClr val="FF6600">
                <a:tint val="45000"/>
                <a:satMod val="400000"/>
              </a:srgbClr>
            </a:duotone>
            <a:lum contrast="40000"/>
          </a:blip>
          <a:stretch>
            <a:fillRect/>
          </a:stretch>
        </p:blipFill>
        <p:spPr>
          <a:xfrm rot="19742898">
            <a:off x="3786716" y="1042436"/>
            <a:ext cx="1414650" cy="1504947"/>
          </a:xfrm>
          <a:prstGeom prst="rect">
            <a:avLst/>
          </a:prstGeom>
        </p:spPr>
      </p:pic>
      <p:pic>
        <p:nvPicPr>
          <p:cNvPr id="4" name="3 Imagen" descr="flower-vector-floral-design_246377.png"/>
          <p:cNvPicPr>
            <a:picLocks noChangeAspect="1"/>
          </p:cNvPicPr>
          <p:nvPr/>
        </p:nvPicPr>
        <p:blipFill>
          <a:blip r:embed="rId3">
            <a:duotone>
              <a:prstClr val="black"/>
              <a:srgbClr val="FF6600">
                <a:tint val="45000"/>
                <a:satMod val="400000"/>
              </a:srgbClr>
            </a:duotone>
            <a:lum contrast="40000"/>
          </a:blip>
          <a:stretch>
            <a:fillRect/>
          </a:stretch>
        </p:blipFill>
        <p:spPr>
          <a:xfrm rot="8427690">
            <a:off x="3817614" y="2564111"/>
            <a:ext cx="1414650" cy="1504947"/>
          </a:xfrm>
          <a:prstGeom prst="rect">
            <a:avLst/>
          </a:prstGeom>
        </p:spPr>
      </p:pic>
      <p:pic>
        <p:nvPicPr>
          <p:cNvPr id="5" name="4 Imagen" descr="flower-vector-floral-design_246377.png"/>
          <p:cNvPicPr>
            <a:picLocks noChangeAspect="1"/>
          </p:cNvPicPr>
          <p:nvPr/>
        </p:nvPicPr>
        <p:blipFill>
          <a:blip r:embed="rId3">
            <a:duotone>
              <a:prstClr val="black"/>
              <a:srgbClr val="FF6600">
                <a:tint val="45000"/>
                <a:satMod val="400000"/>
              </a:srgbClr>
            </a:duotone>
            <a:lum contrast="40000"/>
          </a:blip>
          <a:stretch>
            <a:fillRect/>
          </a:stretch>
        </p:blipFill>
        <p:spPr>
          <a:xfrm rot="2137464">
            <a:off x="4592168" y="1557039"/>
            <a:ext cx="1414650" cy="1504947"/>
          </a:xfrm>
          <a:prstGeom prst="rect">
            <a:avLst/>
          </a:prstGeom>
        </p:spPr>
      </p:pic>
      <p:pic>
        <p:nvPicPr>
          <p:cNvPr id="6" name="5 Imagen" descr="flower-vector-floral-design_246377.png"/>
          <p:cNvPicPr>
            <a:picLocks noChangeAspect="1"/>
          </p:cNvPicPr>
          <p:nvPr/>
        </p:nvPicPr>
        <p:blipFill>
          <a:blip r:embed="rId3">
            <a:duotone>
              <a:prstClr val="black"/>
              <a:srgbClr val="FF6600">
                <a:tint val="45000"/>
                <a:satMod val="400000"/>
              </a:srgbClr>
            </a:duotone>
            <a:lum contrast="40000"/>
          </a:blip>
          <a:stretch>
            <a:fillRect/>
          </a:stretch>
        </p:blipFill>
        <p:spPr>
          <a:xfrm rot="13359206">
            <a:off x="2823034" y="1637505"/>
            <a:ext cx="1414650" cy="1504947"/>
          </a:xfrm>
          <a:prstGeom prst="rect">
            <a:avLst/>
          </a:prstGeom>
        </p:spPr>
      </p:pic>
      <p:pic>
        <p:nvPicPr>
          <p:cNvPr id="7" name="6 Imagen" descr="flower-vector-floral-design_246377.png"/>
          <p:cNvPicPr>
            <a:picLocks noChangeAspect="1"/>
          </p:cNvPicPr>
          <p:nvPr/>
        </p:nvPicPr>
        <p:blipFill>
          <a:blip r:embed="rId3">
            <a:duotone>
              <a:schemeClr val="accent6">
                <a:shade val="45000"/>
                <a:satMod val="135000"/>
              </a:schemeClr>
              <a:prstClr val="white"/>
            </a:duotone>
            <a:lum contrast="40000"/>
          </a:blip>
          <a:stretch>
            <a:fillRect/>
          </a:stretch>
        </p:blipFill>
        <p:spPr>
          <a:xfrm rot="21321396">
            <a:off x="4334585" y="1175919"/>
            <a:ext cx="1414650" cy="1504947"/>
          </a:xfrm>
          <a:prstGeom prst="rect">
            <a:avLst/>
          </a:prstGeom>
        </p:spPr>
      </p:pic>
      <p:pic>
        <p:nvPicPr>
          <p:cNvPr id="8" name="7 Imagen" descr="flower-vector-floral-design_246377.png"/>
          <p:cNvPicPr>
            <a:picLocks noChangeAspect="1"/>
          </p:cNvPicPr>
          <p:nvPr/>
        </p:nvPicPr>
        <p:blipFill>
          <a:blip r:embed="rId3">
            <a:duotone>
              <a:schemeClr val="accent6">
                <a:shade val="45000"/>
                <a:satMod val="135000"/>
              </a:schemeClr>
              <a:prstClr val="white"/>
            </a:duotone>
            <a:lum contrast="40000"/>
          </a:blip>
          <a:stretch>
            <a:fillRect/>
          </a:stretch>
        </p:blipFill>
        <p:spPr>
          <a:xfrm rot="5400000">
            <a:off x="4402834" y="2169412"/>
            <a:ext cx="1414650" cy="1504947"/>
          </a:xfrm>
          <a:prstGeom prst="rect">
            <a:avLst/>
          </a:prstGeom>
        </p:spPr>
      </p:pic>
      <p:pic>
        <p:nvPicPr>
          <p:cNvPr id="9" name="8 Imagen" descr="flower-vector-floral-design_246377.png"/>
          <p:cNvPicPr>
            <a:picLocks noChangeAspect="1"/>
          </p:cNvPicPr>
          <p:nvPr/>
        </p:nvPicPr>
        <p:blipFill>
          <a:blip r:embed="rId3">
            <a:duotone>
              <a:schemeClr val="accent6">
                <a:shade val="45000"/>
                <a:satMod val="135000"/>
              </a:schemeClr>
              <a:prstClr val="white"/>
            </a:duotone>
            <a:lum contrast="40000"/>
          </a:blip>
          <a:stretch>
            <a:fillRect/>
          </a:stretch>
        </p:blipFill>
        <p:spPr>
          <a:xfrm rot="11065356">
            <a:off x="3127721" y="2338301"/>
            <a:ext cx="1414650" cy="1504947"/>
          </a:xfrm>
          <a:prstGeom prst="rect">
            <a:avLst/>
          </a:prstGeom>
        </p:spPr>
      </p:pic>
      <p:pic>
        <p:nvPicPr>
          <p:cNvPr id="10" name="9 Imagen" descr="flower-vector-floral-design_246377.png"/>
          <p:cNvPicPr>
            <a:picLocks noChangeAspect="1"/>
          </p:cNvPicPr>
          <p:nvPr/>
        </p:nvPicPr>
        <p:blipFill>
          <a:blip r:embed="rId3">
            <a:duotone>
              <a:schemeClr val="accent6">
                <a:shade val="45000"/>
                <a:satMod val="135000"/>
              </a:schemeClr>
              <a:prstClr val="white"/>
            </a:duotone>
            <a:lum contrast="40000"/>
          </a:blip>
          <a:stretch>
            <a:fillRect/>
          </a:stretch>
        </p:blipFill>
        <p:spPr>
          <a:xfrm rot="15896898">
            <a:off x="3176311" y="1161353"/>
            <a:ext cx="1414650" cy="1504947"/>
          </a:xfrm>
          <a:prstGeom prst="rect">
            <a:avLst/>
          </a:prstGeom>
        </p:spPr>
      </p:pic>
      <p:sp>
        <p:nvSpPr>
          <p:cNvPr id="11" name="10 Rectángulo"/>
          <p:cNvSpPr/>
          <p:nvPr/>
        </p:nvSpPr>
        <p:spPr>
          <a:xfrm>
            <a:off x="-642974" y="-500084"/>
            <a:ext cx="10215634" cy="6072230"/>
          </a:xfrm>
          <a:prstGeom prst="rect">
            <a:avLst/>
          </a:prstGeom>
          <a:gradFill flip="none" rotWithShape="1">
            <a:gsLst>
              <a:gs pos="47000">
                <a:srgbClr val="FFF200"/>
              </a:gs>
              <a:gs pos="45000">
                <a:srgbClr val="FF7A00"/>
              </a:gs>
              <a:gs pos="70000">
                <a:srgbClr val="FF0300"/>
              </a:gs>
              <a:gs pos="100000">
                <a:srgbClr val="4D0808"/>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2000" fill="hold"/>
                                        <p:tgtEl>
                                          <p:spTgt spid="3"/>
                                        </p:tgtEl>
                                        <p:attrNameLst>
                                          <p:attrName>ppt_w</p:attrName>
                                        </p:attrNameLst>
                                      </p:cBhvr>
                                      <p:tavLst>
                                        <p:tav tm="0">
                                          <p:val>
                                            <p:fltVal val="0"/>
                                          </p:val>
                                        </p:tav>
                                        <p:tav tm="100000">
                                          <p:val>
                                            <p:strVal val="#ppt_w"/>
                                          </p:val>
                                        </p:tav>
                                      </p:tavLst>
                                    </p:anim>
                                    <p:anim calcmode="lin" valueType="num">
                                      <p:cBhvr>
                                        <p:cTn id="10" dur="2000" fill="hold"/>
                                        <p:tgtEl>
                                          <p:spTgt spid="3"/>
                                        </p:tgtEl>
                                        <p:attrNameLst>
                                          <p:attrName>ppt_h</p:attrName>
                                        </p:attrNameLst>
                                      </p:cBhvr>
                                      <p:tavLst>
                                        <p:tav tm="0">
                                          <p:val>
                                            <p:fltVal val="0"/>
                                          </p:val>
                                        </p:tav>
                                        <p:tav tm="100000">
                                          <p:val>
                                            <p:strVal val="#ppt_h"/>
                                          </p:val>
                                        </p:tav>
                                      </p:tavLst>
                                    </p:anim>
                                    <p:anim calcmode="lin" valueType="num">
                                      <p:cBhvr>
                                        <p:cTn id="11" dur="2000" fill="hold"/>
                                        <p:tgtEl>
                                          <p:spTgt spid="3"/>
                                        </p:tgtEl>
                                        <p:attrNameLst>
                                          <p:attrName>ppt_x</p:attrName>
                                        </p:attrNameLst>
                                      </p:cBhvr>
                                      <p:tavLst>
                                        <p:tav tm="0">
                                          <p:val>
                                            <p:fltVal val="0.5"/>
                                          </p:val>
                                        </p:tav>
                                        <p:tav tm="100000">
                                          <p:val>
                                            <p:strVal val="#ppt_x"/>
                                          </p:val>
                                        </p:tav>
                                      </p:tavLst>
                                    </p:anim>
                                    <p:anim calcmode="lin" valueType="num">
                                      <p:cBhvr>
                                        <p:cTn id="12" dur="2000" fill="hold"/>
                                        <p:tgtEl>
                                          <p:spTgt spid="3"/>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2000" fill="hold"/>
                                        <p:tgtEl>
                                          <p:spTgt spid="4"/>
                                        </p:tgtEl>
                                        <p:attrNameLst>
                                          <p:attrName>ppt_w</p:attrName>
                                        </p:attrNameLst>
                                      </p:cBhvr>
                                      <p:tavLst>
                                        <p:tav tm="0">
                                          <p:val>
                                            <p:fltVal val="0"/>
                                          </p:val>
                                        </p:tav>
                                        <p:tav tm="100000">
                                          <p:val>
                                            <p:strVal val="#ppt_w"/>
                                          </p:val>
                                        </p:tav>
                                      </p:tavLst>
                                    </p:anim>
                                    <p:anim calcmode="lin" valueType="num">
                                      <p:cBhvr>
                                        <p:cTn id="16" dur="2000" fill="hold"/>
                                        <p:tgtEl>
                                          <p:spTgt spid="4"/>
                                        </p:tgtEl>
                                        <p:attrNameLst>
                                          <p:attrName>ppt_h</p:attrName>
                                        </p:attrNameLst>
                                      </p:cBhvr>
                                      <p:tavLst>
                                        <p:tav tm="0">
                                          <p:val>
                                            <p:fltVal val="0"/>
                                          </p:val>
                                        </p:tav>
                                        <p:tav tm="100000">
                                          <p:val>
                                            <p:strVal val="#ppt_h"/>
                                          </p:val>
                                        </p:tav>
                                      </p:tavLst>
                                    </p:anim>
                                    <p:anim calcmode="lin" valueType="num">
                                      <p:cBhvr>
                                        <p:cTn id="17" dur="2000" fill="hold"/>
                                        <p:tgtEl>
                                          <p:spTgt spid="4"/>
                                        </p:tgtEl>
                                        <p:attrNameLst>
                                          <p:attrName>ppt_x</p:attrName>
                                        </p:attrNameLst>
                                      </p:cBhvr>
                                      <p:tavLst>
                                        <p:tav tm="0">
                                          <p:val>
                                            <p:fltVal val="0.5"/>
                                          </p:val>
                                        </p:tav>
                                        <p:tav tm="100000">
                                          <p:val>
                                            <p:strVal val="#ppt_x"/>
                                          </p:val>
                                        </p:tav>
                                      </p:tavLst>
                                    </p:anim>
                                    <p:anim calcmode="lin" valueType="num">
                                      <p:cBhvr>
                                        <p:cTn id="18" dur="2000" fill="hold"/>
                                        <p:tgtEl>
                                          <p:spTgt spid="4"/>
                                        </p:tgtEl>
                                        <p:attrNameLst>
                                          <p:attrName>ppt_y</p:attrName>
                                        </p:attrNameLst>
                                      </p:cBhvr>
                                      <p:tavLst>
                                        <p:tav tm="0">
                                          <p:val>
                                            <p:fltVal val="0.5"/>
                                          </p:val>
                                        </p:tav>
                                        <p:tav tm="100000">
                                          <p:val>
                                            <p:strVal val="#ppt_y"/>
                                          </p:val>
                                        </p:tav>
                                      </p:tavLst>
                                    </p:anim>
                                  </p:childTnLst>
                                </p:cTn>
                              </p:par>
                              <p:par>
                                <p:cTn id="19" presetID="23" presetClass="entr" presetSubtype="528"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2000" fill="hold"/>
                                        <p:tgtEl>
                                          <p:spTgt spid="5"/>
                                        </p:tgtEl>
                                        <p:attrNameLst>
                                          <p:attrName>ppt_w</p:attrName>
                                        </p:attrNameLst>
                                      </p:cBhvr>
                                      <p:tavLst>
                                        <p:tav tm="0">
                                          <p:val>
                                            <p:fltVal val="0"/>
                                          </p:val>
                                        </p:tav>
                                        <p:tav tm="100000">
                                          <p:val>
                                            <p:strVal val="#ppt_w"/>
                                          </p:val>
                                        </p:tav>
                                      </p:tavLst>
                                    </p:anim>
                                    <p:anim calcmode="lin" valueType="num">
                                      <p:cBhvr>
                                        <p:cTn id="22" dur="2000" fill="hold"/>
                                        <p:tgtEl>
                                          <p:spTgt spid="5"/>
                                        </p:tgtEl>
                                        <p:attrNameLst>
                                          <p:attrName>ppt_h</p:attrName>
                                        </p:attrNameLst>
                                      </p:cBhvr>
                                      <p:tavLst>
                                        <p:tav tm="0">
                                          <p:val>
                                            <p:fltVal val="0"/>
                                          </p:val>
                                        </p:tav>
                                        <p:tav tm="100000">
                                          <p:val>
                                            <p:strVal val="#ppt_h"/>
                                          </p:val>
                                        </p:tav>
                                      </p:tavLst>
                                    </p:anim>
                                    <p:anim calcmode="lin" valueType="num">
                                      <p:cBhvr>
                                        <p:cTn id="23" dur="2000" fill="hold"/>
                                        <p:tgtEl>
                                          <p:spTgt spid="5"/>
                                        </p:tgtEl>
                                        <p:attrNameLst>
                                          <p:attrName>ppt_x</p:attrName>
                                        </p:attrNameLst>
                                      </p:cBhvr>
                                      <p:tavLst>
                                        <p:tav tm="0">
                                          <p:val>
                                            <p:fltVal val="0.5"/>
                                          </p:val>
                                        </p:tav>
                                        <p:tav tm="100000">
                                          <p:val>
                                            <p:strVal val="#ppt_x"/>
                                          </p:val>
                                        </p:tav>
                                      </p:tavLst>
                                    </p:anim>
                                    <p:anim calcmode="lin" valueType="num">
                                      <p:cBhvr>
                                        <p:cTn id="24" dur="2000" fill="hold"/>
                                        <p:tgtEl>
                                          <p:spTgt spid="5"/>
                                        </p:tgtEl>
                                        <p:attrNameLst>
                                          <p:attrName>ppt_y</p:attrName>
                                        </p:attrNameLst>
                                      </p:cBhvr>
                                      <p:tavLst>
                                        <p:tav tm="0">
                                          <p:val>
                                            <p:fltVal val="0.5"/>
                                          </p:val>
                                        </p:tav>
                                        <p:tav tm="100000">
                                          <p:val>
                                            <p:strVal val="#ppt_y"/>
                                          </p:val>
                                        </p:tav>
                                      </p:tavLst>
                                    </p:anim>
                                  </p:childTnLst>
                                </p:cTn>
                              </p:par>
                              <p:par>
                                <p:cTn id="25" presetID="23" presetClass="entr" presetSubtype="528" fill="hold"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2000" fill="hold"/>
                                        <p:tgtEl>
                                          <p:spTgt spid="6"/>
                                        </p:tgtEl>
                                        <p:attrNameLst>
                                          <p:attrName>ppt_w</p:attrName>
                                        </p:attrNameLst>
                                      </p:cBhvr>
                                      <p:tavLst>
                                        <p:tav tm="0">
                                          <p:val>
                                            <p:fltVal val="0"/>
                                          </p:val>
                                        </p:tav>
                                        <p:tav tm="100000">
                                          <p:val>
                                            <p:strVal val="#ppt_w"/>
                                          </p:val>
                                        </p:tav>
                                      </p:tavLst>
                                    </p:anim>
                                    <p:anim calcmode="lin" valueType="num">
                                      <p:cBhvr>
                                        <p:cTn id="28" dur="2000" fill="hold"/>
                                        <p:tgtEl>
                                          <p:spTgt spid="6"/>
                                        </p:tgtEl>
                                        <p:attrNameLst>
                                          <p:attrName>ppt_h</p:attrName>
                                        </p:attrNameLst>
                                      </p:cBhvr>
                                      <p:tavLst>
                                        <p:tav tm="0">
                                          <p:val>
                                            <p:fltVal val="0"/>
                                          </p:val>
                                        </p:tav>
                                        <p:tav tm="100000">
                                          <p:val>
                                            <p:strVal val="#ppt_h"/>
                                          </p:val>
                                        </p:tav>
                                      </p:tavLst>
                                    </p:anim>
                                    <p:anim calcmode="lin" valueType="num">
                                      <p:cBhvr>
                                        <p:cTn id="29" dur="2000" fill="hold"/>
                                        <p:tgtEl>
                                          <p:spTgt spid="6"/>
                                        </p:tgtEl>
                                        <p:attrNameLst>
                                          <p:attrName>ppt_x</p:attrName>
                                        </p:attrNameLst>
                                      </p:cBhvr>
                                      <p:tavLst>
                                        <p:tav tm="0">
                                          <p:val>
                                            <p:fltVal val="0.5"/>
                                          </p:val>
                                        </p:tav>
                                        <p:tav tm="100000">
                                          <p:val>
                                            <p:strVal val="#ppt_x"/>
                                          </p:val>
                                        </p:tav>
                                      </p:tavLst>
                                    </p:anim>
                                    <p:anim calcmode="lin" valueType="num">
                                      <p:cBhvr>
                                        <p:cTn id="30" dur="2000" fill="hold"/>
                                        <p:tgtEl>
                                          <p:spTgt spid="6"/>
                                        </p:tgtEl>
                                        <p:attrNameLst>
                                          <p:attrName>ppt_y</p:attrName>
                                        </p:attrNameLst>
                                      </p:cBhvr>
                                      <p:tavLst>
                                        <p:tav tm="0">
                                          <p:val>
                                            <p:fltVal val="0.5"/>
                                          </p:val>
                                        </p:tav>
                                        <p:tav tm="100000">
                                          <p:val>
                                            <p:strVal val="#ppt_y"/>
                                          </p:val>
                                        </p:tav>
                                      </p:tavLst>
                                    </p:anim>
                                  </p:childTnLst>
                                </p:cTn>
                              </p:par>
                              <p:par>
                                <p:cTn id="31" presetID="23" presetClass="entr" presetSubtype="528" fill="hold"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p:cTn id="33" dur="2000" fill="hold"/>
                                        <p:tgtEl>
                                          <p:spTgt spid="7"/>
                                        </p:tgtEl>
                                        <p:attrNameLst>
                                          <p:attrName>ppt_w</p:attrName>
                                        </p:attrNameLst>
                                      </p:cBhvr>
                                      <p:tavLst>
                                        <p:tav tm="0">
                                          <p:val>
                                            <p:fltVal val="0"/>
                                          </p:val>
                                        </p:tav>
                                        <p:tav tm="100000">
                                          <p:val>
                                            <p:strVal val="#ppt_w"/>
                                          </p:val>
                                        </p:tav>
                                      </p:tavLst>
                                    </p:anim>
                                    <p:anim calcmode="lin" valueType="num">
                                      <p:cBhvr>
                                        <p:cTn id="34" dur="2000" fill="hold"/>
                                        <p:tgtEl>
                                          <p:spTgt spid="7"/>
                                        </p:tgtEl>
                                        <p:attrNameLst>
                                          <p:attrName>ppt_h</p:attrName>
                                        </p:attrNameLst>
                                      </p:cBhvr>
                                      <p:tavLst>
                                        <p:tav tm="0">
                                          <p:val>
                                            <p:fltVal val="0"/>
                                          </p:val>
                                        </p:tav>
                                        <p:tav tm="100000">
                                          <p:val>
                                            <p:strVal val="#ppt_h"/>
                                          </p:val>
                                        </p:tav>
                                      </p:tavLst>
                                    </p:anim>
                                    <p:anim calcmode="lin" valueType="num">
                                      <p:cBhvr>
                                        <p:cTn id="35" dur="2000" fill="hold"/>
                                        <p:tgtEl>
                                          <p:spTgt spid="7"/>
                                        </p:tgtEl>
                                        <p:attrNameLst>
                                          <p:attrName>ppt_x</p:attrName>
                                        </p:attrNameLst>
                                      </p:cBhvr>
                                      <p:tavLst>
                                        <p:tav tm="0">
                                          <p:val>
                                            <p:fltVal val="0.5"/>
                                          </p:val>
                                        </p:tav>
                                        <p:tav tm="100000">
                                          <p:val>
                                            <p:strVal val="#ppt_x"/>
                                          </p:val>
                                        </p:tav>
                                      </p:tavLst>
                                    </p:anim>
                                    <p:anim calcmode="lin" valueType="num">
                                      <p:cBhvr>
                                        <p:cTn id="36" dur="2000" fill="hold"/>
                                        <p:tgtEl>
                                          <p:spTgt spid="7"/>
                                        </p:tgtEl>
                                        <p:attrNameLst>
                                          <p:attrName>ppt_y</p:attrName>
                                        </p:attrNameLst>
                                      </p:cBhvr>
                                      <p:tavLst>
                                        <p:tav tm="0">
                                          <p:val>
                                            <p:fltVal val="0.5"/>
                                          </p:val>
                                        </p:tav>
                                        <p:tav tm="100000">
                                          <p:val>
                                            <p:strVal val="#ppt_y"/>
                                          </p:val>
                                        </p:tav>
                                      </p:tavLst>
                                    </p:anim>
                                  </p:childTnLst>
                                </p:cTn>
                              </p:par>
                              <p:par>
                                <p:cTn id="37" presetID="23" presetClass="entr" presetSubtype="528" fill="hold" nodeType="withEffect">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cBhvr>
                                        <p:cTn id="39" dur="2000" fill="hold"/>
                                        <p:tgtEl>
                                          <p:spTgt spid="8"/>
                                        </p:tgtEl>
                                        <p:attrNameLst>
                                          <p:attrName>ppt_w</p:attrName>
                                        </p:attrNameLst>
                                      </p:cBhvr>
                                      <p:tavLst>
                                        <p:tav tm="0">
                                          <p:val>
                                            <p:fltVal val="0"/>
                                          </p:val>
                                        </p:tav>
                                        <p:tav tm="100000">
                                          <p:val>
                                            <p:strVal val="#ppt_w"/>
                                          </p:val>
                                        </p:tav>
                                      </p:tavLst>
                                    </p:anim>
                                    <p:anim calcmode="lin" valueType="num">
                                      <p:cBhvr>
                                        <p:cTn id="40" dur="2000" fill="hold"/>
                                        <p:tgtEl>
                                          <p:spTgt spid="8"/>
                                        </p:tgtEl>
                                        <p:attrNameLst>
                                          <p:attrName>ppt_h</p:attrName>
                                        </p:attrNameLst>
                                      </p:cBhvr>
                                      <p:tavLst>
                                        <p:tav tm="0">
                                          <p:val>
                                            <p:fltVal val="0"/>
                                          </p:val>
                                        </p:tav>
                                        <p:tav tm="100000">
                                          <p:val>
                                            <p:strVal val="#ppt_h"/>
                                          </p:val>
                                        </p:tav>
                                      </p:tavLst>
                                    </p:anim>
                                    <p:anim calcmode="lin" valueType="num">
                                      <p:cBhvr>
                                        <p:cTn id="41" dur="2000" fill="hold"/>
                                        <p:tgtEl>
                                          <p:spTgt spid="8"/>
                                        </p:tgtEl>
                                        <p:attrNameLst>
                                          <p:attrName>ppt_x</p:attrName>
                                        </p:attrNameLst>
                                      </p:cBhvr>
                                      <p:tavLst>
                                        <p:tav tm="0">
                                          <p:val>
                                            <p:fltVal val="0.5"/>
                                          </p:val>
                                        </p:tav>
                                        <p:tav tm="100000">
                                          <p:val>
                                            <p:strVal val="#ppt_x"/>
                                          </p:val>
                                        </p:tav>
                                      </p:tavLst>
                                    </p:anim>
                                    <p:anim calcmode="lin" valueType="num">
                                      <p:cBhvr>
                                        <p:cTn id="42" dur="2000" fill="hold"/>
                                        <p:tgtEl>
                                          <p:spTgt spid="8"/>
                                        </p:tgtEl>
                                        <p:attrNameLst>
                                          <p:attrName>ppt_y</p:attrName>
                                        </p:attrNameLst>
                                      </p:cBhvr>
                                      <p:tavLst>
                                        <p:tav tm="0">
                                          <p:val>
                                            <p:fltVal val="0.5"/>
                                          </p:val>
                                        </p:tav>
                                        <p:tav tm="100000">
                                          <p:val>
                                            <p:strVal val="#ppt_y"/>
                                          </p:val>
                                        </p:tav>
                                      </p:tavLst>
                                    </p:anim>
                                  </p:childTnLst>
                                </p:cTn>
                              </p:par>
                              <p:par>
                                <p:cTn id="43" presetID="23" presetClass="entr" presetSubtype="528" fill="hold" nodeType="with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p:cTn id="45" dur="2000" fill="hold"/>
                                        <p:tgtEl>
                                          <p:spTgt spid="9"/>
                                        </p:tgtEl>
                                        <p:attrNameLst>
                                          <p:attrName>ppt_w</p:attrName>
                                        </p:attrNameLst>
                                      </p:cBhvr>
                                      <p:tavLst>
                                        <p:tav tm="0">
                                          <p:val>
                                            <p:fltVal val="0"/>
                                          </p:val>
                                        </p:tav>
                                        <p:tav tm="100000">
                                          <p:val>
                                            <p:strVal val="#ppt_w"/>
                                          </p:val>
                                        </p:tav>
                                      </p:tavLst>
                                    </p:anim>
                                    <p:anim calcmode="lin" valueType="num">
                                      <p:cBhvr>
                                        <p:cTn id="46" dur="2000" fill="hold"/>
                                        <p:tgtEl>
                                          <p:spTgt spid="9"/>
                                        </p:tgtEl>
                                        <p:attrNameLst>
                                          <p:attrName>ppt_h</p:attrName>
                                        </p:attrNameLst>
                                      </p:cBhvr>
                                      <p:tavLst>
                                        <p:tav tm="0">
                                          <p:val>
                                            <p:fltVal val="0"/>
                                          </p:val>
                                        </p:tav>
                                        <p:tav tm="100000">
                                          <p:val>
                                            <p:strVal val="#ppt_h"/>
                                          </p:val>
                                        </p:tav>
                                      </p:tavLst>
                                    </p:anim>
                                    <p:anim calcmode="lin" valueType="num">
                                      <p:cBhvr>
                                        <p:cTn id="47" dur="2000" fill="hold"/>
                                        <p:tgtEl>
                                          <p:spTgt spid="9"/>
                                        </p:tgtEl>
                                        <p:attrNameLst>
                                          <p:attrName>ppt_x</p:attrName>
                                        </p:attrNameLst>
                                      </p:cBhvr>
                                      <p:tavLst>
                                        <p:tav tm="0">
                                          <p:val>
                                            <p:fltVal val="0.5"/>
                                          </p:val>
                                        </p:tav>
                                        <p:tav tm="100000">
                                          <p:val>
                                            <p:strVal val="#ppt_x"/>
                                          </p:val>
                                        </p:tav>
                                      </p:tavLst>
                                    </p:anim>
                                    <p:anim calcmode="lin" valueType="num">
                                      <p:cBhvr>
                                        <p:cTn id="48" dur="2000" fill="hold"/>
                                        <p:tgtEl>
                                          <p:spTgt spid="9"/>
                                        </p:tgtEl>
                                        <p:attrNameLst>
                                          <p:attrName>ppt_y</p:attrName>
                                        </p:attrNameLst>
                                      </p:cBhvr>
                                      <p:tavLst>
                                        <p:tav tm="0">
                                          <p:val>
                                            <p:fltVal val="0.5"/>
                                          </p:val>
                                        </p:tav>
                                        <p:tav tm="100000">
                                          <p:val>
                                            <p:strVal val="#ppt_y"/>
                                          </p:val>
                                        </p:tav>
                                      </p:tavLst>
                                    </p:anim>
                                  </p:childTnLst>
                                </p:cTn>
                              </p:par>
                              <p:par>
                                <p:cTn id="49" presetID="23" presetClass="entr" presetSubtype="528" fill="hold" nodeType="withEffect">
                                  <p:stCondLst>
                                    <p:cond delay="0"/>
                                  </p:stCondLst>
                                  <p:childTnLst>
                                    <p:set>
                                      <p:cBhvr>
                                        <p:cTn id="50" dur="1" fill="hold">
                                          <p:stCondLst>
                                            <p:cond delay="0"/>
                                          </p:stCondLst>
                                        </p:cTn>
                                        <p:tgtEl>
                                          <p:spTgt spid="10"/>
                                        </p:tgtEl>
                                        <p:attrNameLst>
                                          <p:attrName>style.visibility</p:attrName>
                                        </p:attrNameLst>
                                      </p:cBhvr>
                                      <p:to>
                                        <p:strVal val="visible"/>
                                      </p:to>
                                    </p:set>
                                    <p:anim calcmode="lin" valueType="num">
                                      <p:cBhvr>
                                        <p:cTn id="51" dur="2000" fill="hold"/>
                                        <p:tgtEl>
                                          <p:spTgt spid="10"/>
                                        </p:tgtEl>
                                        <p:attrNameLst>
                                          <p:attrName>ppt_w</p:attrName>
                                        </p:attrNameLst>
                                      </p:cBhvr>
                                      <p:tavLst>
                                        <p:tav tm="0">
                                          <p:val>
                                            <p:fltVal val="0"/>
                                          </p:val>
                                        </p:tav>
                                        <p:tav tm="100000">
                                          <p:val>
                                            <p:strVal val="#ppt_w"/>
                                          </p:val>
                                        </p:tav>
                                      </p:tavLst>
                                    </p:anim>
                                    <p:anim calcmode="lin" valueType="num">
                                      <p:cBhvr>
                                        <p:cTn id="52" dur="2000" fill="hold"/>
                                        <p:tgtEl>
                                          <p:spTgt spid="10"/>
                                        </p:tgtEl>
                                        <p:attrNameLst>
                                          <p:attrName>ppt_h</p:attrName>
                                        </p:attrNameLst>
                                      </p:cBhvr>
                                      <p:tavLst>
                                        <p:tav tm="0">
                                          <p:val>
                                            <p:fltVal val="0"/>
                                          </p:val>
                                        </p:tav>
                                        <p:tav tm="100000">
                                          <p:val>
                                            <p:strVal val="#ppt_h"/>
                                          </p:val>
                                        </p:tav>
                                      </p:tavLst>
                                    </p:anim>
                                    <p:anim calcmode="lin" valueType="num">
                                      <p:cBhvr>
                                        <p:cTn id="53" dur="2000" fill="hold"/>
                                        <p:tgtEl>
                                          <p:spTgt spid="10"/>
                                        </p:tgtEl>
                                        <p:attrNameLst>
                                          <p:attrName>ppt_x</p:attrName>
                                        </p:attrNameLst>
                                      </p:cBhvr>
                                      <p:tavLst>
                                        <p:tav tm="0">
                                          <p:val>
                                            <p:fltVal val="0.5"/>
                                          </p:val>
                                        </p:tav>
                                        <p:tav tm="100000">
                                          <p:val>
                                            <p:strVal val="#ppt_x"/>
                                          </p:val>
                                        </p:tav>
                                      </p:tavLst>
                                    </p:anim>
                                    <p:anim calcmode="lin" valueType="num">
                                      <p:cBhvr>
                                        <p:cTn id="54" dur="2000" fill="hold"/>
                                        <p:tgtEl>
                                          <p:spTgt spid="10"/>
                                        </p:tgtEl>
                                        <p:attrNameLst>
                                          <p:attrName>ppt_y</p:attrName>
                                        </p:attrNameLst>
                                      </p:cBhvr>
                                      <p:tavLst>
                                        <p:tav tm="0">
                                          <p:val>
                                            <p:fltVal val="0.5"/>
                                          </p:val>
                                        </p:tav>
                                        <p:tav tm="100000">
                                          <p:val>
                                            <p:strVal val="#ppt_y"/>
                                          </p:val>
                                        </p:tav>
                                      </p:tavLst>
                                    </p:anim>
                                  </p:childTnLst>
                                </p:cTn>
                              </p:par>
                              <p:par>
                                <p:cTn id="55" presetID="8" presetClass="emph" presetSubtype="0" autoRev="1" fill="hold" nodeType="withEffect">
                                  <p:stCondLst>
                                    <p:cond delay="0"/>
                                  </p:stCondLst>
                                  <p:childTnLst>
                                    <p:animRot by="21600000">
                                      <p:cBhvr>
                                        <p:cTn id="56" dur="2000" fill="hold"/>
                                        <p:tgtEl>
                                          <p:spTgt spid="3"/>
                                        </p:tgtEl>
                                        <p:attrNameLst>
                                          <p:attrName>r</p:attrName>
                                        </p:attrNameLst>
                                      </p:cBhvr>
                                    </p:animRot>
                                  </p:childTnLst>
                                </p:cTn>
                              </p:par>
                              <p:par>
                                <p:cTn id="57" presetID="8" presetClass="emph" presetSubtype="0" autoRev="1" fill="hold" nodeType="withEffect">
                                  <p:stCondLst>
                                    <p:cond delay="0"/>
                                  </p:stCondLst>
                                  <p:childTnLst>
                                    <p:animRot by="21600000">
                                      <p:cBhvr>
                                        <p:cTn id="58" dur="2000" fill="hold"/>
                                        <p:tgtEl>
                                          <p:spTgt spid="4"/>
                                        </p:tgtEl>
                                        <p:attrNameLst>
                                          <p:attrName>r</p:attrName>
                                        </p:attrNameLst>
                                      </p:cBhvr>
                                    </p:animRot>
                                  </p:childTnLst>
                                </p:cTn>
                              </p:par>
                              <p:par>
                                <p:cTn id="59" presetID="8" presetClass="emph" presetSubtype="0" autoRev="1" fill="hold" nodeType="withEffect">
                                  <p:stCondLst>
                                    <p:cond delay="0"/>
                                  </p:stCondLst>
                                  <p:childTnLst>
                                    <p:animRot by="21600000">
                                      <p:cBhvr>
                                        <p:cTn id="60" dur="2000" fill="hold"/>
                                        <p:tgtEl>
                                          <p:spTgt spid="5"/>
                                        </p:tgtEl>
                                        <p:attrNameLst>
                                          <p:attrName>r</p:attrName>
                                        </p:attrNameLst>
                                      </p:cBhvr>
                                    </p:animRot>
                                  </p:childTnLst>
                                </p:cTn>
                              </p:par>
                              <p:par>
                                <p:cTn id="61" presetID="8" presetClass="emph" presetSubtype="0" autoRev="1" fill="hold" nodeType="withEffect">
                                  <p:stCondLst>
                                    <p:cond delay="0"/>
                                  </p:stCondLst>
                                  <p:childTnLst>
                                    <p:animRot by="21600000">
                                      <p:cBhvr>
                                        <p:cTn id="62" dur="2000" fill="hold"/>
                                        <p:tgtEl>
                                          <p:spTgt spid="6"/>
                                        </p:tgtEl>
                                        <p:attrNameLst>
                                          <p:attrName>r</p:attrName>
                                        </p:attrNameLst>
                                      </p:cBhvr>
                                    </p:animRot>
                                  </p:childTnLst>
                                </p:cTn>
                              </p:par>
                              <p:par>
                                <p:cTn id="63" presetID="8" presetClass="emph" presetSubtype="0" autoRev="1" fill="hold" nodeType="withEffect">
                                  <p:stCondLst>
                                    <p:cond delay="0"/>
                                  </p:stCondLst>
                                  <p:childTnLst>
                                    <p:animRot by="21600000">
                                      <p:cBhvr>
                                        <p:cTn id="64" dur="2000" fill="hold"/>
                                        <p:tgtEl>
                                          <p:spTgt spid="7"/>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8"/>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9"/>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10"/>
                                        </p:tgtEl>
                                        <p:attrNameLst>
                                          <p:attrName>r</p:attrName>
                                        </p:attrNameLst>
                                      </p:cBhvr>
                                    </p:animRot>
                                  </p:childTnLst>
                                </p:cTn>
                              </p:par>
                            </p:childTnLst>
                          </p:cTn>
                        </p:par>
                        <p:par>
                          <p:cTn id="71" fill="hold">
                            <p:stCondLst>
                              <p:cond delay="4000"/>
                            </p:stCondLst>
                            <p:childTnLst>
                              <p:par>
                                <p:cTn id="72" presetID="23" presetClass="exit" presetSubtype="544" fill="hold" nodeType="afterEffect">
                                  <p:stCondLst>
                                    <p:cond delay="0"/>
                                  </p:stCondLst>
                                  <p:childTnLst>
                                    <p:anim calcmode="lin" valueType="num">
                                      <p:cBhvr>
                                        <p:cTn id="73" dur="2000"/>
                                        <p:tgtEl>
                                          <p:spTgt spid="3"/>
                                        </p:tgtEl>
                                        <p:attrNameLst>
                                          <p:attrName>ppt_w</p:attrName>
                                        </p:attrNameLst>
                                      </p:cBhvr>
                                      <p:tavLst>
                                        <p:tav tm="0">
                                          <p:val>
                                            <p:strVal val="ppt_w"/>
                                          </p:val>
                                        </p:tav>
                                        <p:tav tm="100000">
                                          <p:val>
                                            <p:fltVal val="0"/>
                                          </p:val>
                                        </p:tav>
                                      </p:tavLst>
                                    </p:anim>
                                    <p:anim calcmode="lin" valueType="num">
                                      <p:cBhvr>
                                        <p:cTn id="74" dur="2000"/>
                                        <p:tgtEl>
                                          <p:spTgt spid="3"/>
                                        </p:tgtEl>
                                        <p:attrNameLst>
                                          <p:attrName>ppt_h</p:attrName>
                                        </p:attrNameLst>
                                      </p:cBhvr>
                                      <p:tavLst>
                                        <p:tav tm="0">
                                          <p:val>
                                            <p:strVal val="ppt_h"/>
                                          </p:val>
                                        </p:tav>
                                        <p:tav tm="100000">
                                          <p:val>
                                            <p:fltVal val="0"/>
                                          </p:val>
                                        </p:tav>
                                      </p:tavLst>
                                    </p:anim>
                                    <p:anim calcmode="lin" valueType="num">
                                      <p:cBhvr>
                                        <p:cTn id="75" dur="2000"/>
                                        <p:tgtEl>
                                          <p:spTgt spid="3"/>
                                        </p:tgtEl>
                                        <p:attrNameLst>
                                          <p:attrName>ppt_x</p:attrName>
                                        </p:attrNameLst>
                                      </p:cBhvr>
                                      <p:tavLst>
                                        <p:tav tm="0">
                                          <p:val>
                                            <p:strVal val="ppt_x"/>
                                          </p:val>
                                        </p:tav>
                                        <p:tav tm="100000">
                                          <p:val>
                                            <p:fltVal val="0.5"/>
                                          </p:val>
                                        </p:tav>
                                      </p:tavLst>
                                    </p:anim>
                                    <p:anim calcmode="lin" valueType="num">
                                      <p:cBhvr>
                                        <p:cTn id="76" dur="2000"/>
                                        <p:tgtEl>
                                          <p:spTgt spid="3"/>
                                        </p:tgtEl>
                                        <p:attrNameLst>
                                          <p:attrName>ppt_y</p:attrName>
                                        </p:attrNameLst>
                                      </p:cBhvr>
                                      <p:tavLst>
                                        <p:tav tm="0">
                                          <p:val>
                                            <p:strVal val="ppt_y"/>
                                          </p:val>
                                        </p:tav>
                                        <p:tav tm="100000">
                                          <p:val>
                                            <p:fltVal val="0.5"/>
                                          </p:val>
                                        </p:tav>
                                      </p:tavLst>
                                    </p:anim>
                                    <p:set>
                                      <p:cBhvr>
                                        <p:cTn id="77" dur="1" fill="hold">
                                          <p:stCondLst>
                                            <p:cond delay="1999"/>
                                          </p:stCondLst>
                                        </p:cTn>
                                        <p:tgtEl>
                                          <p:spTgt spid="3"/>
                                        </p:tgtEl>
                                        <p:attrNameLst>
                                          <p:attrName>style.visibility</p:attrName>
                                        </p:attrNameLst>
                                      </p:cBhvr>
                                      <p:to>
                                        <p:strVal val="hidden"/>
                                      </p:to>
                                    </p:set>
                                  </p:childTnLst>
                                </p:cTn>
                              </p:par>
                              <p:par>
                                <p:cTn id="78" presetID="23" presetClass="exit" presetSubtype="544" fill="hold" nodeType="withEffect">
                                  <p:stCondLst>
                                    <p:cond delay="0"/>
                                  </p:stCondLst>
                                  <p:childTnLst>
                                    <p:anim calcmode="lin" valueType="num">
                                      <p:cBhvr>
                                        <p:cTn id="79" dur="2000"/>
                                        <p:tgtEl>
                                          <p:spTgt spid="4"/>
                                        </p:tgtEl>
                                        <p:attrNameLst>
                                          <p:attrName>ppt_w</p:attrName>
                                        </p:attrNameLst>
                                      </p:cBhvr>
                                      <p:tavLst>
                                        <p:tav tm="0">
                                          <p:val>
                                            <p:strVal val="ppt_w"/>
                                          </p:val>
                                        </p:tav>
                                        <p:tav tm="100000">
                                          <p:val>
                                            <p:fltVal val="0"/>
                                          </p:val>
                                        </p:tav>
                                      </p:tavLst>
                                    </p:anim>
                                    <p:anim calcmode="lin" valueType="num">
                                      <p:cBhvr>
                                        <p:cTn id="80" dur="2000"/>
                                        <p:tgtEl>
                                          <p:spTgt spid="4"/>
                                        </p:tgtEl>
                                        <p:attrNameLst>
                                          <p:attrName>ppt_h</p:attrName>
                                        </p:attrNameLst>
                                      </p:cBhvr>
                                      <p:tavLst>
                                        <p:tav tm="0">
                                          <p:val>
                                            <p:strVal val="ppt_h"/>
                                          </p:val>
                                        </p:tav>
                                        <p:tav tm="100000">
                                          <p:val>
                                            <p:fltVal val="0"/>
                                          </p:val>
                                        </p:tav>
                                      </p:tavLst>
                                    </p:anim>
                                    <p:anim calcmode="lin" valueType="num">
                                      <p:cBhvr>
                                        <p:cTn id="81" dur="2000"/>
                                        <p:tgtEl>
                                          <p:spTgt spid="4"/>
                                        </p:tgtEl>
                                        <p:attrNameLst>
                                          <p:attrName>ppt_x</p:attrName>
                                        </p:attrNameLst>
                                      </p:cBhvr>
                                      <p:tavLst>
                                        <p:tav tm="0">
                                          <p:val>
                                            <p:strVal val="ppt_x"/>
                                          </p:val>
                                        </p:tav>
                                        <p:tav tm="100000">
                                          <p:val>
                                            <p:fltVal val="0.5"/>
                                          </p:val>
                                        </p:tav>
                                      </p:tavLst>
                                    </p:anim>
                                    <p:anim calcmode="lin" valueType="num">
                                      <p:cBhvr>
                                        <p:cTn id="82" dur="2000"/>
                                        <p:tgtEl>
                                          <p:spTgt spid="4"/>
                                        </p:tgtEl>
                                        <p:attrNameLst>
                                          <p:attrName>ppt_y</p:attrName>
                                        </p:attrNameLst>
                                      </p:cBhvr>
                                      <p:tavLst>
                                        <p:tav tm="0">
                                          <p:val>
                                            <p:strVal val="ppt_y"/>
                                          </p:val>
                                        </p:tav>
                                        <p:tav tm="100000">
                                          <p:val>
                                            <p:fltVal val="0.5"/>
                                          </p:val>
                                        </p:tav>
                                      </p:tavLst>
                                    </p:anim>
                                    <p:set>
                                      <p:cBhvr>
                                        <p:cTn id="83" dur="1" fill="hold">
                                          <p:stCondLst>
                                            <p:cond delay="1999"/>
                                          </p:stCondLst>
                                        </p:cTn>
                                        <p:tgtEl>
                                          <p:spTgt spid="4"/>
                                        </p:tgtEl>
                                        <p:attrNameLst>
                                          <p:attrName>style.visibility</p:attrName>
                                        </p:attrNameLst>
                                      </p:cBhvr>
                                      <p:to>
                                        <p:strVal val="hidden"/>
                                      </p:to>
                                    </p:set>
                                  </p:childTnLst>
                                </p:cTn>
                              </p:par>
                              <p:par>
                                <p:cTn id="84" presetID="23" presetClass="exit" presetSubtype="544" fill="hold" nodeType="withEffect">
                                  <p:stCondLst>
                                    <p:cond delay="0"/>
                                  </p:stCondLst>
                                  <p:childTnLst>
                                    <p:anim calcmode="lin" valueType="num">
                                      <p:cBhvr>
                                        <p:cTn id="85" dur="2000"/>
                                        <p:tgtEl>
                                          <p:spTgt spid="5"/>
                                        </p:tgtEl>
                                        <p:attrNameLst>
                                          <p:attrName>ppt_w</p:attrName>
                                        </p:attrNameLst>
                                      </p:cBhvr>
                                      <p:tavLst>
                                        <p:tav tm="0">
                                          <p:val>
                                            <p:strVal val="ppt_w"/>
                                          </p:val>
                                        </p:tav>
                                        <p:tav tm="100000">
                                          <p:val>
                                            <p:fltVal val="0"/>
                                          </p:val>
                                        </p:tav>
                                      </p:tavLst>
                                    </p:anim>
                                    <p:anim calcmode="lin" valueType="num">
                                      <p:cBhvr>
                                        <p:cTn id="86" dur="2000"/>
                                        <p:tgtEl>
                                          <p:spTgt spid="5"/>
                                        </p:tgtEl>
                                        <p:attrNameLst>
                                          <p:attrName>ppt_h</p:attrName>
                                        </p:attrNameLst>
                                      </p:cBhvr>
                                      <p:tavLst>
                                        <p:tav tm="0">
                                          <p:val>
                                            <p:strVal val="ppt_h"/>
                                          </p:val>
                                        </p:tav>
                                        <p:tav tm="100000">
                                          <p:val>
                                            <p:fltVal val="0"/>
                                          </p:val>
                                        </p:tav>
                                      </p:tavLst>
                                    </p:anim>
                                    <p:anim calcmode="lin" valueType="num">
                                      <p:cBhvr>
                                        <p:cTn id="87" dur="2000"/>
                                        <p:tgtEl>
                                          <p:spTgt spid="5"/>
                                        </p:tgtEl>
                                        <p:attrNameLst>
                                          <p:attrName>ppt_x</p:attrName>
                                        </p:attrNameLst>
                                      </p:cBhvr>
                                      <p:tavLst>
                                        <p:tav tm="0">
                                          <p:val>
                                            <p:strVal val="ppt_x"/>
                                          </p:val>
                                        </p:tav>
                                        <p:tav tm="100000">
                                          <p:val>
                                            <p:fltVal val="0.5"/>
                                          </p:val>
                                        </p:tav>
                                      </p:tavLst>
                                    </p:anim>
                                    <p:anim calcmode="lin" valueType="num">
                                      <p:cBhvr>
                                        <p:cTn id="88" dur="2000"/>
                                        <p:tgtEl>
                                          <p:spTgt spid="5"/>
                                        </p:tgtEl>
                                        <p:attrNameLst>
                                          <p:attrName>ppt_y</p:attrName>
                                        </p:attrNameLst>
                                      </p:cBhvr>
                                      <p:tavLst>
                                        <p:tav tm="0">
                                          <p:val>
                                            <p:strVal val="ppt_y"/>
                                          </p:val>
                                        </p:tav>
                                        <p:tav tm="100000">
                                          <p:val>
                                            <p:fltVal val="0.5"/>
                                          </p:val>
                                        </p:tav>
                                      </p:tavLst>
                                    </p:anim>
                                    <p:set>
                                      <p:cBhvr>
                                        <p:cTn id="89" dur="1" fill="hold">
                                          <p:stCondLst>
                                            <p:cond delay="1999"/>
                                          </p:stCondLst>
                                        </p:cTn>
                                        <p:tgtEl>
                                          <p:spTgt spid="5"/>
                                        </p:tgtEl>
                                        <p:attrNameLst>
                                          <p:attrName>style.visibility</p:attrName>
                                        </p:attrNameLst>
                                      </p:cBhvr>
                                      <p:to>
                                        <p:strVal val="hidden"/>
                                      </p:to>
                                    </p:set>
                                  </p:childTnLst>
                                </p:cTn>
                              </p:par>
                              <p:par>
                                <p:cTn id="90" presetID="23" presetClass="exit" presetSubtype="544" fill="hold" nodeType="withEffect">
                                  <p:stCondLst>
                                    <p:cond delay="0"/>
                                  </p:stCondLst>
                                  <p:childTnLst>
                                    <p:anim calcmode="lin" valueType="num">
                                      <p:cBhvr>
                                        <p:cTn id="91" dur="2000"/>
                                        <p:tgtEl>
                                          <p:spTgt spid="6"/>
                                        </p:tgtEl>
                                        <p:attrNameLst>
                                          <p:attrName>ppt_w</p:attrName>
                                        </p:attrNameLst>
                                      </p:cBhvr>
                                      <p:tavLst>
                                        <p:tav tm="0">
                                          <p:val>
                                            <p:strVal val="ppt_w"/>
                                          </p:val>
                                        </p:tav>
                                        <p:tav tm="100000">
                                          <p:val>
                                            <p:fltVal val="0"/>
                                          </p:val>
                                        </p:tav>
                                      </p:tavLst>
                                    </p:anim>
                                    <p:anim calcmode="lin" valueType="num">
                                      <p:cBhvr>
                                        <p:cTn id="92" dur="2000"/>
                                        <p:tgtEl>
                                          <p:spTgt spid="6"/>
                                        </p:tgtEl>
                                        <p:attrNameLst>
                                          <p:attrName>ppt_h</p:attrName>
                                        </p:attrNameLst>
                                      </p:cBhvr>
                                      <p:tavLst>
                                        <p:tav tm="0">
                                          <p:val>
                                            <p:strVal val="ppt_h"/>
                                          </p:val>
                                        </p:tav>
                                        <p:tav tm="100000">
                                          <p:val>
                                            <p:fltVal val="0"/>
                                          </p:val>
                                        </p:tav>
                                      </p:tavLst>
                                    </p:anim>
                                    <p:anim calcmode="lin" valueType="num">
                                      <p:cBhvr>
                                        <p:cTn id="93" dur="2000"/>
                                        <p:tgtEl>
                                          <p:spTgt spid="6"/>
                                        </p:tgtEl>
                                        <p:attrNameLst>
                                          <p:attrName>ppt_x</p:attrName>
                                        </p:attrNameLst>
                                      </p:cBhvr>
                                      <p:tavLst>
                                        <p:tav tm="0">
                                          <p:val>
                                            <p:strVal val="ppt_x"/>
                                          </p:val>
                                        </p:tav>
                                        <p:tav tm="100000">
                                          <p:val>
                                            <p:fltVal val="0.5"/>
                                          </p:val>
                                        </p:tav>
                                      </p:tavLst>
                                    </p:anim>
                                    <p:anim calcmode="lin" valueType="num">
                                      <p:cBhvr>
                                        <p:cTn id="94" dur="2000"/>
                                        <p:tgtEl>
                                          <p:spTgt spid="6"/>
                                        </p:tgtEl>
                                        <p:attrNameLst>
                                          <p:attrName>ppt_y</p:attrName>
                                        </p:attrNameLst>
                                      </p:cBhvr>
                                      <p:tavLst>
                                        <p:tav tm="0">
                                          <p:val>
                                            <p:strVal val="ppt_y"/>
                                          </p:val>
                                        </p:tav>
                                        <p:tav tm="100000">
                                          <p:val>
                                            <p:fltVal val="0.5"/>
                                          </p:val>
                                        </p:tav>
                                      </p:tavLst>
                                    </p:anim>
                                    <p:set>
                                      <p:cBhvr>
                                        <p:cTn id="95" dur="1" fill="hold">
                                          <p:stCondLst>
                                            <p:cond delay="1999"/>
                                          </p:stCondLst>
                                        </p:cTn>
                                        <p:tgtEl>
                                          <p:spTgt spid="6"/>
                                        </p:tgtEl>
                                        <p:attrNameLst>
                                          <p:attrName>style.visibility</p:attrName>
                                        </p:attrNameLst>
                                      </p:cBhvr>
                                      <p:to>
                                        <p:strVal val="hidden"/>
                                      </p:to>
                                    </p:set>
                                  </p:childTnLst>
                                </p:cTn>
                              </p:par>
                              <p:par>
                                <p:cTn id="96" presetID="23" presetClass="exit" presetSubtype="544" fill="hold" nodeType="withEffect">
                                  <p:stCondLst>
                                    <p:cond delay="0"/>
                                  </p:stCondLst>
                                  <p:childTnLst>
                                    <p:anim calcmode="lin" valueType="num">
                                      <p:cBhvr>
                                        <p:cTn id="97" dur="2000"/>
                                        <p:tgtEl>
                                          <p:spTgt spid="7"/>
                                        </p:tgtEl>
                                        <p:attrNameLst>
                                          <p:attrName>ppt_w</p:attrName>
                                        </p:attrNameLst>
                                      </p:cBhvr>
                                      <p:tavLst>
                                        <p:tav tm="0">
                                          <p:val>
                                            <p:strVal val="ppt_w"/>
                                          </p:val>
                                        </p:tav>
                                        <p:tav tm="100000">
                                          <p:val>
                                            <p:fltVal val="0"/>
                                          </p:val>
                                        </p:tav>
                                      </p:tavLst>
                                    </p:anim>
                                    <p:anim calcmode="lin" valueType="num">
                                      <p:cBhvr>
                                        <p:cTn id="98" dur="2000"/>
                                        <p:tgtEl>
                                          <p:spTgt spid="7"/>
                                        </p:tgtEl>
                                        <p:attrNameLst>
                                          <p:attrName>ppt_h</p:attrName>
                                        </p:attrNameLst>
                                      </p:cBhvr>
                                      <p:tavLst>
                                        <p:tav tm="0">
                                          <p:val>
                                            <p:strVal val="ppt_h"/>
                                          </p:val>
                                        </p:tav>
                                        <p:tav tm="100000">
                                          <p:val>
                                            <p:fltVal val="0"/>
                                          </p:val>
                                        </p:tav>
                                      </p:tavLst>
                                    </p:anim>
                                    <p:anim calcmode="lin" valueType="num">
                                      <p:cBhvr>
                                        <p:cTn id="99" dur="2000"/>
                                        <p:tgtEl>
                                          <p:spTgt spid="7"/>
                                        </p:tgtEl>
                                        <p:attrNameLst>
                                          <p:attrName>ppt_x</p:attrName>
                                        </p:attrNameLst>
                                      </p:cBhvr>
                                      <p:tavLst>
                                        <p:tav tm="0">
                                          <p:val>
                                            <p:strVal val="ppt_x"/>
                                          </p:val>
                                        </p:tav>
                                        <p:tav tm="100000">
                                          <p:val>
                                            <p:fltVal val="0.5"/>
                                          </p:val>
                                        </p:tav>
                                      </p:tavLst>
                                    </p:anim>
                                    <p:anim calcmode="lin" valueType="num">
                                      <p:cBhvr>
                                        <p:cTn id="100" dur="2000"/>
                                        <p:tgtEl>
                                          <p:spTgt spid="7"/>
                                        </p:tgtEl>
                                        <p:attrNameLst>
                                          <p:attrName>ppt_y</p:attrName>
                                        </p:attrNameLst>
                                      </p:cBhvr>
                                      <p:tavLst>
                                        <p:tav tm="0">
                                          <p:val>
                                            <p:strVal val="ppt_y"/>
                                          </p:val>
                                        </p:tav>
                                        <p:tav tm="100000">
                                          <p:val>
                                            <p:fltVal val="0.5"/>
                                          </p:val>
                                        </p:tav>
                                      </p:tavLst>
                                    </p:anim>
                                    <p:set>
                                      <p:cBhvr>
                                        <p:cTn id="101" dur="1" fill="hold">
                                          <p:stCondLst>
                                            <p:cond delay="1999"/>
                                          </p:stCondLst>
                                        </p:cTn>
                                        <p:tgtEl>
                                          <p:spTgt spid="7"/>
                                        </p:tgtEl>
                                        <p:attrNameLst>
                                          <p:attrName>style.visibility</p:attrName>
                                        </p:attrNameLst>
                                      </p:cBhvr>
                                      <p:to>
                                        <p:strVal val="hidden"/>
                                      </p:to>
                                    </p:set>
                                  </p:childTnLst>
                                </p:cTn>
                              </p:par>
                              <p:par>
                                <p:cTn id="102" presetID="23" presetClass="exit" presetSubtype="544" fill="hold" nodeType="withEffect">
                                  <p:stCondLst>
                                    <p:cond delay="0"/>
                                  </p:stCondLst>
                                  <p:childTnLst>
                                    <p:anim calcmode="lin" valueType="num">
                                      <p:cBhvr>
                                        <p:cTn id="103" dur="2000"/>
                                        <p:tgtEl>
                                          <p:spTgt spid="8"/>
                                        </p:tgtEl>
                                        <p:attrNameLst>
                                          <p:attrName>ppt_w</p:attrName>
                                        </p:attrNameLst>
                                      </p:cBhvr>
                                      <p:tavLst>
                                        <p:tav tm="0">
                                          <p:val>
                                            <p:strVal val="ppt_w"/>
                                          </p:val>
                                        </p:tav>
                                        <p:tav tm="100000">
                                          <p:val>
                                            <p:fltVal val="0"/>
                                          </p:val>
                                        </p:tav>
                                      </p:tavLst>
                                    </p:anim>
                                    <p:anim calcmode="lin" valueType="num">
                                      <p:cBhvr>
                                        <p:cTn id="104" dur="2000"/>
                                        <p:tgtEl>
                                          <p:spTgt spid="8"/>
                                        </p:tgtEl>
                                        <p:attrNameLst>
                                          <p:attrName>ppt_h</p:attrName>
                                        </p:attrNameLst>
                                      </p:cBhvr>
                                      <p:tavLst>
                                        <p:tav tm="0">
                                          <p:val>
                                            <p:strVal val="ppt_h"/>
                                          </p:val>
                                        </p:tav>
                                        <p:tav tm="100000">
                                          <p:val>
                                            <p:fltVal val="0"/>
                                          </p:val>
                                        </p:tav>
                                      </p:tavLst>
                                    </p:anim>
                                    <p:anim calcmode="lin" valueType="num">
                                      <p:cBhvr>
                                        <p:cTn id="105" dur="2000"/>
                                        <p:tgtEl>
                                          <p:spTgt spid="8"/>
                                        </p:tgtEl>
                                        <p:attrNameLst>
                                          <p:attrName>ppt_x</p:attrName>
                                        </p:attrNameLst>
                                      </p:cBhvr>
                                      <p:tavLst>
                                        <p:tav tm="0">
                                          <p:val>
                                            <p:strVal val="ppt_x"/>
                                          </p:val>
                                        </p:tav>
                                        <p:tav tm="100000">
                                          <p:val>
                                            <p:fltVal val="0.5"/>
                                          </p:val>
                                        </p:tav>
                                      </p:tavLst>
                                    </p:anim>
                                    <p:anim calcmode="lin" valueType="num">
                                      <p:cBhvr>
                                        <p:cTn id="106" dur="2000"/>
                                        <p:tgtEl>
                                          <p:spTgt spid="8"/>
                                        </p:tgtEl>
                                        <p:attrNameLst>
                                          <p:attrName>ppt_y</p:attrName>
                                        </p:attrNameLst>
                                      </p:cBhvr>
                                      <p:tavLst>
                                        <p:tav tm="0">
                                          <p:val>
                                            <p:strVal val="ppt_y"/>
                                          </p:val>
                                        </p:tav>
                                        <p:tav tm="100000">
                                          <p:val>
                                            <p:fltVal val="0.5"/>
                                          </p:val>
                                        </p:tav>
                                      </p:tavLst>
                                    </p:anim>
                                    <p:set>
                                      <p:cBhvr>
                                        <p:cTn id="107" dur="1" fill="hold">
                                          <p:stCondLst>
                                            <p:cond delay="1999"/>
                                          </p:stCondLst>
                                        </p:cTn>
                                        <p:tgtEl>
                                          <p:spTgt spid="8"/>
                                        </p:tgtEl>
                                        <p:attrNameLst>
                                          <p:attrName>style.visibility</p:attrName>
                                        </p:attrNameLst>
                                      </p:cBhvr>
                                      <p:to>
                                        <p:strVal val="hidden"/>
                                      </p:to>
                                    </p:set>
                                  </p:childTnLst>
                                </p:cTn>
                              </p:par>
                              <p:par>
                                <p:cTn id="108" presetID="23" presetClass="exit" presetSubtype="544" fill="hold" nodeType="withEffect">
                                  <p:stCondLst>
                                    <p:cond delay="0"/>
                                  </p:stCondLst>
                                  <p:childTnLst>
                                    <p:anim calcmode="lin" valueType="num">
                                      <p:cBhvr>
                                        <p:cTn id="109" dur="2000"/>
                                        <p:tgtEl>
                                          <p:spTgt spid="9"/>
                                        </p:tgtEl>
                                        <p:attrNameLst>
                                          <p:attrName>ppt_w</p:attrName>
                                        </p:attrNameLst>
                                      </p:cBhvr>
                                      <p:tavLst>
                                        <p:tav tm="0">
                                          <p:val>
                                            <p:strVal val="ppt_w"/>
                                          </p:val>
                                        </p:tav>
                                        <p:tav tm="100000">
                                          <p:val>
                                            <p:fltVal val="0"/>
                                          </p:val>
                                        </p:tav>
                                      </p:tavLst>
                                    </p:anim>
                                    <p:anim calcmode="lin" valueType="num">
                                      <p:cBhvr>
                                        <p:cTn id="110" dur="2000"/>
                                        <p:tgtEl>
                                          <p:spTgt spid="9"/>
                                        </p:tgtEl>
                                        <p:attrNameLst>
                                          <p:attrName>ppt_h</p:attrName>
                                        </p:attrNameLst>
                                      </p:cBhvr>
                                      <p:tavLst>
                                        <p:tav tm="0">
                                          <p:val>
                                            <p:strVal val="ppt_h"/>
                                          </p:val>
                                        </p:tav>
                                        <p:tav tm="100000">
                                          <p:val>
                                            <p:fltVal val="0"/>
                                          </p:val>
                                        </p:tav>
                                      </p:tavLst>
                                    </p:anim>
                                    <p:anim calcmode="lin" valueType="num">
                                      <p:cBhvr>
                                        <p:cTn id="111" dur="2000"/>
                                        <p:tgtEl>
                                          <p:spTgt spid="9"/>
                                        </p:tgtEl>
                                        <p:attrNameLst>
                                          <p:attrName>ppt_x</p:attrName>
                                        </p:attrNameLst>
                                      </p:cBhvr>
                                      <p:tavLst>
                                        <p:tav tm="0">
                                          <p:val>
                                            <p:strVal val="ppt_x"/>
                                          </p:val>
                                        </p:tav>
                                        <p:tav tm="100000">
                                          <p:val>
                                            <p:fltVal val="0.5"/>
                                          </p:val>
                                        </p:tav>
                                      </p:tavLst>
                                    </p:anim>
                                    <p:anim calcmode="lin" valueType="num">
                                      <p:cBhvr>
                                        <p:cTn id="112" dur="2000"/>
                                        <p:tgtEl>
                                          <p:spTgt spid="9"/>
                                        </p:tgtEl>
                                        <p:attrNameLst>
                                          <p:attrName>ppt_y</p:attrName>
                                        </p:attrNameLst>
                                      </p:cBhvr>
                                      <p:tavLst>
                                        <p:tav tm="0">
                                          <p:val>
                                            <p:strVal val="ppt_y"/>
                                          </p:val>
                                        </p:tav>
                                        <p:tav tm="100000">
                                          <p:val>
                                            <p:fltVal val="0.5"/>
                                          </p:val>
                                        </p:tav>
                                      </p:tavLst>
                                    </p:anim>
                                    <p:set>
                                      <p:cBhvr>
                                        <p:cTn id="113" dur="1" fill="hold">
                                          <p:stCondLst>
                                            <p:cond delay="1999"/>
                                          </p:stCondLst>
                                        </p:cTn>
                                        <p:tgtEl>
                                          <p:spTgt spid="9"/>
                                        </p:tgtEl>
                                        <p:attrNameLst>
                                          <p:attrName>style.visibility</p:attrName>
                                        </p:attrNameLst>
                                      </p:cBhvr>
                                      <p:to>
                                        <p:strVal val="hidden"/>
                                      </p:to>
                                    </p:set>
                                  </p:childTnLst>
                                </p:cTn>
                              </p:par>
                              <p:par>
                                <p:cTn id="114" presetID="23" presetClass="exit" presetSubtype="544" fill="hold" nodeType="withEffect">
                                  <p:stCondLst>
                                    <p:cond delay="0"/>
                                  </p:stCondLst>
                                  <p:childTnLst>
                                    <p:anim calcmode="lin" valueType="num">
                                      <p:cBhvr>
                                        <p:cTn id="115" dur="2000"/>
                                        <p:tgtEl>
                                          <p:spTgt spid="10"/>
                                        </p:tgtEl>
                                        <p:attrNameLst>
                                          <p:attrName>ppt_w</p:attrName>
                                        </p:attrNameLst>
                                      </p:cBhvr>
                                      <p:tavLst>
                                        <p:tav tm="0">
                                          <p:val>
                                            <p:strVal val="ppt_w"/>
                                          </p:val>
                                        </p:tav>
                                        <p:tav tm="100000">
                                          <p:val>
                                            <p:fltVal val="0"/>
                                          </p:val>
                                        </p:tav>
                                      </p:tavLst>
                                    </p:anim>
                                    <p:anim calcmode="lin" valueType="num">
                                      <p:cBhvr>
                                        <p:cTn id="116" dur="2000"/>
                                        <p:tgtEl>
                                          <p:spTgt spid="10"/>
                                        </p:tgtEl>
                                        <p:attrNameLst>
                                          <p:attrName>ppt_h</p:attrName>
                                        </p:attrNameLst>
                                      </p:cBhvr>
                                      <p:tavLst>
                                        <p:tav tm="0">
                                          <p:val>
                                            <p:strVal val="ppt_h"/>
                                          </p:val>
                                        </p:tav>
                                        <p:tav tm="100000">
                                          <p:val>
                                            <p:fltVal val="0"/>
                                          </p:val>
                                        </p:tav>
                                      </p:tavLst>
                                    </p:anim>
                                    <p:anim calcmode="lin" valueType="num">
                                      <p:cBhvr>
                                        <p:cTn id="117" dur="2000"/>
                                        <p:tgtEl>
                                          <p:spTgt spid="10"/>
                                        </p:tgtEl>
                                        <p:attrNameLst>
                                          <p:attrName>ppt_x</p:attrName>
                                        </p:attrNameLst>
                                      </p:cBhvr>
                                      <p:tavLst>
                                        <p:tav tm="0">
                                          <p:val>
                                            <p:strVal val="ppt_x"/>
                                          </p:val>
                                        </p:tav>
                                        <p:tav tm="100000">
                                          <p:val>
                                            <p:fltVal val="0.5"/>
                                          </p:val>
                                        </p:tav>
                                      </p:tavLst>
                                    </p:anim>
                                    <p:anim calcmode="lin" valueType="num">
                                      <p:cBhvr>
                                        <p:cTn id="118" dur="2000"/>
                                        <p:tgtEl>
                                          <p:spTgt spid="10"/>
                                        </p:tgtEl>
                                        <p:attrNameLst>
                                          <p:attrName>ppt_y</p:attrName>
                                        </p:attrNameLst>
                                      </p:cBhvr>
                                      <p:tavLst>
                                        <p:tav tm="0">
                                          <p:val>
                                            <p:strVal val="ppt_y"/>
                                          </p:val>
                                        </p:tav>
                                        <p:tav tm="100000">
                                          <p:val>
                                            <p:fltVal val="0.5"/>
                                          </p:val>
                                        </p:tav>
                                      </p:tavLst>
                                    </p:anim>
                                    <p:set>
                                      <p:cBhvr>
                                        <p:cTn id="119" dur="1" fill="hold">
                                          <p:stCondLst>
                                            <p:cond delay="1999"/>
                                          </p:stCondLst>
                                        </p:cTn>
                                        <p:tgtEl>
                                          <p:spTgt spid="10"/>
                                        </p:tgtEl>
                                        <p:attrNameLst>
                                          <p:attrName>style.visibility</p:attrName>
                                        </p:attrNameLst>
                                      </p:cBhvr>
                                      <p:to>
                                        <p:strVal val="hidden"/>
                                      </p:to>
                                    </p:set>
                                  </p:childTnLst>
                                </p:cTn>
                              </p:par>
                              <p:par>
                                <p:cTn id="120" presetID="8" presetClass="emph" presetSubtype="0" autoRev="1" fill="hold" nodeType="withEffect">
                                  <p:stCondLst>
                                    <p:cond delay="0"/>
                                  </p:stCondLst>
                                  <p:childTnLst>
                                    <p:animRot by="-21600000">
                                      <p:cBhvr>
                                        <p:cTn id="121" dur="2000" fill="hold"/>
                                        <p:tgtEl>
                                          <p:spTgt spid="3"/>
                                        </p:tgtEl>
                                        <p:attrNameLst>
                                          <p:attrName>r</p:attrName>
                                        </p:attrNameLst>
                                      </p:cBhvr>
                                    </p:animRot>
                                  </p:childTnLst>
                                </p:cTn>
                              </p:par>
                              <p:par>
                                <p:cTn id="122" presetID="8" presetClass="emph" presetSubtype="0" autoRev="1" fill="hold" nodeType="withEffect">
                                  <p:stCondLst>
                                    <p:cond delay="0"/>
                                  </p:stCondLst>
                                  <p:childTnLst>
                                    <p:animRot by="-21600000">
                                      <p:cBhvr>
                                        <p:cTn id="123" dur="2000" fill="hold"/>
                                        <p:tgtEl>
                                          <p:spTgt spid="4"/>
                                        </p:tgtEl>
                                        <p:attrNameLst>
                                          <p:attrName>r</p:attrName>
                                        </p:attrNameLst>
                                      </p:cBhvr>
                                    </p:animRot>
                                  </p:childTnLst>
                                </p:cTn>
                              </p:par>
                              <p:par>
                                <p:cTn id="124" presetID="8" presetClass="emph" presetSubtype="0" autoRev="1" fill="hold" nodeType="withEffect">
                                  <p:stCondLst>
                                    <p:cond delay="0"/>
                                  </p:stCondLst>
                                  <p:childTnLst>
                                    <p:animRot by="-21600000">
                                      <p:cBhvr>
                                        <p:cTn id="125" dur="2000" fill="hold"/>
                                        <p:tgtEl>
                                          <p:spTgt spid="5"/>
                                        </p:tgtEl>
                                        <p:attrNameLst>
                                          <p:attrName>r</p:attrName>
                                        </p:attrNameLst>
                                      </p:cBhvr>
                                    </p:animRot>
                                  </p:childTnLst>
                                </p:cTn>
                              </p:par>
                              <p:par>
                                <p:cTn id="126" presetID="8" presetClass="emph" presetSubtype="0" autoRev="1" fill="hold" nodeType="withEffect">
                                  <p:stCondLst>
                                    <p:cond delay="0"/>
                                  </p:stCondLst>
                                  <p:childTnLst>
                                    <p:animRot by="-21600000">
                                      <p:cBhvr>
                                        <p:cTn id="127" dur="2000" fill="hold"/>
                                        <p:tgtEl>
                                          <p:spTgt spid="6"/>
                                        </p:tgtEl>
                                        <p:attrNameLst>
                                          <p:attrName>r</p:attrName>
                                        </p:attrNameLst>
                                      </p:cBhvr>
                                    </p:animRot>
                                  </p:childTnLst>
                                </p:cTn>
                              </p:par>
                              <p:par>
                                <p:cTn id="128" presetID="8" presetClass="emph" presetSubtype="0" autoRev="1" fill="hold" nodeType="withEffect">
                                  <p:stCondLst>
                                    <p:cond delay="0"/>
                                  </p:stCondLst>
                                  <p:childTnLst>
                                    <p:animRot by="-21600000">
                                      <p:cBhvr>
                                        <p:cTn id="129" dur="2000" fill="hold"/>
                                        <p:tgtEl>
                                          <p:spTgt spid="7"/>
                                        </p:tgtEl>
                                        <p:attrNameLst>
                                          <p:attrName>r</p:attrName>
                                        </p:attrNameLst>
                                      </p:cBhvr>
                                    </p:animRot>
                                  </p:childTnLst>
                                </p:cTn>
                              </p:par>
                              <p:par>
                                <p:cTn id="130" presetID="8" presetClass="emph" presetSubtype="0" autoRev="1" fill="hold" nodeType="withEffect">
                                  <p:stCondLst>
                                    <p:cond delay="0"/>
                                  </p:stCondLst>
                                  <p:childTnLst>
                                    <p:animRot by="-21600000">
                                      <p:cBhvr>
                                        <p:cTn id="131" dur="2000" fill="hold"/>
                                        <p:tgtEl>
                                          <p:spTgt spid="8"/>
                                        </p:tgtEl>
                                        <p:attrNameLst>
                                          <p:attrName>r</p:attrName>
                                        </p:attrNameLst>
                                      </p:cBhvr>
                                    </p:animRot>
                                  </p:childTnLst>
                                </p:cTn>
                              </p:par>
                              <p:par>
                                <p:cTn id="132" presetID="8" presetClass="emph" presetSubtype="0" autoRev="1" fill="hold" nodeType="withEffect">
                                  <p:stCondLst>
                                    <p:cond delay="0"/>
                                  </p:stCondLst>
                                  <p:childTnLst>
                                    <p:animRot by="-21600000">
                                      <p:cBhvr>
                                        <p:cTn id="133" dur="2000" fill="hold"/>
                                        <p:tgtEl>
                                          <p:spTgt spid="9"/>
                                        </p:tgtEl>
                                        <p:attrNameLst>
                                          <p:attrName>r</p:attrName>
                                        </p:attrNameLst>
                                      </p:cBhvr>
                                    </p:animRot>
                                  </p:childTnLst>
                                </p:cTn>
                              </p:par>
                              <p:par>
                                <p:cTn id="134" presetID="8" presetClass="emph" presetSubtype="0" autoRev="1" fill="hold" nodeType="withEffect">
                                  <p:stCondLst>
                                    <p:cond delay="0"/>
                                  </p:stCondLst>
                                  <p:childTnLst>
                                    <p:animRot by="-21600000">
                                      <p:cBhvr>
                                        <p:cTn id="135" dur="2000" fill="hold"/>
                                        <p:tgtEl>
                                          <p:spTgt spid="10"/>
                                        </p:tgtEl>
                                        <p:attrNameLst>
                                          <p:attrName>r</p:attrName>
                                        </p:attrNameLst>
                                      </p:cBhvr>
                                    </p:animRot>
                                  </p:childTnLst>
                                </p:cTn>
                              </p:par>
                              <p:par>
                                <p:cTn id="136" presetID="23" presetClass="entr" presetSubtype="288" fill="hold" nodeType="withEffect">
                                  <p:stCondLst>
                                    <p:cond delay="0"/>
                                  </p:stCondLst>
                                  <p:childTnLst>
                                    <p:set>
                                      <p:cBhvr>
                                        <p:cTn id="137" dur="1" fill="hold">
                                          <p:stCondLst>
                                            <p:cond delay="0"/>
                                          </p:stCondLst>
                                        </p:cTn>
                                        <p:tgtEl>
                                          <p:spTgt spid="2"/>
                                        </p:tgtEl>
                                        <p:attrNameLst>
                                          <p:attrName>style.visibility</p:attrName>
                                        </p:attrNameLst>
                                      </p:cBhvr>
                                      <p:to>
                                        <p:strVal val="visible"/>
                                      </p:to>
                                    </p:set>
                                    <p:anim calcmode="lin" valueType="num">
                                      <p:cBhvr>
                                        <p:cTn id="138" dur="2000" fill="hold"/>
                                        <p:tgtEl>
                                          <p:spTgt spid="2"/>
                                        </p:tgtEl>
                                        <p:attrNameLst>
                                          <p:attrName>ppt_w</p:attrName>
                                        </p:attrNameLst>
                                      </p:cBhvr>
                                      <p:tavLst>
                                        <p:tav tm="0">
                                          <p:val>
                                            <p:strVal val="4/3*#ppt_w"/>
                                          </p:val>
                                        </p:tav>
                                        <p:tav tm="100000">
                                          <p:val>
                                            <p:strVal val="#ppt_w"/>
                                          </p:val>
                                        </p:tav>
                                      </p:tavLst>
                                    </p:anim>
                                    <p:anim calcmode="lin" valueType="num">
                                      <p:cBhvr>
                                        <p:cTn id="139" dur="2000" fill="hold"/>
                                        <p:tgtEl>
                                          <p:spTgt spid="2"/>
                                        </p:tgtEl>
                                        <p:attrNameLst>
                                          <p:attrName>ppt_h</p:attrName>
                                        </p:attrNameLst>
                                      </p:cBhvr>
                                      <p:tavLst>
                                        <p:tav tm="0">
                                          <p:val>
                                            <p:strVal val="4/3*#ppt_h"/>
                                          </p:val>
                                        </p:tav>
                                        <p:tav tm="100000">
                                          <p:val>
                                            <p:strVal val="#ppt_h"/>
                                          </p:val>
                                        </p:tav>
                                      </p:tavLst>
                                    </p:anim>
                                  </p:childTnLst>
                                </p:cTn>
                              </p:par>
                              <p:par>
                                <p:cTn id="140" presetID="21" presetClass="entr" presetSubtype="8" fill="hold" nodeType="withEffect">
                                  <p:stCondLst>
                                    <p:cond delay="0"/>
                                  </p:stCondLst>
                                  <p:childTnLst>
                                    <p:set>
                                      <p:cBhvr>
                                        <p:cTn id="141" dur="1" fill="hold">
                                          <p:stCondLst>
                                            <p:cond delay="0"/>
                                          </p:stCondLst>
                                        </p:cTn>
                                        <p:tgtEl>
                                          <p:spTgt spid="2"/>
                                        </p:tgtEl>
                                        <p:attrNameLst>
                                          <p:attrName>style.visibility</p:attrName>
                                        </p:attrNameLst>
                                      </p:cBhvr>
                                      <p:to>
                                        <p:strVal val="visible"/>
                                      </p:to>
                                    </p:set>
                                    <p:animEffect transition="in" filter="wheel(8)">
                                      <p:cBhvr>
                                        <p:cTn id="14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A14D07"/>
        </a:solidFill>
        <a:effectLst/>
      </p:bgPr>
    </p:bg>
    <p:spTree>
      <p:nvGrpSpPr>
        <p:cNvPr id="1" name=""/>
        <p:cNvGrpSpPr/>
        <p:nvPr/>
      </p:nvGrpSpPr>
      <p:grpSpPr>
        <a:xfrm>
          <a:off x="0" y="0"/>
          <a:ext cx="0" cy="0"/>
          <a:chOff x="0" y="0"/>
          <a:chExt cx="0" cy="0"/>
        </a:xfrm>
      </p:grpSpPr>
      <p:pic>
        <p:nvPicPr>
          <p:cNvPr id="7" name="6 Imagen" descr="7c0e86ef190f53b2b58a1209248bb986.jpg"/>
          <p:cNvPicPr>
            <a:picLocks noChangeAspect="1"/>
          </p:cNvPicPr>
          <p:nvPr/>
        </p:nvPicPr>
        <p:blipFill>
          <a:blip r:embed="rId2"/>
          <a:stretch>
            <a:fillRect/>
          </a:stretch>
        </p:blipFill>
        <p:spPr>
          <a:xfrm>
            <a:off x="0" y="0"/>
            <a:ext cx="9144000" cy="5143500"/>
          </a:xfrm>
          <a:prstGeom prst="rect">
            <a:avLst/>
          </a:prstGeom>
        </p:spPr>
      </p:pic>
      <p:sp>
        <p:nvSpPr>
          <p:cNvPr id="4" name="3 CuadroTexto"/>
          <p:cNvSpPr txBox="1"/>
          <p:nvPr/>
        </p:nvSpPr>
        <p:spPr>
          <a:xfrm rot="20829327">
            <a:off x="3153468" y="1504894"/>
            <a:ext cx="4049193" cy="1569660"/>
          </a:xfrm>
          <a:prstGeom prst="rect">
            <a:avLst/>
          </a:prstGeom>
          <a:noFill/>
        </p:spPr>
        <p:txBody>
          <a:bodyPr wrap="square" rtlCol="0">
            <a:spAutoFit/>
          </a:bodyPr>
          <a:lstStyle/>
          <a:p>
            <a:pPr algn="ctr"/>
            <a:r>
              <a:rPr lang="es-PE" sz="1600" dirty="0" smtClean="0"/>
              <a:t>Nosotros compartimos, toda la humanidad comparte, la luz del sol; esa luz del sol no es suya ni mía. Es la energía vivificante que todos compartimos. La belleza de una puesta de sol, si uno la observa con sensibilidad, es compartida por todos los seres humanos.</a:t>
            </a:r>
            <a:br>
              <a:rPr lang="es-PE" sz="1600" dirty="0" smtClean="0"/>
            </a:br>
            <a:endParaRPr lang="es-PE" sz="1600" dirty="0"/>
          </a:p>
        </p:txBody>
      </p:sp>
      <p:sp>
        <p:nvSpPr>
          <p:cNvPr id="5" name="4 Rectángulo"/>
          <p:cNvSpPr/>
          <p:nvPr/>
        </p:nvSpPr>
        <p:spPr>
          <a:xfrm>
            <a:off x="-642974" y="-500084"/>
            <a:ext cx="10215634" cy="6072230"/>
          </a:xfrm>
          <a:prstGeom prst="rect">
            <a:avLst/>
          </a:prstGeom>
          <a:gradFill flip="none" rotWithShape="1">
            <a:gsLst>
              <a:gs pos="47000">
                <a:srgbClr val="FFF200"/>
              </a:gs>
              <a:gs pos="45000">
                <a:srgbClr val="FF7A00"/>
              </a:gs>
              <a:gs pos="70000">
                <a:srgbClr val="FF0300"/>
              </a:gs>
              <a:gs pos="100000">
                <a:srgbClr val="4D0808"/>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bg>
      <p:bgPr>
        <a:gradFill flip="none" rotWithShape="1">
          <a:gsLst>
            <a:gs pos="13000">
              <a:srgbClr val="FF3300"/>
            </a:gs>
            <a:gs pos="30000">
              <a:srgbClr val="D49E6C"/>
            </a:gs>
            <a:gs pos="70000">
              <a:srgbClr val="A65528"/>
            </a:gs>
            <a:gs pos="100000">
              <a:srgbClr val="663012"/>
            </a:gs>
          </a:gsLst>
          <a:lin ang="0" scaled="1"/>
          <a:tileRect/>
        </a:gradFill>
        <a:effectLst/>
      </p:bgPr>
    </p:bg>
    <p:spTree>
      <p:nvGrpSpPr>
        <p:cNvPr id="1" name=""/>
        <p:cNvGrpSpPr/>
        <p:nvPr/>
      </p:nvGrpSpPr>
      <p:grpSpPr>
        <a:xfrm>
          <a:off x="0" y="0"/>
          <a:ext cx="0" cy="0"/>
          <a:chOff x="0" y="0"/>
          <a:chExt cx="0" cy="0"/>
        </a:xfrm>
      </p:grpSpPr>
      <p:pic>
        <p:nvPicPr>
          <p:cNvPr id="2" name="1 Imagen" descr="most-beautiful-sunset-in-the-world-wallpaper-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butterfly-svg-zentangle-5.png"/>
          <p:cNvPicPr>
            <a:picLocks noChangeAspect="1"/>
          </p:cNvPicPr>
          <p:nvPr/>
        </p:nvPicPr>
        <p:blipFill>
          <a:blip r:embed="rId3" cstate="print">
            <a:lum bright="-40000"/>
          </a:blip>
          <a:stretch>
            <a:fillRect/>
          </a:stretch>
        </p:blipFill>
        <p:spPr>
          <a:xfrm>
            <a:off x="3500430" y="0"/>
            <a:ext cx="1086040" cy="1131292"/>
          </a:xfrm>
          <a:prstGeom prst="rect">
            <a:avLst/>
          </a:prstGeom>
          <a:effectLst>
            <a:reflection blurRad="6350" stA="50000" endA="300" endPos="55500" dist="50800" dir="5400000" sy="-100000" algn="bl" rotWithShape="0"/>
          </a:effectLst>
        </p:spPr>
      </p:pic>
      <p:pic>
        <p:nvPicPr>
          <p:cNvPr id="4" name="3 Imagen" descr="butterfly-svg-zentangle-5.png"/>
          <p:cNvPicPr>
            <a:picLocks noChangeAspect="1"/>
          </p:cNvPicPr>
          <p:nvPr/>
        </p:nvPicPr>
        <p:blipFill>
          <a:blip r:embed="rId3" cstate="print">
            <a:lum bright="-40000"/>
          </a:blip>
          <a:stretch>
            <a:fillRect/>
          </a:stretch>
        </p:blipFill>
        <p:spPr>
          <a:xfrm>
            <a:off x="4572000" y="0"/>
            <a:ext cx="1086040" cy="1131292"/>
          </a:xfrm>
          <a:prstGeom prst="rect">
            <a:avLst/>
          </a:prstGeom>
          <a:effectLst>
            <a:reflection blurRad="6350" stA="50000" endA="300" endPos="55500" dist="50800" dir="5400000" sy="-100000" algn="bl" rotWithShape="0"/>
          </a:effectLst>
        </p:spPr>
      </p:pic>
      <p:pic>
        <p:nvPicPr>
          <p:cNvPr id="5" name="4 Imagen" descr="butterfly-svg-zentangle-5.png"/>
          <p:cNvPicPr>
            <a:picLocks noChangeAspect="1"/>
          </p:cNvPicPr>
          <p:nvPr/>
        </p:nvPicPr>
        <p:blipFill>
          <a:blip r:embed="rId3" cstate="print">
            <a:lum bright="40000"/>
          </a:blip>
          <a:stretch>
            <a:fillRect/>
          </a:stretch>
        </p:blipFill>
        <p:spPr>
          <a:xfrm>
            <a:off x="3500430" y="1071552"/>
            <a:ext cx="1086040" cy="1131292"/>
          </a:xfrm>
          <a:prstGeom prst="rect">
            <a:avLst/>
          </a:prstGeom>
          <a:effectLst>
            <a:reflection blurRad="6350" stA="50000" endA="300" endPos="55500" dist="50800" dir="5400000" sy="-100000" algn="bl" rotWithShape="0"/>
          </a:effectLst>
        </p:spPr>
      </p:pic>
      <p:pic>
        <p:nvPicPr>
          <p:cNvPr id="6" name="5 Imagen" descr="butterfly-svg-zentangle-5.png"/>
          <p:cNvPicPr>
            <a:picLocks noChangeAspect="1"/>
          </p:cNvPicPr>
          <p:nvPr/>
        </p:nvPicPr>
        <p:blipFill>
          <a:blip r:embed="rId3" cstate="print">
            <a:lum bright="40000"/>
          </a:blip>
          <a:stretch>
            <a:fillRect/>
          </a:stretch>
        </p:blipFill>
        <p:spPr>
          <a:xfrm>
            <a:off x="4572000" y="1071552"/>
            <a:ext cx="1086040" cy="1131292"/>
          </a:xfrm>
          <a:prstGeom prst="rect">
            <a:avLst/>
          </a:prstGeom>
          <a:effectLst>
            <a:reflection blurRad="6350" stA="50000" endA="300" endPos="55500" dist="50800" dir="5400000" sy="-100000" algn="bl" rotWithShape="0"/>
          </a:effectLst>
        </p:spPr>
      </p:pic>
      <p:pic>
        <p:nvPicPr>
          <p:cNvPr id="7" name="6 Imagen" descr="butterfly-svg-zentangle-5.png"/>
          <p:cNvPicPr>
            <a:picLocks noChangeAspect="1"/>
          </p:cNvPicPr>
          <p:nvPr/>
        </p:nvPicPr>
        <p:blipFill>
          <a:blip r:embed="rId3" cstate="print">
            <a:lum bright="-40000"/>
          </a:blip>
          <a:stretch>
            <a:fillRect/>
          </a:stretch>
        </p:blipFill>
        <p:spPr>
          <a:xfrm>
            <a:off x="3500430" y="2071702"/>
            <a:ext cx="1086040" cy="1131292"/>
          </a:xfrm>
          <a:prstGeom prst="rect">
            <a:avLst/>
          </a:prstGeom>
          <a:effectLst>
            <a:reflection blurRad="6350" stA="50000" endA="300" endPos="55500" dist="50800" dir="5400000" sy="-100000" algn="bl" rotWithShape="0"/>
          </a:effectLst>
        </p:spPr>
      </p:pic>
      <p:pic>
        <p:nvPicPr>
          <p:cNvPr id="8" name="7 Imagen" descr="butterfly-svg-zentangle-5.png"/>
          <p:cNvPicPr>
            <a:picLocks noChangeAspect="1"/>
          </p:cNvPicPr>
          <p:nvPr/>
        </p:nvPicPr>
        <p:blipFill>
          <a:blip r:embed="rId3" cstate="print">
            <a:lum bright="-40000"/>
          </a:blip>
          <a:stretch>
            <a:fillRect/>
          </a:stretch>
        </p:blipFill>
        <p:spPr>
          <a:xfrm>
            <a:off x="4572000" y="2071702"/>
            <a:ext cx="1086040" cy="1131292"/>
          </a:xfrm>
          <a:prstGeom prst="rect">
            <a:avLst/>
          </a:prstGeom>
          <a:effectLst>
            <a:reflection blurRad="6350" stA="50000" endA="300" endPos="55500" dist="50800" dir="5400000" sy="-100000" algn="bl" rotWithShape="0"/>
          </a:effectLst>
        </p:spPr>
      </p:pic>
      <p:pic>
        <p:nvPicPr>
          <p:cNvPr id="9" name="8 Imagen" descr="butterfly-svg-zentangle-5.png"/>
          <p:cNvPicPr>
            <a:picLocks noChangeAspect="1"/>
          </p:cNvPicPr>
          <p:nvPr/>
        </p:nvPicPr>
        <p:blipFill>
          <a:blip r:embed="rId3" cstate="print">
            <a:lum bright="40000"/>
          </a:blip>
          <a:stretch>
            <a:fillRect/>
          </a:stretch>
        </p:blipFill>
        <p:spPr>
          <a:xfrm>
            <a:off x="3500430" y="3143254"/>
            <a:ext cx="1086040" cy="1131292"/>
          </a:xfrm>
          <a:prstGeom prst="rect">
            <a:avLst/>
          </a:prstGeom>
          <a:effectLst>
            <a:reflection blurRad="6350" stA="50000" endA="300" endPos="55500" dist="50800" dir="5400000" sy="-100000" algn="bl" rotWithShape="0"/>
          </a:effectLst>
        </p:spPr>
      </p:pic>
      <p:pic>
        <p:nvPicPr>
          <p:cNvPr id="10" name="9 Imagen" descr="butterfly-svg-zentangle-5.png"/>
          <p:cNvPicPr>
            <a:picLocks noChangeAspect="1"/>
          </p:cNvPicPr>
          <p:nvPr/>
        </p:nvPicPr>
        <p:blipFill>
          <a:blip r:embed="rId3" cstate="print">
            <a:lum bright="40000"/>
          </a:blip>
          <a:stretch>
            <a:fillRect/>
          </a:stretch>
        </p:blipFill>
        <p:spPr>
          <a:xfrm>
            <a:off x="4572000" y="3143254"/>
            <a:ext cx="1086040" cy="1131292"/>
          </a:xfrm>
          <a:prstGeom prst="rect">
            <a:avLst/>
          </a:prstGeom>
          <a:effectLst>
            <a:reflection blurRad="6350" stA="50000" endA="300" endPos="55500" dist="50800" dir="5400000" sy="-100000" algn="bl" rotWithShape="0"/>
          </a:effectLst>
        </p:spPr>
      </p:pic>
      <p:pic>
        <p:nvPicPr>
          <p:cNvPr id="11" name="10 Imagen" descr="butterfly-svg-zentangle-5.png"/>
          <p:cNvPicPr>
            <a:picLocks noChangeAspect="1"/>
          </p:cNvPicPr>
          <p:nvPr/>
        </p:nvPicPr>
        <p:blipFill>
          <a:blip r:embed="rId3" cstate="print">
            <a:lum bright="-40000"/>
          </a:blip>
          <a:stretch>
            <a:fillRect/>
          </a:stretch>
        </p:blipFill>
        <p:spPr>
          <a:xfrm>
            <a:off x="3500430" y="4286280"/>
            <a:ext cx="1086040" cy="1131292"/>
          </a:xfrm>
          <a:prstGeom prst="rect">
            <a:avLst/>
          </a:prstGeom>
          <a:effectLst>
            <a:reflection blurRad="6350" stA="50000" endA="300" endPos="55500" dist="50800" dir="5400000" sy="-100000" algn="bl" rotWithShape="0"/>
          </a:effectLst>
        </p:spPr>
      </p:pic>
      <p:pic>
        <p:nvPicPr>
          <p:cNvPr id="12" name="11 Imagen" descr="butterfly-svg-zentangle-5.png"/>
          <p:cNvPicPr>
            <a:picLocks noChangeAspect="1"/>
          </p:cNvPicPr>
          <p:nvPr/>
        </p:nvPicPr>
        <p:blipFill>
          <a:blip r:embed="rId3" cstate="print">
            <a:lum bright="-40000"/>
          </a:blip>
          <a:stretch>
            <a:fillRect/>
          </a:stretch>
        </p:blipFill>
        <p:spPr>
          <a:xfrm>
            <a:off x="4572000" y="4286280"/>
            <a:ext cx="1086040" cy="1131292"/>
          </a:xfrm>
          <a:prstGeom prst="rect">
            <a:avLst/>
          </a:prstGeom>
          <a:effectLst>
            <a:reflection blurRad="6350" stA="50000" endA="300" endPos="55500" dist="50800" dir="5400000" sy="-100000" algn="bl" rotWithShape="0"/>
          </a:effectLst>
        </p:spPr>
      </p:pic>
      <p:sp>
        <p:nvSpPr>
          <p:cNvPr id="13" name="12 Rectángulo"/>
          <p:cNvSpPr/>
          <p:nvPr/>
        </p:nvSpPr>
        <p:spPr>
          <a:xfrm>
            <a:off x="-642974" y="-500084"/>
            <a:ext cx="10215634" cy="6072230"/>
          </a:xfrm>
          <a:prstGeom prst="rect">
            <a:avLst/>
          </a:prstGeom>
          <a:gradFill flip="none" rotWithShape="1">
            <a:gsLst>
              <a:gs pos="47000">
                <a:srgbClr val="FFF200"/>
              </a:gs>
              <a:gs pos="45000">
                <a:srgbClr val="FF7A00"/>
              </a:gs>
              <a:gs pos="70000">
                <a:srgbClr val="FF0300"/>
              </a:gs>
              <a:gs pos="100000">
                <a:srgbClr val="4D0808"/>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3"/>
                                        </p:tgtEl>
                                        <p:attrNameLst>
                                          <p:attrName>style.visibility</p:attrName>
                                        </p:attrNameLst>
                                      </p:cBhvr>
                                      <p:to>
                                        <p:strVal val="hidden"/>
                                      </p:to>
                                    </p:set>
                                  </p:childTnLst>
                                </p:cTn>
                              </p:par>
                              <p:par>
                                <p:cTn id="7" presetID="2" presetClass="entr" presetSubtype="3"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0-#ppt_h/2"/>
                                          </p:val>
                                        </p:tav>
                                        <p:tav tm="100000">
                                          <p:val>
                                            <p:strVal val="#ppt_y"/>
                                          </p:val>
                                        </p:tav>
                                      </p:tavLst>
                                    </p:anim>
                                  </p:childTnLst>
                                </p:cTn>
                              </p:par>
                              <p:par>
                                <p:cTn id="11" presetID="2" presetClass="entr" presetSubtype="3"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0-#ppt_h/2"/>
                                          </p:val>
                                        </p:tav>
                                        <p:tav tm="100000">
                                          <p:val>
                                            <p:strVal val="#ppt_y"/>
                                          </p:val>
                                        </p:tav>
                                      </p:tavLst>
                                    </p:anim>
                                  </p:childTnLst>
                                </p:cTn>
                              </p:par>
                              <p:par>
                                <p:cTn id="15" presetID="2" presetClass="entr" presetSubtype="3"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1+#ppt_w/2"/>
                                          </p:val>
                                        </p:tav>
                                        <p:tav tm="100000">
                                          <p:val>
                                            <p:strVal val="#ppt_x"/>
                                          </p:val>
                                        </p:tav>
                                      </p:tavLst>
                                    </p:anim>
                                    <p:anim calcmode="lin" valueType="num">
                                      <p:cBhvr additive="base">
                                        <p:cTn id="18" dur="2000" fill="hold"/>
                                        <p:tgtEl>
                                          <p:spTgt spid="7"/>
                                        </p:tgtEl>
                                        <p:attrNameLst>
                                          <p:attrName>ppt_y</p:attrName>
                                        </p:attrNameLst>
                                      </p:cBhvr>
                                      <p:tavLst>
                                        <p:tav tm="0">
                                          <p:val>
                                            <p:strVal val="0-#ppt_h/2"/>
                                          </p:val>
                                        </p:tav>
                                        <p:tav tm="100000">
                                          <p:val>
                                            <p:strVal val="#ppt_y"/>
                                          </p:val>
                                        </p:tav>
                                      </p:tavLst>
                                    </p:anim>
                                  </p:childTnLst>
                                </p:cTn>
                              </p:par>
                              <p:par>
                                <p:cTn id="19" presetID="2" presetClass="entr" presetSubtype="3"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1+#ppt_w/2"/>
                                          </p:val>
                                        </p:tav>
                                        <p:tav tm="100000">
                                          <p:val>
                                            <p:strVal val="#ppt_x"/>
                                          </p:val>
                                        </p:tav>
                                      </p:tavLst>
                                    </p:anim>
                                    <p:anim calcmode="lin" valueType="num">
                                      <p:cBhvr additive="base">
                                        <p:cTn id="22" dur="2000" fill="hold"/>
                                        <p:tgtEl>
                                          <p:spTgt spid="9"/>
                                        </p:tgtEl>
                                        <p:attrNameLst>
                                          <p:attrName>ppt_y</p:attrName>
                                        </p:attrNameLst>
                                      </p:cBhvr>
                                      <p:tavLst>
                                        <p:tav tm="0">
                                          <p:val>
                                            <p:strVal val="0-#ppt_h/2"/>
                                          </p:val>
                                        </p:tav>
                                        <p:tav tm="100000">
                                          <p:val>
                                            <p:strVal val="#ppt_y"/>
                                          </p:val>
                                        </p:tav>
                                      </p:tavLst>
                                    </p:anim>
                                  </p:childTnLst>
                                </p:cTn>
                              </p:par>
                              <p:par>
                                <p:cTn id="23" presetID="2" presetClass="entr" presetSubtype="3"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1+#ppt_w/2"/>
                                          </p:val>
                                        </p:tav>
                                        <p:tav tm="100000">
                                          <p:val>
                                            <p:strVal val="#ppt_x"/>
                                          </p:val>
                                        </p:tav>
                                      </p:tavLst>
                                    </p:anim>
                                    <p:anim calcmode="lin" valueType="num">
                                      <p:cBhvr additive="base">
                                        <p:cTn id="26" dur="2000" fill="hold"/>
                                        <p:tgtEl>
                                          <p:spTgt spid="11"/>
                                        </p:tgtEl>
                                        <p:attrNameLst>
                                          <p:attrName>ppt_y</p:attrName>
                                        </p:attrNameLst>
                                      </p:cBhvr>
                                      <p:tavLst>
                                        <p:tav tm="0">
                                          <p:val>
                                            <p:strVal val="0-#ppt_h/2"/>
                                          </p:val>
                                        </p:tav>
                                        <p:tav tm="100000">
                                          <p:val>
                                            <p:strVal val="#ppt_y"/>
                                          </p:val>
                                        </p:tav>
                                      </p:tavLst>
                                    </p:anim>
                                  </p:childTnLst>
                                </p:cTn>
                              </p:par>
                              <p:par>
                                <p:cTn id="27" presetID="2" presetClass="entr" presetSubtype="9"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 calcmode="lin" valueType="num">
                                      <p:cBhvr additive="base">
                                        <p:cTn id="29" dur="2000" fill="hold"/>
                                        <p:tgtEl>
                                          <p:spTgt spid="4"/>
                                        </p:tgtEl>
                                        <p:attrNameLst>
                                          <p:attrName>ppt_x</p:attrName>
                                        </p:attrNameLst>
                                      </p:cBhvr>
                                      <p:tavLst>
                                        <p:tav tm="0">
                                          <p:val>
                                            <p:strVal val="0-#ppt_w/2"/>
                                          </p:val>
                                        </p:tav>
                                        <p:tav tm="100000">
                                          <p:val>
                                            <p:strVal val="#ppt_x"/>
                                          </p:val>
                                        </p:tav>
                                      </p:tavLst>
                                    </p:anim>
                                    <p:anim calcmode="lin" valueType="num">
                                      <p:cBhvr additive="base">
                                        <p:cTn id="30" dur="2000" fill="hold"/>
                                        <p:tgtEl>
                                          <p:spTgt spid="4"/>
                                        </p:tgtEl>
                                        <p:attrNameLst>
                                          <p:attrName>ppt_y</p:attrName>
                                        </p:attrNameLst>
                                      </p:cBhvr>
                                      <p:tavLst>
                                        <p:tav tm="0">
                                          <p:val>
                                            <p:strVal val="0-#ppt_h/2"/>
                                          </p:val>
                                        </p:tav>
                                        <p:tav tm="100000">
                                          <p:val>
                                            <p:strVal val="#ppt_y"/>
                                          </p:val>
                                        </p:tav>
                                      </p:tavLst>
                                    </p:anim>
                                  </p:childTnLst>
                                </p:cTn>
                              </p:par>
                              <p:par>
                                <p:cTn id="31" presetID="2" presetClass="entr" presetSubtype="9" fill="hold" nodeType="withEffect">
                                  <p:stCondLst>
                                    <p:cond delay="0"/>
                                  </p:stCondLst>
                                  <p:childTnLst>
                                    <p:set>
                                      <p:cBhvr>
                                        <p:cTn id="32" dur="1" fill="hold">
                                          <p:stCondLst>
                                            <p:cond delay="0"/>
                                          </p:stCondLst>
                                        </p:cTn>
                                        <p:tgtEl>
                                          <p:spTgt spid="6"/>
                                        </p:tgtEl>
                                        <p:attrNameLst>
                                          <p:attrName>style.visibility</p:attrName>
                                        </p:attrNameLst>
                                      </p:cBhvr>
                                      <p:to>
                                        <p:strVal val="visible"/>
                                      </p:to>
                                    </p:set>
                                    <p:anim calcmode="lin" valueType="num">
                                      <p:cBhvr additive="base">
                                        <p:cTn id="33" dur="2000" fill="hold"/>
                                        <p:tgtEl>
                                          <p:spTgt spid="6"/>
                                        </p:tgtEl>
                                        <p:attrNameLst>
                                          <p:attrName>ppt_x</p:attrName>
                                        </p:attrNameLst>
                                      </p:cBhvr>
                                      <p:tavLst>
                                        <p:tav tm="0">
                                          <p:val>
                                            <p:strVal val="0-#ppt_w/2"/>
                                          </p:val>
                                        </p:tav>
                                        <p:tav tm="100000">
                                          <p:val>
                                            <p:strVal val="#ppt_x"/>
                                          </p:val>
                                        </p:tav>
                                      </p:tavLst>
                                    </p:anim>
                                    <p:anim calcmode="lin" valueType="num">
                                      <p:cBhvr additive="base">
                                        <p:cTn id="34" dur="2000" fill="hold"/>
                                        <p:tgtEl>
                                          <p:spTgt spid="6"/>
                                        </p:tgtEl>
                                        <p:attrNameLst>
                                          <p:attrName>ppt_y</p:attrName>
                                        </p:attrNameLst>
                                      </p:cBhvr>
                                      <p:tavLst>
                                        <p:tav tm="0">
                                          <p:val>
                                            <p:strVal val="0-#ppt_h/2"/>
                                          </p:val>
                                        </p:tav>
                                        <p:tav tm="100000">
                                          <p:val>
                                            <p:strVal val="#ppt_y"/>
                                          </p:val>
                                        </p:tav>
                                      </p:tavLst>
                                    </p:anim>
                                  </p:childTnLst>
                                </p:cTn>
                              </p:par>
                              <p:par>
                                <p:cTn id="35" presetID="2" presetClass="entr" presetSubtype="9" fill="hold" nodeType="with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2000" fill="hold"/>
                                        <p:tgtEl>
                                          <p:spTgt spid="8"/>
                                        </p:tgtEl>
                                        <p:attrNameLst>
                                          <p:attrName>ppt_x</p:attrName>
                                        </p:attrNameLst>
                                      </p:cBhvr>
                                      <p:tavLst>
                                        <p:tav tm="0">
                                          <p:val>
                                            <p:strVal val="0-#ppt_w/2"/>
                                          </p:val>
                                        </p:tav>
                                        <p:tav tm="100000">
                                          <p:val>
                                            <p:strVal val="#ppt_x"/>
                                          </p:val>
                                        </p:tav>
                                      </p:tavLst>
                                    </p:anim>
                                    <p:anim calcmode="lin" valueType="num">
                                      <p:cBhvr additive="base">
                                        <p:cTn id="38" dur="2000" fill="hold"/>
                                        <p:tgtEl>
                                          <p:spTgt spid="8"/>
                                        </p:tgtEl>
                                        <p:attrNameLst>
                                          <p:attrName>ppt_y</p:attrName>
                                        </p:attrNameLst>
                                      </p:cBhvr>
                                      <p:tavLst>
                                        <p:tav tm="0">
                                          <p:val>
                                            <p:strVal val="0-#ppt_h/2"/>
                                          </p:val>
                                        </p:tav>
                                        <p:tav tm="100000">
                                          <p:val>
                                            <p:strVal val="#ppt_y"/>
                                          </p:val>
                                        </p:tav>
                                      </p:tavLst>
                                    </p:anim>
                                  </p:childTnLst>
                                </p:cTn>
                              </p:par>
                              <p:par>
                                <p:cTn id="39" presetID="2" presetClass="entr" presetSubtype="9" fill="hold" nodeType="withEffect">
                                  <p:stCondLst>
                                    <p:cond delay="0"/>
                                  </p:stCondLst>
                                  <p:childTnLst>
                                    <p:set>
                                      <p:cBhvr>
                                        <p:cTn id="40" dur="1" fill="hold">
                                          <p:stCondLst>
                                            <p:cond delay="0"/>
                                          </p:stCondLst>
                                        </p:cTn>
                                        <p:tgtEl>
                                          <p:spTgt spid="10"/>
                                        </p:tgtEl>
                                        <p:attrNameLst>
                                          <p:attrName>style.visibility</p:attrName>
                                        </p:attrNameLst>
                                      </p:cBhvr>
                                      <p:to>
                                        <p:strVal val="visible"/>
                                      </p:to>
                                    </p:set>
                                    <p:anim calcmode="lin" valueType="num">
                                      <p:cBhvr additive="base">
                                        <p:cTn id="41" dur="2000" fill="hold"/>
                                        <p:tgtEl>
                                          <p:spTgt spid="10"/>
                                        </p:tgtEl>
                                        <p:attrNameLst>
                                          <p:attrName>ppt_x</p:attrName>
                                        </p:attrNameLst>
                                      </p:cBhvr>
                                      <p:tavLst>
                                        <p:tav tm="0">
                                          <p:val>
                                            <p:strVal val="0-#ppt_w/2"/>
                                          </p:val>
                                        </p:tav>
                                        <p:tav tm="100000">
                                          <p:val>
                                            <p:strVal val="#ppt_x"/>
                                          </p:val>
                                        </p:tav>
                                      </p:tavLst>
                                    </p:anim>
                                    <p:anim calcmode="lin" valueType="num">
                                      <p:cBhvr additive="base">
                                        <p:cTn id="42" dur="2000" fill="hold"/>
                                        <p:tgtEl>
                                          <p:spTgt spid="10"/>
                                        </p:tgtEl>
                                        <p:attrNameLst>
                                          <p:attrName>ppt_y</p:attrName>
                                        </p:attrNameLst>
                                      </p:cBhvr>
                                      <p:tavLst>
                                        <p:tav tm="0">
                                          <p:val>
                                            <p:strVal val="0-#ppt_h/2"/>
                                          </p:val>
                                        </p:tav>
                                        <p:tav tm="100000">
                                          <p:val>
                                            <p:strVal val="#ppt_y"/>
                                          </p:val>
                                        </p:tav>
                                      </p:tavLst>
                                    </p:anim>
                                  </p:childTnLst>
                                </p:cTn>
                              </p:par>
                              <p:par>
                                <p:cTn id="43" presetID="2" presetClass="entr" presetSubtype="9" fill="hold"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0-#ppt_w/2"/>
                                          </p:val>
                                        </p:tav>
                                        <p:tav tm="100000">
                                          <p:val>
                                            <p:strVal val="#ppt_x"/>
                                          </p:val>
                                        </p:tav>
                                      </p:tavLst>
                                    </p:anim>
                                    <p:anim calcmode="lin" valueType="num">
                                      <p:cBhvr additive="base">
                                        <p:cTn id="46" dur="2000" fill="hold"/>
                                        <p:tgtEl>
                                          <p:spTgt spid="12"/>
                                        </p:tgtEl>
                                        <p:attrNameLst>
                                          <p:attrName>ppt_y</p:attrName>
                                        </p:attrNameLst>
                                      </p:cBhvr>
                                      <p:tavLst>
                                        <p:tav tm="0">
                                          <p:val>
                                            <p:strVal val="0-#ppt_h/2"/>
                                          </p:val>
                                        </p:tav>
                                        <p:tav tm="100000">
                                          <p:val>
                                            <p:strVal val="#ppt_y"/>
                                          </p:val>
                                        </p:tav>
                                      </p:tavLst>
                                    </p:anim>
                                  </p:childTnLst>
                                </p:cTn>
                              </p:par>
                              <p:par>
                                <p:cTn id="47" presetID="8" presetClass="emph" presetSubtype="0" autoRev="1" fill="hold" nodeType="withEffect">
                                  <p:stCondLst>
                                    <p:cond delay="0"/>
                                  </p:stCondLst>
                                  <p:childTnLst>
                                    <p:animRot by="21600000">
                                      <p:cBhvr>
                                        <p:cTn id="48" dur="2000" fill="hold"/>
                                        <p:tgtEl>
                                          <p:spTgt spid="4"/>
                                        </p:tgtEl>
                                        <p:attrNameLst>
                                          <p:attrName>r</p:attrName>
                                        </p:attrNameLst>
                                      </p:cBhvr>
                                    </p:animRot>
                                  </p:childTnLst>
                                </p:cTn>
                              </p:par>
                              <p:par>
                                <p:cTn id="49" presetID="8" presetClass="emph" presetSubtype="0" autoRev="1" fill="hold" nodeType="withEffect">
                                  <p:stCondLst>
                                    <p:cond delay="0"/>
                                  </p:stCondLst>
                                  <p:childTnLst>
                                    <p:animRot by="21600000">
                                      <p:cBhvr>
                                        <p:cTn id="50" dur="2000" fill="hold"/>
                                        <p:tgtEl>
                                          <p:spTgt spid="6"/>
                                        </p:tgtEl>
                                        <p:attrNameLst>
                                          <p:attrName>r</p:attrName>
                                        </p:attrNameLst>
                                      </p:cBhvr>
                                    </p:animRot>
                                  </p:childTnLst>
                                </p:cTn>
                              </p:par>
                              <p:par>
                                <p:cTn id="51" presetID="8" presetClass="emph" presetSubtype="0" autoRev="1" fill="hold" nodeType="withEffect">
                                  <p:stCondLst>
                                    <p:cond delay="0"/>
                                  </p:stCondLst>
                                  <p:childTnLst>
                                    <p:animRot by="21600000">
                                      <p:cBhvr>
                                        <p:cTn id="52" dur="2000" fill="hold"/>
                                        <p:tgtEl>
                                          <p:spTgt spid="8"/>
                                        </p:tgtEl>
                                        <p:attrNameLst>
                                          <p:attrName>r</p:attrName>
                                        </p:attrNameLst>
                                      </p:cBhvr>
                                    </p:animRot>
                                  </p:childTnLst>
                                </p:cTn>
                              </p:par>
                              <p:par>
                                <p:cTn id="53" presetID="8" presetClass="emph" presetSubtype="0" autoRev="1" fill="hold" nodeType="withEffect">
                                  <p:stCondLst>
                                    <p:cond delay="0"/>
                                  </p:stCondLst>
                                  <p:childTnLst>
                                    <p:animRot by="21600000">
                                      <p:cBhvr>
                                        <p:cTn id="54" dur="2000" fill="hold"/>
                                        <p:tgtEl>
                                          <p:spTgt spid="10"/>
                                        </p:tgtEl>
                                        <p:attrNameLst>
                                          <p:attrName>r</p:attrName>
                                        </p:attrNameLst>
                                      </p:cBhvr>
                                    </p:animRot>
                                  </p:childTnLst>
                                </p:cTn>
                              </p:par>
                              <p:par>
                                <p:cTn id="55" presetID="8" presetClass="emph" presetSubtype="0" autoRev="1" fill="hold" nodeType="withEffect">
                                  <p:stCondLst>
                                    <p:cond delay="0"/>
                                  </p:stCondLst>
                                  <p:childTnLst>
                                    <p:animRot by="21600000">
                                      <p:cBhvr>
                                        <p:cTn id="56" dur="2000" fill="hold"/>
                                        <p:tgtEl>
                                          <p:spTgt spid="12"/>
                                        </p:tgtEl>
                                        <p:attrNameLst>
                                          <p:attrName>r</p:attrName>
                                        </p:attrNameLst>
                                      </p:cBhvr>
                                    </p:animRot>
                                  </p:childTnLst>
                                </p:cTn>
                              </p:par>
                              <p:par>
                                <p:cTn id="57" presetID="8" presetClass="emph" presetSubtype="0" autoRev="1" fill="hold" nodeType="withEffect">
                                  <p:stCondLst>
                                    <p:cond delay="0"/>
                                  </p:stCondLst>
                                  <p:childTnLst>
                                    <p:animRot by="-21600000">
                                      <p:cBhvr>
                                        <p:cTn id="58" dur="2000" fill="hold"/>
                                        <p:tgtEl>
                                          <p:spTgt spid="3"/>
                                        </p:tgtEl>
                                        <p:attrNameLst>
                                          <p:attrName>r</p:attrName>
                                        </p:attrNameLst>
                                      </p:cBhvr>
                                    </p:animRot>
                                  </p:childTnLst>
                                </p:cTn>
                              </p:par>
                              <p:par>
                                <p:cTn id="59" presetID="8" presetClass="emph" presetSubtype="0" autoRev="1" fill="hold" nodeType="withEffect">
                                  <p:stCondLst>
                                    <p:cond delay="0"/>
                                  </p:stCondLst>
                                  <p:childTnLst>
                                    <p:animRot by="-21600000">
                                      <p:cBhvr>
                                        <p:cTn id="60" dur="2000" fill="hold"/>
                                        <p:tgtEl>
                                          <p:spTgt spid="5"/>
                                        </p:tgtEl>
                                        <p:attrNameLst>
                                          <p:attrName>r</p:attrName>
                                        </p:attrNameLst>
                                      </p:cBhvr>
                                    </p:animRot>
                                  </p:childTnLst>
                                </p:cTn>
                              </p:par>
                              <p:par>
                                <p:cTn id="61" presetID="8" presetClass="emph" presetSubtype="0" autoRev="1" fill="hold" nodeType="withEffect">
                                  <p:stCondLst>
                                    <p:cond delay="0"/>
                                  </p:stCondLst>
                                  <p:childTnLst>
                                    <p:animRot by="-21600000">
                                      <p:cBhvr>
                                        <p:cTn id="62" dur="2000" fill="hold"/>
                                        <p:tgtEl>
                                          <p:spTgt spid="7"/>
                                        </p:tgtEl>
                                        <p:attrNameLst>
                                          <p:attrName>r</p:attrName>
                                        </p:attrNameLst>
                                      </p:cBhvr>
                                    </p:animRot>
                                  </p:childTnLst>
                                </p:cTn>
                              </p:par>
                              <p:par>
                                <p:cTn id="63" presetID="8" presetClass="emph" presetSubtype="0" autoRev="1" fill="hold" nodeType="withEffect">
                                  <p:stCondLst>
                                    <p:cond delay="0"/>
                                  </p:stCondLst>
                                  <p:childTnLst>
                                    <p:animRot by="-21600000">
                                      <p:cBhvr>
                                        <p:cTn id="64" dur="2000" fill="hold"/>
                                        <p:tgtEl>
                                          <p:spTgt spid="9"/>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11"/>
                                        </p:tgtEl>
                                        <p:attrNameLst>
                                          <p:attrName>r</p:attrName>
                                        </p:attrNameLst>
                                      </p:cBhvr>
                                    </p:animRot>
                                  </p:childTnLst>
                                </p:cTn>
                              </p:par>
                            </p:childTnLst>
                          </p:cTn>
                        </p:par>
                        <p:par>
                          <p:cTn id="67" fill="hold">
                            <p:stCondLst>
                              <p:cond delay="4000"/>
                            </p:stCondLst>
                            <p:childTnLst>
                              <p:par>
                                <p:cTn id="68" presetID="2" presetClass="exit" presetSubtype="2" fill="hold" nodeType="afterEffect">
                                  <p:stCondLst>
                                    <p:cond delay="0"/>
                                  </p:stCondLst>
                                  <p:childTnLst>
                                    <p:anim calcmode="lin" valueType="num">
                                      <p:cBhvr additive="base">
                                        <p:cTn id="69" dur="2000"/>
                                        <p:tgtEl>
                                          <p:spTgt spid="3"/>
                                        </p:tgtEl>
                                        <p:attrNameLst>
                                          <p:attrName>ppt_x</p:attrName>
                                        </p:attrNameLst>
                                      </p:cBhvr>
                                      <p:tavLst>
                                        <p:tav tm="0">
                                          <p:val>
                                            <p:strVal val="ppt_x"/>
                                          </p:val>
                                        </p:tav>
                                        <p:tav tm="100000">
                                          <p:val>
                                            <p:strVal val="1+ppt_w/2"/>
                                          </p:val>
                                        </p:tav>
                                      </p:tavLst>
                                    </p:anim>
                                    <p:anim calcmode="lin" valueType="num">
                                      <p:cBhvr additive="base">
                                        <p:cTn id="70" dur="2000"/>
                                        <p:tgtEl>
                                          <p:spTgt spid="3"/>
                                        </p:tgtEl>
                                        <p:attrNameLst>
                                          <p:attrName>ppt_y</p:attrName>
                                        </p:attrNameLst>
                                      </p:cBhvr>
                                      <p:tavLst>
                                        <p:tav tm="0">
                                          <p:val>
                                            <p:strVal val="ppt_y"/>
                                          </p:val>
                                        </p:tav>
                                        <p:tav tm="100000">
                                          <p:val>
                                            <p:strVal val="ppt_y"/>
                                          </p:val>
                                        </p:tav>
                                      </p:tavLst>
                                    </p:anim>
                                    <p:set>
                                      <p:cBhvr>
                                        <p:cTn id="71" dur="1" fill="hold">
                                          <p:stCondLst>
                                            <p:cond delay="1999"/>
                                          </p:stCondLst>
                                        </p:cTn>
                                        <p:tgtEl>
                                          <p:spTgt spid="3"/>
                                        </p:tgtEl>
                                        <p:attrNameLst>
                                          <p:attrName>style.visibility</p:attrName>
                                        </p:attrNameLst>
                                      </p:cBhvr>
                                      <p:to>
                                        <p:strVal val="hidden"/>
                                      </p:to>
                                    </p:set>
                                  </p:childTnLst>
                                </p:cTn>
                              </p:par>
                              <p:par>
                                <p:cTn id="72" presetID="2" presetClass="exit" presetSubtype="2" fill="hold" nodeType="withEffect">
                                  <p:stCondLst>
                                    <p:cond delay="0"/>
                                  </p:stCondLst>
                                  <p:childTnLst>
                                    <p:anim calcmode="lin" valueType="num">
                                      <p:cBhvr additive="base">
                                        <p:cTn id="73" dur="2000"/>
                                        <p:tgtEl>
                                          <p:spTgt spid="5"/>
                                        </p:tgtEl>
                                        <p:attrNameLst>
                                          <p:attrName>ppt_x</p:attrName>
                                        </p:attrNameLst>
                                      </p:cBhvr>
                                      <p:tavLst>
                                        <p:tav tm="0">
                                          <p:val>
                                            <p:strVal val="ppt_x"/>
                                          </p:val>
                                        </p:tav>
                                        <p:tav tm="100000">
                                          <p:val>
                                            <p:strVal val="1+ppt_w/2"/>
                                          </p:val>
                                        </p:tav>
                                      </p:tavLst>
                                    </p:anim>
                                    <p:anim calcmode="lin" valueType="num">
                                      <p:cBhvr additive="base">
                                        <p:cTn id="74" dur="2000"/>
                                        <p:tgtEl>
                                          <p:spTgt spid="5"/>
                                        </p:tgtEl>
                                        <p:attrNameLst>
                                          <p:attrName>ppt_y</p:attrName>
                                        </p:attrNameLst>
                                      </p:cBhvr>
                                      <p:tavLst>
                                        <p:tav tm="0">
                                          <p:val>
                                            <p:strVal val="ppt_y"/>
                                          </p:val>
                                        </p:tav>
                                        <p:tav tm="100000">
                                          <p:val>
                                            <p:strVal val="ppt_y"/>
                                          </p:val>
                                        </p:tav>
                                      </p:tavLst>
                                    </p:anim>
                                    <p:set>
                                      <p:cBhvr>
                                        <p:cTn id="75" dur="1" fill="hold">
                                          <p:stCondLst>
                                            <p:cond delay="1999"/>
                                          </p:stCondLst>
                                        </p:cTn>
                                        <p:tgtEl>
                                          <p:spTgt spid="5"/>
                                        </p:tgtEl>
                                        <p:attrNameLst>
                                          <p:attrName>style.visibility</p:attrName>
                                        </p:attrNameLst>
                                      </p:cBhvr>
                                      <p:to>
                                        <p:strVal val="hidden"/>
                                      </p:to>
                                    </p:set>
                                  </p:childTnLst>
                                </p:cTn>
                              </p:par>
                              <p:par>
                                <p:cTn id="76" presetID="2" presetClass="exit" presetSubtype="2" fill="hold" nodeType="withEffect">
                                  <p:stCondLst>
                                    <p:cond delay="0"/>
                                  </p:stCondLst>
                                  <p:childTnLst>
                                    <p:anim calcmode="lin" valueType="num">
                                      <p:cBhvr additive="base">
                                        <p:cTn id="77" dur="2000"/>
                                        <p:tgtEl>
                                          <p:spTgt spid="7"/>
                                        </p:tgtEl>
                                        <p:attrNameLst>
                                          <p:attrName>ppt_x</p:attrName>
                                        </p:attrNameLst>
                                      </p:cBhvr>
                                      <p:tavLst>
                                        <p:tav tm="0">
                                          <p:val>
                                            <p:strVal val="ppt_x"/>
                                          </p:val>
                                        </p:tav>
                                        <p:tav tm="100000">
                                          <p:val>
                                            <p:strVal val="1+ppt_w/2"/>
                                          </p:val>
                                        </p:tav>
                                      </p:tavLst>
                                    </p:anim>
                                    <p:anim calcmode="lin" valueType="num">
                                      <p:cBhvr additive="base">
                                        <p:cTn id="78" dur="2000"/>
                                        <p:tgtEl>
                                          <p:spTgt spid="7"/>
                                        </p:tgtEl>
                                        <p:attrNameLst>
                                          <p:attrName>ppt_y</p:attrName>
                                        </p:attrNameLst>
                                      </p:cBhvr>
                                      <p:tavLst>
                                        <p:tav tm="0">
                                          <p:val>
                                            <p:strVal val="ppt_y"/>
                                          </p:val>
                                        </p:tav>
                                        <p:tav tm="100000">
                                          <p:val>
                                            <p:strVal val="ppt_y"/>
                                          </p:val>
                                        </p:tav>
                                      </p:tavLst>
                                    </p:anim>
                                    <p:set>
                                      <p:cBhvr>
                                        <p:cTn id="79" dur="1" fill="hold">
                                          <p:stCondLst>
                                            <p:cond delay="1999"/>
                                          </p:stCondLst>
                                        </p:cTn>
                                        <p:tgtEl>
                                          <p:spTgt spid="7"/>
                                        </p:tgtEl>
                                        <p:attrNameLst>
                                          <p:attrName>style.visibility</p:attrName>
                                        </p:attrNameLst>
                                      </p:cBhvr>
                                      <p:to>
                                        <p:strVal val="hidden"/>
                                      </p:to>
                                    </p:set>
                                  </p:childTnLst>
                                </p:cTn>
                              </p:par>
                              <p:par>
                                <p:cTn id="80" presetID="2" presetClass="exit" presetSubtype="2" fill="hold" nodeType="withEffect">
                                  <p:stCondLst>
                                    <p:cond delay="0"/>
                                  </p:stCondLst>
                                  <p:childTnLst>
                                    <p:anim calcmode="lin" valueType="num">
                                      <p:cBhvr additive="base">
                                        <p:cTn id="81" dur="2000"/>
                                        <p:tgtEl>
                                          <p:spTgt spid="9"/>
                                        </p:tgtEl>
                                        <p:attrNameLst>
                                          <p:attrName>ppt_x</p:attrName>
                                        </p:attrNameLst>
                                      </p:cBhvr>
                                      <p:tavLst>
                                        <p:tav tm="0">
                                          <p:val>
                                            <p:strVal val="ppt_x"/>
                                          </p:val>
                                        </p:tav>
                                        <p:tav tm="100000">
                                          <p:val>
                                            <p:strVal val="1+ppt_w/2"/>
                                          </p:val>
                                        </p:tav>
                                      </p:tavLst>
                                    </p:anim>
                                    <p:anim calcmode="lin" valueType="num">
                                      <p:cBhvr additive="base">
                                        <p:cTn id="82" dur="2000"/>
                                        <p:tgtEl>
                                          <p:spTgt spid="9"/>
                                        </p:tgtEl>
                                        <p:attrNameLst>
                                          <p:attrName>ppt_y</p:attrName>
                                        </p:attrNameLst>
                                      </p:cBhvr>
                                      <p:tavLst>
                                        <p:tav tm="0">
                                          <p:val>
                                            <p:strVal val="ppt_y"/>
                                          </p:val>
                                        </p:tav>
                                        <p:tav tm="100000">
                                          <p:val>
                                            <p:strVal val="ppt_y"/>
                                          </p:val>
                                        </p:tav>
                                      </p:tavLst>
                                    </p:anim>
                                    <p:set>
                                      <p:cBhvr>
                                        <p:cTn id="83" dur="1" fill="hold">
                                          <p:stCondLst>
                                            <p:cond delay="1999"/>
                                          </p:stCondLst>
                                        </p:cTn>
                                        <p:tgtEl>
                                          <p:spTgt spid="9"/>
                                        </p:tgtEl>
                                        <p:attrNameLst>
                                          <p:attrName>style.visibility</p:attrName>
                                        </p:attrNameLst>
                                      </p:cBhvr>
                                      <p:to>
                                        <p:strVal val="hidden"/>
                                      </p:to>
                                    </p:set>
                                  </p:childTnLst>
                                </p:cTn>
                              </p:par>
                              <p:par>
                                <p:cTn id="84" presetID="2" presetClass="exit" presetSubtype="2" fill="hold" nodeType="withEffect">
                                  <p:stCondLst>
                                    <p:cond delay="0"/>
                                  </p:stCondLst>
                                  <p:childTnLst>
                                    <p:anim calcmode="lin" valueType="num">
                                      <p:cBhvr additive="base">
                                        <p:cTn id="85" dur="2000"/>
                                        <p:tgtEl>
                                          <p:spTgt spid="11"/>
                                        </p:tgtEl>
                                        <p:attrNameLst>
                                          <p:attrName>ppt_x</p:attrName>
                                        </p:attrNameLst>
                                      </p:cBhvr>
                                      <p:tavLst>
                                        <p:tav tm="0">
                                          <p:val>
                                            <p:strVal val="ppt_x"/>
                                          </p:val>
                                        </p:tav>
                                        <p:tav tm="100000">
                                          <p:val>
                                            <p:strVal val="1+ppt_w/2"/>
                                          </p:val>
                                        </p:tav>
                                      </p:tavLst>
                                    </p:anim>
                                    <p:anim calcmode="lin" valueType="num">
                                      <p:cBhvr additive="base">
                                        <p:cTn id="86" dur="2000"/>
                                        <p:tgtEl>
                                          <p:spTgt spid="11"/>
                                        </p:tgtEl>
                                        <p:attrNameLst>
                                          <p:attrName>ppt_y</p:attrName>
                                        </p:attrNameLst>
                                      </p:cBhvr>
                                      <p:tavLst>
                                        <p:tav tm="0">
                                          <p:val>
                                            <p:strVal val="ppt_y"/>
                                          </p:val>
                                        </p:tav>
                                        <p:tav tm="100000">
                                          <p:val>
                                            <p:strVal val="ppt_y"/>
                                          </p:val>
                                        </p:tav>
                                      </p:tavLst>
                                    </p:anim>
                                    <p:set>
                                      <p:cBhvr>
                                        <p:cTn id="87" dur="1" fill="hold">
                                          <p:stCondLst>
                                            <p:cond delay="1999"/>
                                          </p:stCondLst>
                                        </p:cTn>
                                        <p:tgtEl>
                                          <p:spTgt spid="11"/>
                                        </p:tgtEl>
                                        <p:attrNameLst>
                                          <p:attrName>style.visibility</p:attrName>
                                        </p:attrNameLst>
                                      </p:cBhvr>
                                      <p:to>
                                        <p:strVal val="hidden"/>
                                      </p:to>
                                    </p:set>
                                  </p:childTnLst>
                                </p:cTn>
                              </p:par>
                              <p:par>
                                <p:cTn id="88" presetID="2" presetClass="exit" presetSubtype="8" fill="hold" nodeType="withEffect">
                                  <p:stCondLst>
                                    <p:cond delay="0"/>
                                  </p:stCondLst>
                                  <p:childTnLst>
                                    <p:anim calcmode="lin" valueType="num">
                                      <p:cBhvr additive="base">
                                        <p:cTn id="89" dur="2000"/>
                                        <p:tgtEl>
                                          <p:spTgt spid="4"/>
                                        </p:tgtEl>
                                        <p:attrNameLst>
                                          <p:attrName>ppt_x</p:attrName>
                                        </p:attrNameLst>
                                      </p:cBhvr>
                                      <p:tavLst>
                                        <p:tav tm="0">
                                          <p:val>
                                            <p:strVal val="ppt_x"/>
                                          </p:val>
                                        </p:tav>
                                        <p:tav tm="100000">
                                          <p:val>
                                            <p:strVal val="0-ppt_w/2"/>
                                          </p:val>
                                        </p:tav>
                                      </p:tavLst>
                                    </p:anim>
                                    <p:anim calcmode="lin" valueType="num">
                                      <p:cBhvr additive="base">
                                        <p:cTn id="90" dur="2000"/>
                                        <p:tgtEl>
                                          <p:spTgt spid="4"/>
                                        </p:tgtEl>
                                        <p:attrNameLst>
                                          <p:attrName>ppt_y</p:attrName>
                                        </p:attrNameLst>
                                      </p:cBhvr>
                                      <p:tavLst>
                                        <p:tav tm="0">
                                          <p:val>
                                            <p:strVal val="ppt_y"/>
                                          </p:val>
                                        </p:tav>
                                        <p:tav tm="100000">
                                          <p:val>
                                            <p:strVal val="ppt_y"/>
                                          </p:val>
                                        </p:tav>
                                      </p:tavLst>
                                    </p:anim>
                                    <p:set>
                                      <p:cBhvr>
                                        <p:cTn id="91" dur="1" fill="hold">
                                          <p:stCondLst>
                                            <p:cond delay="1999"/>
                                          </p:stCondLst>
                                        </p:cTn>
                                        <p:tgtEl>
                                          <p:spTgt spid="4"/>
                                        </p:tgtEl>
                                        <p:attrNameLst>
                                          <p:attrName>style.visibility</p:attrName>
                                        </p:attrNameLst>
                                      </p:cBhvr>
                                      <p:to>
                                        <p:strVal val="hidden"/>
                                      </p:to>
                                    </p:set>
                                  </p:childTnLst>
                                </p:cTn>
                              </p:par>
                              <p:par>
                                <p:cTn id="92" presetID="2" presetClass="exit" presetSubtype="8" fill="hold" nodeType="withEffect">
                                  <p:stCondLst>
                                    <p:cond delay="0"/>
                                  </p:stCondLst>
                                  <p:childTnLst>
                                    <p:anim calcmode="lin" valueType="num">
                                      <p:cBhvr additive="base">
                                        <p:cTn id="93" dur="2000"/>
                                        <p:tgtEl>
                                          <p:spTgt spid="6"/>
                                        </p:tgtEl>
                                        <p:attrNameLst>
                                          <p:attrName>ppt_x</p:attrName>
                                        </p:attrNameLst>
                                      </p:cBhvr>
                                      <p:tavLst>
                                        <p:tav tm="0">
                                          <p:val>
                                            <p:strVal val="ppt_x"/>
                                          </p:val>
                                        </p:tav>
                                        <p:tav tm="100000">
                                          <p:val>
                                            <p:strVal val="0-ppt_w/2"/>
                                          </p:val>
                                        </p:tav>
                                      </p:tavLst>
                                    </p:anim>
                                    <p:anim calcmode="lin" valueType="num">
                                      <p:cBhvr additive="base">
                                        <p:cTn id="94" dur="2000"/>
                                        <p:tgtEl>
                                          <p:spTgt spid="6"/>
                                        </p:tgtEl>
                                        <p:attrNameLst>
                                          <p:attrName>ppt_y</p:attrName>
                                        </p:attrNameLst>
                                      </p:cBhvr>
                                      <p:tavLst>
                                        <p:tav tm="0">
                                          <p:val>
                                            <p:strVal val="ppt_y"/>
                                          </p:val>
                                        </p:tav>
                                        <p:tav tm="100000">
                                          <p:val>
                                            <p:strVal val="ppt_y"/>
                                          </p:val>
                                        </p:tav>
                                      </p:tavLst>
                                    </p:anim>
                                    <p:set>
                                      <p:cBhvr>
                                        <p:cTn id="95" dur="1" fill="hold">
                                          <p:stCondLst>
                                            <p:cond delay="1999"/>
                                          </p:stCondLst>
                                        </p:cTn>
                                        <p:tgtEl>
                                          <p:spTgt spid="6"/>
                                        </p:tgtEl>
                                        <p:attrNameLst>
                                          <p:attrName>style.visibility</p:attrName>
                                        </p:attrNameLst>
                                      </p:cBhvr>
                                      <p:to>
                                        <p:strVal val="hidden"/>
                                      </p:to>
                                    </p:set>
                                  </p:childTnLst>
                                </p:cTn>
                              </p:par>
                              <p:par>
                                <p:cTn id="96" presetID="2" presetClass="exit" presetSubtype="8" fill="hold" nodeType="withEffect">
                                  <p:stCondLst>
                                    <p:cond delay="0"/>
                                  </p:stCondLst>
                                  <p:childTnLst>
                                    <p:anim calcmode="lin" valueType="num">
                                      <p:cBhvr additive="base">
                                        <p:cTn id="97" dur="2000"/>
                                        <p:tgtEl>
                                          <p:spTgt spid="8"/>
                                        </p:tgtEl>
                                        <p:attrNameLst>
                                          <p:attrName>ppt_x</p:attrName>
                                        </p:attrNameLst>
                                      </p:cBhvr>
                                      <p:tavLst>
                                        <p:tav tm="0">
                                          <p:val>
                                            <p:strVal val="ppt_x"/>
                                          </p:val>
                                        </p:tav>
                                        <p:tav tm="100000">
                                          <p:val>
                                            <p:strVal val="0-ppt_w/2"/>
                                          </p:val>
                                        </p:tav>
                                      </p:tavLst>
                                    </p:anim>
                                    <p:anim calcmode="lin" valueType="num">
                                      <p:cBhvr additive="base">
                                        <p:cTn id="98" dur="2000"/>
                                        <p:tgtEl>
                                          <p:spTgt spid="8"/>
                                        </p:tgtEl>
                                        <p:attrNameLst>
                                          <p:attrName>ppt_y</p:attrName>
                                        </p:attrNameLst>
                                      </p:cBhvr>
                                      <p:tavLst>
                                        <p:tav tm="0">
                                          <p:val>
                                            <p:strVal val="ppt_y"/>
                                          </p:val>
                                        </p:tav>
                                        <p:tav tm="100000">
                                          <p:val>
                                            <p:strVal val="ppt_y"/>
                                          </p:val>
                                        </p:tav>
                                      </p:tavLst>
                                    </p:anim>
                                    <p:set>
                                      <p:cBhvr>
                                        <p:cTn id="99" dur="1" fill="hold">
                                          <p:stCondLst>
                                            <p:cond delay="1999"/>
                                          </p:stCondLst>
                                        </p:cTn>
                                        <p:tgtEl>
                                          <p:spTgt spid="8"/>
                                        </p:tgtEl>
                                        <p:attrNameLst>
                                          <p:attrName>style.visibility</p:attrName>
                                        </p:attrNameLst>
                                      </p:cBhvr>
                                      <p:to>
                                        <p:strVal val="hidden"/>
                                      </p:to>
                                    </p:set>
                                  </p:childTnLst>
                                </p:cTn>
                              </p:par>
                              <p:par>
                                <p:cTn id="100" presetID="2" presetClass="exit" presetSubtype="8" fill="hold" nodeType="withEffect">
                                  <p:stCondLst>
                                    <p:cond delay="0"/>
                                  </p:stCondLst>
                                  <p:childTnLst>
                                    <p:anim calcmode="lin" valueType="num">
                                      <p:cBhvr additive="base">
                                        <p:cTn id="101" dur="2000"/>
                                        <p:tgtEl>
                                          <p:spTgt spid="10"/>
                                        </p:tgtEl>
                                        <p:attrNameLst>
                                          <p:attrName>ppt_x</p:attrName>
                                        </p:attrNameLst>
                                      </p:cBhvr>
                                      <p:tavLst>
                                        <p:tav tm="0">
                                          <p:val>
                                            <p:strVal val="ppt_x"/>
                                          </p:val>
                                        </p:tav>
                                        <p:tav tm="100000">
                                          <p:val>
                                            <p:strVal val="0-ppt_w/2"/>
                                          </p:val>
                                        </p:tav>
                                      </p:tavLst>
                                    </p:anim>
                                    <p:anim calcmode="lin" valueType="num">
                                      <p:cBhvr additive="base">
                                        <p:cTn id="102" dur="2000"/>
                                        <p:tgtEl>
                                          <p:spTgt spid="10"/>
                                        </p:tgtEl>
                                        <p:attrNameLst>
                                          <p:attrName>ppt_y</p:attrName>
                                        </p:attrNameLst>
                                      </p:cBhvr>
                                      <p:tavLst>
                                        <p:tav tm="0">
                                          <p:val>
                                            <p:strVal val="ppt_y"/>
                                          </p:val>
                                        </p:tav>
                                        <p:tav tm="100000">
                                          <p:val>
                                            <p:strVal val="ppt_y"/>
                                          </p:val>
                                        </p:tav>
                                      </p:tavLst>
                                    </p:anim>
                                    <p:set>
                                      <p:cBhvr>
                                        <p:cTn id="103" dur="1" fill="hold">
                                          <p:stCondLst>
                                            <p:cond delay="1999"/>
                                          </p:stCondLst>
                                        </p:cTn>
                                        <p:tgtEl>
                                          <p:spTgt spid="10"/>
                                        </p:tgtEl>
                                        <p:attrNameLst>
                                          <p:attrName>style.visibility</p:attrName>
                                        </p:attrNameLst>
                                      </p:cBhvr>
                                      <p:to>
                                        <p:strVal val="hidden"/>
                                      </p:to>
                                    </p:set>
                                  </p:childTnLst>
                                </p:cTn>
                              </p:par>
                              <p:par>
                                <p:cTn id="104" presetID="2" presetClass="exit" presetSubtype="8" fill="hold" nodeType="withEffect">
                                  <p:stCondLst>
                                    <p:cond delay="0"/>
                                  </p:stCondLst>
                                  <p:childTnLst>
                                    <p:anim calcmode="lin" valueType="num">
                                      <p:cBhvr additive="base">
                                        <p:cTn id="105" dur="2000"/>
                                        <p:tgtEl>
                                          <p:spTgt spid="12"/>
                                        </p:tgtEl>
                                        <p:attrNameLst>
                                          <p:attrName>ppt_x</p:attrName>
                                        </p:attrNameLst>
                                      </p:cBhvr>
                                      <p:tavLst>
                                        <p:tav tm="0">
                                          <p:val>
                                            <p:strVal val="ppt_x"/>
                                          </p:val>
                                        </p:tav>
                                        <p:tav tm="100000">
                                          <p:val>
                                            <p:strVal val="0-ppt_w/2"/>
                                          </p:val>
                                        </p:tav>
                                      </p:tavLst>
                                    </p:anim>
                                    <p:anim calcmode="lin" valueType="num">
                                      <p:cBhvr additive="base">
                                        <p:cTn id="106" dur="2000"/>
                                        <p:tgtEl>
                                          <p:spTgt spid="12"/>
                                        </p:tgtEl>
                                        <p:attrNameLst>
                                          <p:attrName>ppt_y</p:attrName>
                                        </p:attrNameLst>
                                      </p:cBhvr>
                                      <p:tavLst>
                                        <p:tav tm="0">
                                          <p:val>
                                            <p:strVal val="ppt_y"/>
                                          </p:val>
                                        </p:tav>
                                        <p:tav tm="100000">
                                          <p:val>
                                            <p:strVal val="ppt_y"/>
                                          </p:val>
                                        </p:tav>
                                      </p:tavLst>
                                    </p:anim>
                                    <p:set>
                                      <p:cBhvr>
                                        <p:cTn id="107" dur="1" fill="hold">
                                          <p:stCondLst>
                                            <p:cond delay="1999"/>
                                          </p:stCondLst>
                                        </p:cTn>
                                        <p:tgtEl>
                                          <p:spTgt spid="12"/>
                                        </p:tgtEl>
                                        <p:attrNameLst>
                                          <p:attrName>style.visibility</p:attrName>
                                        </p:attrNameLst>
                                      </p:cBhvr>
                                      <p:to>
                                        <p:strVal val="hidden"/>
                                      </p:to>
                                    </p:set>
                                  </p:childTnLst>
                                </p:cTn>
                              </p:par>
                              <p:par>
                                <p:cTn id="108" presetID="8" presetClass="emph" presetSubtype="0" autoRev="1" fill="hold" nodeType="withEffect">
                                  <p:stCondLst>
                                    <p:cond delay="0"/>
                                  </p:stCondLst>
                                  <p:childTnLst>
                                    <p:animRot by="-21600000">
                                      <p:cBhvr>
                                        <p:cTn id="109" dur="2000" fill="hold"/>
                                        <p:tgtEl>
                                          <p:spTgt spid="4"/>
                                        </p:tgtEl>
                                        <p:attrNameLst>
                                          <p:attrName>r</p:attrName>
                                        </p:attrNameLst>
                                      </p:cBhvr>
                                    </p:animRot>
                                  </p:childTnLst>
                                </p:cTn>
                              </p:par>
                              <p:par>
                                <p:cTn id="110" presetID="8" presetClass="emph" presetSubtype="0" autoRev="1" fill="hold" nodeType="withEffect">
                                  <p:stCondLst>
                                    <p:cond delay="0"/>
                                  </p:stCondLst>
                                  <p:childTnLst>
                                    <p:animRot by="-21600000">
                                      <p:cBhvr>
                                        <p:cTn id="111" dur="2000" fill="hold"/>
                                        <p:tgtEl>
                                          <p:spTgt spid="6"/>
                                        </p:tgtEl>
                                        <p:attrNameLst>
                                          <p:attrName>r</p:attrName>
                                        </p:attrNameLst>
                                      </p:cBhvr>
                                    </p:animRot>
                                  </p:childTnLst>
                                </p:cTn>
                              </p:par>
                              <p:par>
                                <p:cTn id="112" presetID="8" presetClass="emph" presetSubtype="0" autoRev="1" fill="hold" nodeType="withEffect">
                                  <p:stCondLst>
                                    <p:cond delay="0"/>
                                  </p:stCondLst>
                                  <p:childTnLst>
                                    <p:animRot by="-21600000">
                                      <p:cBhvr>
                                        <p:cTn id="113" dur="2000" fill="hold"/>
                                        <p:tgtEl>
                                          <p:spTgt spid="8"/>
                                        </p:tgtEl>
                                        <p:attrNameLst>
                                          <p:attrName>r</p:attrName>
                                        </p:attrNameLst>
                                      </p:cBhvr>
                                    </p:animRot>
                                  </p:childTnLst>
                                </p:cTn>
                              </p:par>
                              <p:par>
                                <p:cTn id="114" presetID="8" presetClass="emph" presetSubtype="0" autoRev="1" fill="hold" nodeType="withEffect">
                                  <p:stCondLst>
                                    <p:cond delay="0"/>
                                  </p:stCondLst>
                                  <p:childTnLst>
                                    <p:animRot by="-21600000">
                                      <p:cBhvr>
                                        <p:cTn id="115" dur="2000" fill="hold"/>
                                        <p:tgtEl>
                                          <p:spTgt spid="10"/>
                                        </p:tgtEl>
                                        <p:attrNameLst>
                                          <p:attrName>r</p:attrName>
                                        </p:attrNameLst>
                                      </p:cBhvr>
                                    </p:animRot>
                                  </p:childTnLst>
                                </p:cTn>
                              </p:par>
                              <p:par>
                                <p:cTn id="116" presetID="8" presetClass="emph" presetSubtype="0" autoRev="1" fill="hold" nodeType="withEffect">
                                  <p:stCondLst>
                                    <p:cond delay="0"/>
                                  </p:stCondLst>
                                  <p:childTnLst>
                                    <p:animRot by="-21600000">
                                      <p:cBhvr>
                                        <p:cTn id="117" dur="2000" fill="hold"/>
                                        <p:tgtEl>
                                          <p:spTgt spid="12"/>
                                        </p:tgtEl>
                                        <p:attrNameLst>
                                          <p:attrName>r</p:attrName>
                                        </p:attrNameLst>
                                      </p:cBhvr>
                                    </p:animRot>
                                  </p:childTnLst>
                                </p:cTn>
                              </p:par>
                              <p:par>
                                <p:cTn id="118" presetID="8" presetClass="emph" presetSubtype="0" autoRev="1" fill="hold" nodeType="withEffect">
                                  <p:stCondLst>
                                    <p:cond delay="0"/>
                                  </p:stCondLst>
                                  <p:childTnLst>
                                    <p:animRot by="21600000">
                                      <p:cBhvr>
                                        <p:cTn id="119" dur="2000" fill="hold"/>
                                        <p:tgtEl>
                                          <p:spTgt spid="3"/>
                                        </p:tgtEl>
                                        <p:attrNameLst>
                                          <p:attrName>r</p:attrName>
                                        </p:attrNameLst>
                                      </p:cBhvr>
                                    </p:animRot>
                                  </p:childTnLst>
                                </p:cTn>
                              </p:par>
                              <p:par>
                                <p:cTn id="120" presetID="8" presetClass="emph" presetSubtype="0" autoRev="1" fill="hold" nodeType="withEffect">
                                  <p:stCondLst>
                                    <p:cond delay="0"/>
                                  </p:stCondLst>
                                  <p:childTnLst>
                                    <p:animRot by="21600000">
                                      <p:cBhvr>
                                        <p:cTn id="121" dur="2000" fill="hold"/>
                                        <p:tgtEl>
                                          <p:spTgt spid="5"/>
                                        </p:tgtEl>
                                        <p:attrNameLst>
                                          <p:attrName>r</p:attrName>
                                        </p:attrNameLst>
                                      </p:cBhvr>
                                    </p:animRot>
                                  </p:childTnLst>
                                </p:cTn>
                              </p:par>
                              <p:par>
                                <p:cTn id="122" presetID="8" presetClass="emph" presetSubtype="0" autoRev="1" fill="hold" nodeType="withEffect">
                                  <p:stCondLst>
                                    <p:cond delay="0"/>
                                  </p:stCondLst>
                                  <p:childTnLst>
                                    <p:animRot by="21600000">
                                      <p:cBhvr>
                                        <p:cTn id="123" dur="2000" fill="hold"/>
                                        <p:tgtEl>
                                          <p:spTgt spid="7"/>
                                        </p:tgtEl>
                                        <p:attrNameLst>
                                          <p:attrName>r</p:attrName>
                                        </p:attrNameLst>
                                      </p:cBhvr>
                                    </p:animRot>
                                  </p:childTnLst>
                                </p:cTn>
                              </p:par>
                              <p:par>
                                <p:cTn id="124" presetID="8" presetClass="emph" presetSubtype="0" autoRev="1" fill="hold" nodeType="withEffect">
                                  <p:stCondLst>
                                    <p:cond delay="0"/>
                                  </p:stCondLst>
                                  <p:childTnLst>
                                    <p:animRot by="21600000">
                                      <p:cBhvr>
                                        <p:cTn id="125" dur="2000" fill="hold"/>
                                        <p:tgtEl>
                                          <p:spTgt spid="9"/>
                                        </p:tgtEl>
                                        <p:attrNameLst>
                                          <p:attrName>r</p:attrName>
                                        </p:attrNameLst>
                                      </p:cBhvr>
                                    </p:animRot>
                                  </p:childTnLst>
                                </p:cTn>
                              </p:par>
                              <p:par>
                                <p:cTn id="126" presetID="8" presetClass="emph" presetSubtype="0" autoRev="1" fill="hold" nodeType="withEffect">
                                  <p:stCondLst>
                                    <p:cond delay="0"/>
                                  </p:stCondLst>
                                  <p:childTnLst>
                                    <p:animRot by="21600000">
                                      <p:cBhvr>
                                        <p:cTn id="127" dur="2000" fill="hold"/>
                                        <p:tgtEl>
                                          <p:spTgt spid="11"/>
                                        </p:tgtEl>
                                        <p:attrNameLst>
                                          <p:attrName>r</p:attrName>
                                        </p:attrNameLst>
                                      </p:cBhvr>
                                    </p:animRot>
                                  </p:childTnLst>
                                </p:cTn>
                              </p:par>
                              <p:par>
                                <p:cTn id="128" presetID="17" presetClass="entr" presetSubtype="10" fill="hold" nodeType="withEffect">
                                  <p:stCondLst>
                                    <p:cond delay="0"/>
                                  </p:stCondLst>
                                  <p:childTnLst>
                                    <p:set>
                                      <p:cBhvr>
                                        <p:cTn id="129" dur="1" fill="hold">
                                          <p:stCondLst>
                                            <p:cond delay="0"/>
                                          </p:stCondLst>
                                        </p:cTn>
                                        <p:tgtEl>
                                          <p:spTgt spid="2"/>
                                        </p:tgtEl>
                                        <p:attrNameLst>
                                          <p:attrName>style.visibility</p:attrName>
                                        </p:attrNameLst>
                                      </p:cBhvr>
                                      <p:to>
                                        <p:strVal val="visible"/>
                                      </p:to>
                                    </p:set>
                                    <p:anim calcmode="lin" valueType="num">
                                      <p:cBhvr>
                                        <p:cTn id="130" dur="2000" fill="hold"/>
                                        <p:tgtEl>
                                          <p:spTgt spid="2"/>
                                        </p:tgtEl>
                                        <p:attrNameLst>
                                          <p:attrName>ppt_w</p:attrName>
                                        </p:attrNameLst>
                                      </p:cBhvr>
                                      <p:tavLst>
                                        <p:tav tm="0">
                                          <p:val>
                                            <p:fltVal val="0"/>
                                          </p:val>
                                        </p:tav>
                                        <p:tav tm="100000">
                                          <p:val>
                                            <p:strVal val="#ppt_w"/>
                                          </p:val>
                                        </p:tav>
                                      </p:tavLst>
                                    </p:anim>
                                    <p:anim calcmode="lin" valueType="num">
                                      <p:cBhvr>
                                        <p:cTn id="131"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bg>
      <p:bgPr>
        <a:gradFill flip="none" rotWithShape="1">
          <a:gsLst>
            <a:gs pos="13000">
              <a:srgbClr val="FFC000"/>
            </a:gs>
            <a:gs pos="30000">
              <a:srgbClr val="D49E6C"/>
            </a:gs>
            <a:gs pos="70000">
              <a:srgbClr val="A65528"/>
            </a:gs>
            <a:gs pos="100000">
              <a:srgbClr val="663012"/>
            </a:gs>
          </a:gsLst>
          <a:lin ang="10800000" scaled="1"/>
          <a:tileRect/>
        </a:gradFill>
        <a:effectLst/>
      </p:bgPr>
    </p:bg>
    <p:spTree>
      <p:nvGrpSpPr>
        <p:cNvPr id="1" name=""/>
        <p:cNvGrpSpPr/>
        <p:nvPr/>
      </p:nvGrpSpPr>
      <p:grpSpPr>
        <a:xfrm>
          <a:off x="0" y="0"/>
          <a:ext cx="0" cy="0"/>
          <a:chOff x="0" y="0"/>
          <a:chExt cx="0" cy="0"/>
        </a:xfrm>
      </p:grpSpPr>
      <p:pic>
        <p:nvPicPr>
          <p:cNvPr id="2" name="1 Imagen" descr="stock-photo-1923648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circle-2881850_960_720.png"/>
          <p:cNvPicPr>
            <a:picLocks noChangeAspect="1"/>
          </p:cNvPicPr>
          <p:nvPr/>
        </p:nvPicPr>
        <p:blipFill>
          <a:blip r:embed="rId3" cstate="print"/>
          <a:stretch>
            <a:fillRect/>
          </a:stretch>
        </p:blipFill>
        <p:spPr>
          <a:xfrm>
            <a:off x="1" y="1"/>
            <a:ext cx="714362" cy="714362"/>
          </a:xfrm>
          <a:prstGeom prst="rect">
            <a:avLst/>
          </a:prstGeom>
        </p:spPr>
      </p:pic>
      <p:pic>
        <p:nvPicPr>
          <p:cNvPr id="5" name="4 Imagen" descr="circle-2881850_960_720.png"/>
          <p:cNvPicPr>
            <a:picLocks noChangeAspect="1"/>
          </p:cNvPicPr>
          <p:nvPr/>
        </p:nvPicPr>
        <p:blipFill>
          <a:blip r:embed="rId4" cstate="print"/>
          <a:stretch>
            <a:fillRect/>
          </a:stretch>
        </p:blipFill>
        <p:spPr>
          <a:xfrm>
            <a:off x="8429638" y="4438663"/>
            <a:ext cx="714362" cy="704837"/>
          </a:xfrm>
          <a:prstGeom prst="rect">
            <a:avLst/>
          </a:prstGeom>
        </p:spPr>
      </p:pic>
      <p:pic>
        <p:nvPicPr>
          <p:cNvPr id="6" name="5 Imagen" descr="circle-2881850_960_720.png"/>
          <p:cNvPicPr>
            <a:picLocks noChangeAspect="1"/>
          </p:cNvPicPr>
          <p:nvPr/>
        </p:nvPicPr>
        <p:blipFill>
          <a:blip r:embed="rId3" cstate="print">
            <a:duotone>
              <a:prstClr val="black"/>
              <a:schemeClr val="accent6">
                <a:tint val="45000"/>
                <a:satMod val="400000"/>
              </a:schemeClr>
            </a:duotone>
            <a:lum bright="-40000" contrast="40000"/>
          </a:blip>
          <a:stretch>
            <a:fillRect/>
          </a:stretch>
        </p:blipFill>
        <p:spPr>
          <a:xfrm>
            <a:off x="857224" y="357172"/>
            <a:ext cx="714362" cy="714362"/>
          </a:xfrm>
          <a:prstGeom prst="rect">
            <a:avLst/>
          </a:prstGeom>
        </p:spPr>
      </p:pic>
      <p:pic>
        <p:nvPicPr>
          <p:cNvPr id="7" name="6 Imagen" descr="circle-2881850_960_720.png"/>
          <p:cNvPicPr>
            <a:picLocks noChangeAspect="1"/>
          </p:cNvPicPr>
          <p:nvPr/>
        </p:nvPicPr>
        <p:blipFill>
          <a:blip r:embed="rId3" cstate="print">
            <a:duotone>
              <a:prstClr val="black"/>
              <a:schemeClr val="accent6">
                <a:tint val="45000"/>
                <a:satMod val="400000"/>
              </a:schemeClr>
            </a:duotone>
            <a:lum bright="-40000" contrast="40000"/>
          </a:blip>
          <a:stretch>
            <a:fillRect/>
          </a:stretch>
        </p:blipFill>
        <p:spPr>
          <a:xfrm>
            <a:off x="2428860" y="1142990"/>
            <a:ext cx="714362" cy="714362"/>
          </a:xfrm>
          <a:prstGeom prst="rect">
            <a:avLst/>
          </a:prstGeom>
        </p:spPr>
      </p:pic>
      <p:pic>
        <p:nvPicPr>
          <p:cNvPr id="8" name="7 Imagen" descr="circle-2881850_960_720.png"/>
          <p:cNvPicPr>
            <a:picLocks noChangeAspect="1"/>
          </p:cNvPicPr>
          <p:nvPr/>
        </p:nvPicPr>
        <p:blipFill>
          <a:blip r:embed="rId3" cstate="print"/>
          <a:stretch>
            <a:fillRect/>
          </a:stretch>
        </p:blipFill>
        <p:spPr>
          <a:xfrm>
            <a:off x="1643042" y="714362"/>
            <a:ext cx="714362" cy="714362"/>
          </a:xfrm>
          <a:prstGeom prst="rect">
            <a:avLst/>
          </a:prstGeom>
        </p:spPr>
      </p:pic>
      <p:pic>
        <p:nvPicPr>
          <p:cNvPr id="9" name="8 Imagen" descr="circle-2881850_960_720.png"/>
          <p:cNvPicPr>
            <a:picLocks noChangeAspect="1"/>
          </p:cNvPicPr>
          <p:nvPr/>
        </p:nvPicPr>
        <p:blipFill>
          <a:blip r:embed="rId3" cstate="print"/>
          <a:stretch>
            <a:fillRect/>
          </a:stretch>
        </p:blipFill>
        <p:spPr>
          <a:xfrm>
            <a:off x="3286116" y="1357304"/>
            <a:ext cx="714362" cy="714362"/>
          </a:xfrm>
          <a:prstGeom prst="rect">
            <a:avLst/>
          </a:prstGeom>
        </p:spPr>
      </p:pic>
      <p:pic>
        <p:nvPicPr>
          <p:cNvPr id="10" name="9 Imagen" descr="circle-2881850_960_720.png"/>
          <p:cNvPicPr>
            <a:picLocks noChangeAspect="1"/>
          </p:cNvPicPr>
          <p:nvPr/>
        </p:nvPicPr>
        <p:blipFill>
          <a:blip r:embed="rId3" cstate="print">
            <a:duotone>
              <a:prstClr val="black"/>
              <a:schemeClr val="accent6">
                <a:tint val="45000"/>
                <a:satMod val="400000"/>
              </a:schemeClr>
            </a:duotone>
            <a:lum bright="-40000" contrast="40000"/>
          </a:blip>
          <a:stretch>
            <a:fillRect/>
          </a:stretch>
        </p:blipFill>
        <p:spPr>
          <a:xfrm>
            <a:off x="857224" y="4143386"/>
            <a:ext cx="714362" cy="714362"/>
          </a:xfrm>
          <a:prstGeom prst="rect">
            <a:avLst/>
          </a:prstGeom>
        </p:spPr>
      </p:pic>
      <p:pic>
        <p:nvPicPr>
          <p:cNvPr id="11" name="10 Imagen" descr="circle-2881850_960_720.png"/>
          <p:cNvPicPr>
            <a:picLocks noChangeAspect="1"/>
          </p:cNvPicPr>
          <p:nvPr/>
        </p:nvPicPr>
        <p:blipFill>
          <a:blip r:embed="rId3" cstate="print"/>
          <a:stretch>
            <a:fillRect/>
          </a:stretch>
        </p:blipFill>
        <p:spPr>
          <a:xfrm>
            <a:off x="0" y="4429138"/>
            <a:ext cx="714362" cy="714362"/>
          </a:xfrm>
          <a:prstGeom prst="rect">
            <a:avLst/>
          </a:prstGeom>
        </p:spPr>
      </p:pic>
      <p:pic>
        <p:nvPicPr>
          <p:cNvPr id="12" name="11 Imagen" descr="circle-2881850_960_720.png"/>
          <p:cNvPicPr>
            <a:picLocks noChangeAspect="1"/>
          </p:cNvPicPr>
          <p:nvPr/>
        </p:nvPicPr>
        <p:blipFill>
          <a:blip r:embed="rId3" cstate="print"/>
          <a:stretch>
            <a:fillRect/>
          </a:stretch>
        </p:blipFill>
        <p:spPr>
          <a:xfrm>
            <a:off x="1714480" y="3786196"/>
            <a:ext cx="714362" cy="714362"/>
          </a:xfrm>
          <a:prstGeom prst="rect">
            <a:avLst/>
          </a:prstGeom>
        </p:spPr>
      </p:pic>
      <p:pic>
        <p:nvPicPr>
          <p:cNvPr id="13" name="12 Imagen" descr="circle-2881850_960_720.png"/>
          <p:cNvPicPr>
            <a:picLocks noChangeAspect="1"/>
          </p:cNvPicPr>
          <p:nvPr/>
        </p:nvPicPr>
        <p:blipFill>
          <a:blip r:embed="rId3" cstate="print">
            <a:duotone>
              <a:prstClr val="black"/>
              <a:schemeClr val="accent6">
                <a:tint val="45000"/>
                <a:satMod val="400000"/>
              </a:schemeClr>
            </a:duotone>
            <a:lum bright="-40000" contrast="40000"/>
          </a:blip>
          <a:stretch>
            <a:fillRect/>
          </a:stretch>
        </p:blipFill>
        <p:spPr>
          <a:xfrm>
            <a:off x="2500298" y="3429006"/>
            <a:ext cx="714362" cy="714362"/>
          </a:xfrm>
          <a:prstGeom prst="rect">
            <a:avLst/>
          </a:prstGeom>
        </p:spPr>
      </p:pic>
      <p:pic>
        <p:nvPicPr>
          <p:cNvPr id="14" name="13 Imagen" descr="circle-2881850_960_720.png"/>
          <p:cNvPicPr>
            <a:picLocks noChangeAspect="1"/>
          </p:cNvPicPr>
          <p:nvPr/>
        </p:nvPicPr>
        <p:blipFill>
          <a:blip r:embed="rId3" cstate="print"/>
          <a:stretch>
            <a:fillRect/>
          </a:stretch>
        </p:blipFill>
        <p:spPr>
          <a:xfrm>
            <a:off x="3357554" y="3000378"/>
            <a:ext cx="714362" cy="714362"/>
          </a:xfrm>
          <a:prstGeom prst="rect">
            <a:avLst/>
          </a:prstGeom>
        </p:spPr>
      </p:pic>
      <p:pic>
        <p:nvPicPr>
          <p:cNvPr id="15" name="14 Imagen" descr="circle-2881850_960_720.png"/>
          <p:cNvPicPr>
            <a:picLocks noChangeAspect="1"/>
          </p:cNvPicPr>
          <p:nvPr/>
        </p:nvPicPr>
        <p:blipFill>
          <a:blip r:embed="rId3" cstate="print"/>
          <a:stretch>
            <a:fillRect/>
          </a:stretch>
        </p:blipFill>
        <p:spPr>
          <a:xfrm>
            <a:off x="8429638" y="0"/>
            <a:ext cx="714362" cy="714362"/>
          </a:xfrm>
          <a:prstGeom prst="rect">
            <a:avLst/>
          </a:prstGeom>
        </p:spPr>
      </p:pic>
      <p:pic>
        <p:nvPicPr>
          <p:cNvPr id="16" name="15 Imagen" descr="circle-2881850_960_720.png"/>
          <p:cNvPicPr>
            <a:picLocks noChangeAspect="1"/>
          </p:cNvPicPr>
          <p:nvPr/>
        </p:nvPicPr>
        <p:blipFill>
          <a:blip r:embed="rId3" cstate="print">
            <a:duotone>
              <a:prstClr val="black"/>
              <a:schemeClr val="accent6">
                <a:tint val="45000"/>
                <a:satMod val="400000"/>
              </a:schemeClr>
            </a:duotone>
            <a:lum bright="-40000" contrast="40000"/>
          </a:blip>
          <a:stretch>
            <a:fillRect/>
          </a:stretch>
        </p:blipFill>
        <p:spPr>
          <a:xfrm>
            <a:off x="7643834" y="285734"/>
            <a:ext cx="714362" cy="714362"/>
          </a:xfrm>
          <a:prstGeom prst="rect">
            <a:avLst/>
          </a:prstGeom>
        </p:spPr>
      </p:pic>
      <p:pic>
        <p:nvPicPr>
          <p:cNvPr id="17" name="16 Imagen" descr="circle-2881850_960_720.png"/>
          <p:cNvPicPr>
            <a:picLocks noChangeAspect="1"/>
          </p:cNvPicPr>
          <p:nvPr/>
        </p:nvPicPr>
        <p:blipFill>
          <a:blip r:embed="rId3" cstate="print"/>
          <a:stretch>
            <a:fillRect/>
          </a:stretch>
        </p:blipFill>
        <p:spPr>
          <a:xfrm>
            <a:off x="6929454" y="642924"/>
            <a:ext cx="714362" cy="714362"/>
          </a:xfrm>
          <a:prstGeom prst="rect">
            <a:avLst/>
          </a:prstGeom>
        </p:spPr>
      </p:pic>
      <p:pic>
        <p:nvPicPr>
          <p:cNvPr id="18" name="17 Imagen" descr="circle-2881850_960_720.png"/>
          <p:cNvPicPr>
            <a:picLocks noChangeAspect="1"/>
          </p:cNvPicPr>
          <p:nvPr/>
        </p:nvPicPr>
        <p:blipFill>
          <a:blip r:embed="rId3" cstate="print">
            <a:duotone>
              <a:prstClr val="black"/>
              <a:schemeClr val="accent6">
                <a:tint val="45000"/>
                <a:satMod val="400000"/>
              </a:schemeClr>
            </a:duotone>
            <a:lum bright="-40000" contrast="40000"/>
          </a:blip>
          <a:stretch>
            <a:fillRect/>
          </a:stretch>
        </p:blipFill>
        <p:spPr>
          <a:xfrm>
            <a:off x="6143636" y="1071552"/>
            <a:ext cx="714362" cy="714362"/>
          </a:xfrm>
          <a:prstGeom prst="rect">
            <a:avLst/>
          </a:prstGeom>
        </p:spPr>
      </p:pic>
      <p:pic>
        <p:nvPicPr>
          <p:cNvPr id="19" name="18 Imagen" descr="circle-2881850_960_720.png"/>
          <p:cNvPicPr>
            <a:picLocks noChangeAspect="1"/>
          </p:cNvPicPr>
          <p:nvPr/>
        </p:nvPicPr>
        <p:blipFill>
          <a:blip r:embed="rId3" cstate="print"/>
          <a:stretch>
            <a:fillRect/>
          </a:stretch>
        </p:blipFill>
        <p:spPr>
          <a:xfrm>
            <a:off x="5286380" y="1428742"/>
            <a:ext cx="714362" cy="714362"/>
          </a:xfrm>
          <a:prstGeom prst="rect">
            <a:avLst/>
          </a:prstGeom>
        </p:spPr>
      </p:pic>
      <p:pic>
        <p:nvPicPr>
          <p:cNvPr id="20" name="19 Imagen" descr="circle-2881850_960_720.png"/>
          <p:cNvPicPr>
            <a:picLocks noChangeAspect="1"/>
          </p:cNvPicPr>
          <p:nvPr/>
        </p:nvPicPr>
        <p:blipFill>
          <a:blip r:embed="rId4" cstate="print">
            <a:duotone>
              <a:prstClr val="black"/>
              <a:schemeClr val="accent6">
                <a:tint val="45000"/>
                <a:satMod val="400000"/>
              </a:schemeClr>
            </a:duotone>
            <a:lum bright="-40000" contrast="40000"/>
          </a:blip>
          <a:stretch>
            <a:fillRect/>
          </a:stretch>
        </p:blipFill>
        <p:spPr>
          <a:xfrm>
            <a:off x="7643834" y="3929072"/>
            <a:ext cx="714362" cy="704837"/>
          </a:xfrm>
          <a:prstGeom prst="rect">
            <a:avLst/>
          </a:prstGeom>
        </p:spPr>
      </p:pic>
      <p:pic>
        <p:nvPicPr>
          <p:cNvPr id="21" name="20 Imagen" descr="circle-2881850_960_720.png"/>
          <p:cNvPicPr>
            <a:picLocks noChangeAspect="1"/>
          </p:cNvPicPr>
          <p:nvPr/>
        </p:nvPicPr>
        <p:blipFill>
          <a:blip r:embed="rId4" cstate="print"/>
          <a:stretch>
            <a:fillRect/>
          </a:stretch>
        </p:blipFill>
        <p:spPr>
          <a:xfrm>
            <a:off x="6858016" y="3643320"/>
            <a:ext cx="714362" cy="704837"/>
          </a:xfrm>
          <a:prstGeom prst="rect">
            <a:avLst/>
          </a:prstGeom>
        </p:spPr>
      </p:pic>
      <p:pic>
        <p:nvPicPr>
          <p:cNvPr id="22" name="21 Imagen" descr="circle-2881850_960_720.png"/>
          <p:cNvPicPr>
            <a:picLocks noChangeAspect="1"/>
          </p:cNvPicPr>
          <p:nvPr/>
        </p:nvPicPr>
        <p:blipFill>
          <a:blip r:embed="rId4" cstate="print">
            <a:duotone>
              <a:prstClr val="black"/>
              <a:schemeClr val="accent6">
                <a:tint val="45000"/>
                <a:satMod val="400000"/>
              </a:schemeClr>
            </a:duotone>
            <a:lum bright="-40000" contrast="40000"/>
          </a:blip>
          <a:stretch>
            <a:fillRect/>
          </a:stretch>
        </p:blipFill>
        <p:spPr>
          <a:xfrm>
            <a:off x="6072198" y="3286130"/>
            <a:ext cx="714362" cy="704837"/>
          </a:xfrm>
          <a:prstGeom prst="rect">
            <a:avLst/>
          </a:prstGeom>
        </p:spPr>
      </p:pic>
      <p:pic>
        <p:nvPicPr>
          <p:cNvPr id="23" name="22 Imagen" descr="circle-2881850_960_720.png"/>
          <p:cNvPicPr>
            <a:picLocks noChangeAspect="1"/>
          </p:cNvPicPr>
          <p:nvPr/>
        </p:nvPicPr>
        <p:blipFill>
          <a:blip r:embed="rId4" cstate="print"/>
          <a:stretch>
            <a:fillRect/>
          </a:stretch>
        </p:blipFill>
        <p:spPr>
          <a:xfrm>
            <a:off x="5286380" y="2857502"/>
            <a:ext cx="714362" cy="704837"/>
          </a:xfrm>
          <a:prstGeom prst="rect">
            <a:avLst/>
          </a:prstGeom>
        </p:spPr>
      </p:pic>
      <p:sp>
        <p:nvSpPr>
          <p:cNvPr id="24" name="23 Rectángulo"/>
          <p:cNvSpPr/>
          <p:nvPr/>
        </p:nvSpPr>
        <p:spPr>
          <a:xfrm>
            <a:off x="-642974" y="-500084"/>
            <a:ext cx="10215634" cy="6072230"/>
          </a:xfrm>
          <a:prstGeom prst="rect">
            <a:avLst/>
          </a:prstGeom>
          <a:gradFill flip="none" rotWithShape="1">
            <a:gsLst>
              <a:gs pos="47000">
                <a:srgbClr val="FFF200"/>
              </a:gs>
              <a:gs pos="45000">
                <a:srgbClr val="FF7A00"/>
              </a:gs>
              <a:gs pos="70000">
                <a:srgbClr val="FF0300"/>
              </a:gs>
              <a:gs pos="100000">
                <a:srgbClr val="4D0808"/>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4"/>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1+#ppt_w/2"/>
                                          </p:val>
                                        </p:tav>
                                        <p:tav tm="100000">
                                          <p:val>
                                            <p:strVal val="#ppt_x"/>
                                          </p:val>
                                        </p:tav>
                                      </p:tavLst>
                                    </p:anim>
                                    <p:anim calcmode="lin" valueType="num">
                                      <p:cBhvr additive="base">
                                        <p:cTn id="14" dur="2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1+#ppt_w/2"/>
                                          </p:val>
                                        </p:tav>
                                        <p:tav tm="100000">
                                          <p:val>
                                            <p:strVal val="#ppt_x"/>
                                          </p:val>
                                        </p:tav>
                                      </p:tavLst>
                                    </p:anim>
                                    <p:anim calcmode="lin" valueType="num">
                                      <p:cBhvr additive="base">
                                        <p:cTn id="18" dur="2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2000" fill="hold"/>
                                        <p:tgtEl>
                                          <p:spTgt spid="8"/>
                                        </p:tgtEl>
                                        <p:attrNameLst>
                                          <p:attrName>ppt_x</p:attrName>
                                        </p:attrNameLst>
                                      </p:cBhvr>
                                      <p:tavLst>
                                        <p:tav tm="0">
                                          <p:val>
                                            <p:strVal val="1+#ppt_w/2"/>
                                          </p:val>
                                        </p:tav>
                                        <p:tav tm="100000">
                                          <p:val>
                                            <p:strVal val="#ppt_x"/>
                                          </p:val>
                                        </p:tav>
                                      </p:tavLst>
                                    </p:anim>
                                    <p:anim calcmode="lin" valueType="num">
                                      <p:cBhvr additive="base">
                                        <p:cTn id="22" dur="2000" fill="hold"/>
                                        <p:tgtEl>
                                          <p:spTgt spid="8"/>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2000" fill="hold"/>
                                        <p:tgtEl>
                                          <p:spTgt spid="9"/>
                                        </p:tgtEl>
                                        <p:attrNameLst>
                                          <p:attrName>ppt_x</p:attrName>
                                        </p:attrNameLst>
                                      </p:cBhvr>
                                      <p:tavLst>
                                        <p:tav tm="0">
                                          <p:val>
                                            <p:strVal val="1+#ppt_w/2"/>
                                          </p:val>
                                        </p:tav>
                                        <p:tav tm="100000">
                                          <p:val>
                                            <p:strVal val="#ppt_x"/>
                                          </p:val>
                                        </p:tav>
                                      </p:tavLst>
                                    </p:anim>
                                    <p:anim calcmode="lin" valueType="num">
                                      <p:cBhvr additive="base">
                                        <p:cTn id="26" dur="2000" fill="hold"/>
                                        <p:tgtEl>
                                          <p:spTgt spid="9"/>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15"/>
                                        </p:tgtEl>
                                        <p:attrNameLst>
                                          <p:attrName>style.visibility</p:attrName>
                                        </p:attrNameLst>
                                      </p:cBhvr>
                                      <p:to>
                                        <p:strVal val="visible"/>
                                      </p:to>
                                    </p:set>
                                    <p:anim calcmode="lin" valueType="num">
                                      <p:cBhvr additive="base">
                                        <p:cTn id="29" dur="2000" fill="hold"/>
                                        <p:tgtEl>
                                          <p:spTgt spid="15"/>
                                        </p:tgtEl>
                                        <p:attrNameLst>
                                          <p:attrName>ppt_x</p:attrName>
                                        </p:attrNameLst>
                                      </p:cBhvr>
                                      <p:tavLst>
                                        <p:tav tm="0">
                                          <p:val>
                                            <p:strVal val="0-#ppt_w/2"/>
                                          </p:val>
                                        </p:tav>
                                        <p:tav tm="100000">
                                          <p:val>
                                            <p:strVal val="#ppt_x"/>
                                          </p:val>
                                        </p:tav>
                                      </p:tavLst>
                                    </p:anim>
                                    <p:anim calcmode="lin" valueType="num">
                                      <p:cBhvr additive="base">
                                        <p:cTn id="30" dur="2000" fill="hold"/>
                                        <p:tgtEl>
                                          <p:spTgt spid="15"/>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2000" fill="hold"/>
                                        <p:tgtEl>
                                          <p:spTgt spid="16"/>
                                        </p:tgtEl>
                                        <p:attrNameLst>
                                          <p:attrName>ppt_x</p:attrName>
                                        </p:attrNameLst>
                                      </p:cBhvr>
                                      <p:tavLst>
                                        <p:tav tm="0">
                                          <p:val>
                                            <p:strVal val="0-#ppt_w/2"/>
                                          </p:val>
                                        </p:tav>
                                        <p:tav tm="100000">
                                          <p:val>
                                            <p:strVal val="#ppt_x"/>
                                          </p:val>
                                        </p:tav>
                                      </p:tavLst>
                                    </p:anim>
                                    <p:anim calcmode="lin" valueType="num">
                                      <p:cBhvr additive="base">
                                        <p:cTn id="34" dur="2000" fill="hold"/>
                                        <p:tgtEl>
                                          <p:spTgt spid="16"/>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additive="base">
                                        <p:cTn id="37" dur="2000" fill="hold"/>
                                        <p:tgtEl>
                                          <p:spTgt spid="17"/>
                                        </p:tgtEl>
                                        <p:attrNameLst>
                                          <p:attrName>ppt_x</p:attrName>
                                        </p:attrNameLst>
                                      </p:cBhvr>
                                      <p:tavLst>
                                        <p:tav tm="0">
                                          <p:val>
                                            <p:strVal val="0-#ppt_w/2"/>
                                          </p:val>
                                        </p:tav>
                                        <p:tav tm="100000">
                                          <p:val>
                                            <p:strVal val="#ppt_x"/>
                                          </p:val>
                                        </p:tav>
                                      </p:tavLst>
                                    </p:anim>
                                    <p:anim calcmode="lin" valueType="num">
                                      <p:cBhvr additive="base">
                                        <p:cTn id="38" dur="2000" fill="hold"/>
                                        <p:tgtEl>
                                          <p:spTgt spid="17"/>
                                        </p:tgtEl>
                                        <p:attrNameLst>
                                          <p:attrName>ppt_y</p:attrName>
                                        </p:attrNameLst>
                                      </p:cBhvr>
                                      <p:tavLst>
                                        <p:tav tm="0">
                                          <p:val>
                                            <p:strVal val="1+#ppt_h/2"/>
                                          </p:val>
                                        </p:tav>
                                        <p:tav tm="100000">
                                          <p:val>
                                            <p:strVal val="#ppt_y"/>
                                          </p:val>
                                        </p:tav>
                                      </p:tavLst>
                                    </p:anim>
                                  </p:childTnLst>
                                </p:cTn>
                              </p:par>
                              <p:par>
                                <p:cTn id="39" presetID="2" presetClass="entr" presetSubtype="12" fill="hold" nodeType="withEffect">
                                  <p:stCondLst>
                                    <p:cond delay="0"/>
                                  </p:stCondLst>
                                  <p:childTnLst>
                                    <p:set>
                                      <p:cBhvr>
                                        <p:cTn id="40" dur="1" fill="hold">
                                          <p:stCondLst>
                                            <p:cond delay="0"/>
                                          </p:stCondLst>
                                        </p:cTn>
                                        <p:tgtEl>
                                          <p:spTgt spid="18"/>
                                        </p:tgtEl>
                                        <p:attrNameLst>
                                          <p:attrName>style.visibility</p:attrName>
                                        </p:attrNameLst>
                                      </p:cBhvr>
                                      <p:to>
                                        <p:strVal val="visible"/>
                                      </p:to>
                                    </p:set>
                                    <p:anim calcmode="lin" valueType="num">
                                      <p:cBhvr additive="base">
                                        <p:cTn id="41" dur="2000" fill="hold"/>
                                        <p:tgtEl>
                                          <p:spTgt spid="18"/>
                                        </p:tgtEl>
                                        <p:attrNameLst>
                                          <p:attrName>ppt_x</p:attrName>
                                        </p:attrNameLst>
                                      </p:cBhvr>
                                      <p:tavLst>
                                        <p:tav tm="0">
                                          <p:val>
                                            <p:strVal val="0-#ppt_w/2"/>
                                          </p:val>
                                        </p:tav>
                                        <p:tav tm="100000">
                                          <p:val>
                                            <p:strVal val="#ppt_x"/>
                                          </p:val>
                                        </p:tav>
                                      </p:tavLst>
                                    </p:anim>
                                    <p:anim calcmode="lin" valueType="num">
                                      <p:cBhvr additive="base">
                                        <p:cTn id="42" dur="2000" fill="hold"/>
                                        <p:tgtEl>
                                          <p:spTgt spid="18"/>
                                        </p:tgtEl>
                                        <p:attrNameLst>
                                          <p:attrName>ppt_y</p:attrName>
                                        </p:attrNameLst>
                                      </p:cBhvr>
                                      <p:tavLst>
                                        <p:tav tm="0">
                                          <p:val>
                                            <p:strVal val="1+#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19"/>
                                        </p:tgtEl>
                                        <p:attrNameLst>
                                          <p:attrName>style.visibility</p:attrName>
                                        </p:attrNameLst>
                                      </p:cBhvr>
                                      <p:to>
                                        <p:strVal val="visible"/>
                                      </p:to>
                                    </p:set>
                                    <p:anim calcmode="lin" valueType="num">
                                      <p:cBhvr additive="base">
                                        <p:cTn id="45" dur="2000" fill="hold"/>
                                        <p:tgtEl>
                                          <p:spTgt spid="19"/>
                                        </p:tgtEl>
                                        <p:attrNameLst>
                                          <p:attrName>ppt_x</p:attrName>
                                        </p:attrNameLst>
                                      </p:cBhvr>
                                      <p:tavLst>
                                        <p:tav tm="0">
                                          <p:val>
                                            <p:strVal val="0-#ppt_w/2"/>
                                          </p:val>
                                        </p:tav>
                                        <p:tav tm="100000">
                                          <p:val>
                                            <p:strVal val="#ppt_x"/>
                                          </p:val>
                                        </p:tav>
                                      </p:tavLst>
                                    </p:anim>
                                    <p:anim calcmode="lin" valueType="num">
                                      <p:cBhvr additive="base">
                                        <p:cTn id="46" dur="2000" fill="hold"/>
                                        <p:tgtEl>
                                          <p:spTgt spid="19"/>
                                        </p:tgtEl>
                                        <p:attrNameLst>
                                          <p:attrName>ppt_y</p:attrName>
                                        </p:attrNameLst>
                                      </p:cBhvr>
                                      <p:tavLst>
                                        <p:tav tm="0">
                                          <p:val>
                                            <p:strVal val="1+#ppt_h/2"/>
                                          </p:val>
                                        </p:tav>
                                        <p:tav tm="100000">
                                          <p:val>
                                            <p:strVal val="#ppt_y"/>
                                          </p:val>
                                        </p:tav>
                                      </p:tavLst>
                                    </p:anim>
                                  </p:childTnLst>
                                </p:cTn>
                              </p:par>
                              <p:par>
                                <p:cTn id="47" presetID="2" presetClass="entr" presetSubtype="3" fill="hold" nodeType="withEffect">
                                  <p:stCondLst>
                                    <p:cond delay="0"/>
                                  </p:stCondLst>
                                  <p:childTnLst>
                                    <p:set>
                                      <p:cBhvr>
                                        <p:cTn id="48" dur="1" fill="hold">
                                          <p:stCondLst>
                                            <p:cond delay="0"/>
                                          </p:stCondLst>
                                        </p:cTn>
                                        <p:tgtEl>
                                          <p:spTgt spid="10"/>
                                        </p:tgtEl>
                                        <p:attrNameLst>
                                          <p:attrName>style.visibility</p:attrName>
                                        </p:attrNameLst>
                                      </p:cBhvr>
                                      <p:to>
                                        <p:strVal val="visible"/>
                                      </p:to>
                                    </p:set>
                                    <p:anim calcmode="lin" valueType="num">
                                      <p:cBhvr additive="base">
                                        <p:cTn id="49" dur="2000" fill="hold"/>
                                        <p:tgtEl>
                                          <p:spTgt spid="10"/>
                                        </p:tgtEl>
                                        <p:attrNameLst>
                                          <p:attrName>ppt_x</p:attrName>
                                        </p:attrNameLst>
                                      </p:cBhvr>
                                      <p:tavLst>
                                        <p:tav tm="0">
                                          <p:val>
                                            <p:strVal val="1+#ppt_w/2"/>
                                          </p:val>
                                        </p:tav>
                                        <p:tav tm="100000">
                                          <p:val>
                                            <p:strVal val="#ppt_x"/>
                                          </p:val>
                                        </p:tav>
                                      </p:tavLst>
                                    </p:anim>
                                    <p:anim calcmode="lin" valueType="num">
                                      <p:cBhvr additive="base">
                                        <p:cTn id="50" dur="2000" fill="hold"/>
                                        <p:tgtEl>
                                          <p:spTgt spid="10"/>
                                        </p:tgtEl>
                                        <p:attrNameLst>
                                          <p:attrName>ppt_y</p:attrName>
                                        </p:attrNameLst>
                                      </p:cBhvr>
                                      <p:tavLst>
                                        <p:tav tm="0">
                                          <p:val>
                                            <p:strVal val="0-#ppt_h/2"/>
                                          </p:val>
                                        </p:tav>
                                        <p:tav tm="100000">
                                          <p:val>
                                            <p:strVal val="#ppt_y"/>
                                          </p:val>
                                        </p:tav>
                                      </p:tavLst>
                                    </p:anim>
                                  </p:childTnLst>
                                </p:cTn>
                              </p:par>
                              <p:par>
                                <p:cTn id="51" presetID="2" presetClass="entr" presetSubtype="3" fill="hold" nodeType="withEffect">
                                  <p:stCondLst>
                                    <p:cond delay="0"/>
                                  </p:stCondLst>
                                  <p:childTnLst>
                                    <p:set>
                                      <p:cBhvr>
                                        <p:cTn id="52" dur="1" fill="hold">
                                          <p:stCondLst>
                                            <p:cond delay="0"/>
                                          </p:stCondLst>
                                        </p:cTn>
                                        <p:tgtEl>
                                          <p:spTgt spid="11"/>
                                        </p:tgtEl>
                                        <p:attrNameLst>
                                          <p:attrName>style.visibility</p:attrName>
                                        </p:attrNameLst>
                                      </p:cBhvr>
                                      <p:to>
                                        <p:strVal val="visible"/>
                                      </p:to>
                                    </p:set>
                                    <p:anim calcmode="lin" valueType="num">
                                      <p:cBhvr additive="base">
                                        <p:cTn id="53" dur="2000" fill="hold"/>
                                        <p:tgtEl>
                                          <p:spTgt spid="11"/>
                                        </p:tgtEl>
                                        <p:attrNameLst>
                                          <p:attrName>ppt_x</p:attrName>
                                        </p:attrNameLst>
                                      </p:cBhvr>
                                      <p:tavLst>
                                        <p:tav tm="0">
                                          <p:val>
                                            <p:strVal val="1+#ppt_w/2"/>
                                          </p:val>
                                        </p:tav>
                                        <p:tav tm="100000">
                                          <p:val>
                                            <p:strVal val="#ppt_x"/>
                                          </p:val>
                                        </p:tav>
                                      </p:tavLst>
                                    </p:anim>
                                    <p:anim calcmode="lin" valueType="num">
                                      <p:cBhvr additive="base">
                                        <p:cTn id="54" dur="2000" fill="hold"/>
                                        <p:tgtEl>
                                          <p:spTgt spid="11"/>
                                        </p:tgtEl>
                                        <p:attrNameLst>
                                          <p:attrName>ppt_y</p:attrName>
                                        </p:attrNameLst>
                                      </p:cBhvr>
                                      <p:tavLst>
                                        <p:tav tm="0">
                                          <p:val>
                                            <p:strVal val="0-#ppt_h/2"/>
                                          </p:val>
                                        </p:tav>
                                        <p:tav tm="100000">
                                          <p:val>
                                            <p:strVal val="#ppt_y"/>
                                          </p:val>
                                        </p:tav>
                                      </p:tavLst>
                                    </p:anim>
                                  </p:childTnLst>
                                </p:cTn>
                              </p:par>
                              <p:par>
                                <p:cTn id="55" presetID="2" presetClass="entr" presetSubtype="3" fill="hold" nodeType="withEffect">
                                  <p:stCondLst>
                                    <p:cond delay="0"/>
                                  </p:stCondLst>
                                  <p:childTnLst>
                                    <p:set>
                                      <p:cBhvr>
                                        <p:cTn id="56" dur="1" fill="hold">
                                          <p:stCondLst>
                                            <p:cond delay="0"/>
                                          </p:stCondLst>
                                        </p:cTn>
                                        <p:tgtEl>
                                          <p:spTgt spid="12"/>
                                        </p:tgtEl>
                                        <p:attrNameLst>
                                          <p:attrName>style.visibility</p:attrName>
                                        </p:attrNameLst>
                                      </p:cBhvr>
                                      <p:to>
                                        <p:strVal val="visible"/>
                                      </p:to>
                                    </p:set>
                                    <p:anim calcmode="lin" valueType="num">
                                      <p:cBhvr additive="base">
                                        <p:cTn id="57" dur="2000" fill="hold"/>
                                        <p:tgtEl>
                                          <p:spTgt spid="12"/>
                                        </p:tgtEl>
                                        <p:attrNameLst>
                                          <p:attrName>ppt_x</p:attrName>
                                        </p:attrNameLst>
                                      </p:cBhvr>
                                      <p:tavLst>
                                        <p:tav tm="0">
                                          <p:val>
                                            <p:strVal val="1+#ppt_w/2"/>
                                          </p:val>
                                        </p:tav>
                                        <p:tav tm="100000">
                                          <p:val>
                                            <p:strVal val="#ppt_x"/>
                                          </p:val>
                                        </p:tav>
                                      </p:tavLst>
                                    </p:anim>
                                    <p:anim calcmode="lin" valueType="num">
                                      <p:cBhvr additive="base">
                                        <p:cTn id="58" dur="2000" fill="hold"/>
                                        <p:tgtEl>
                                          <p:spTgt spid="12"/>
                                        </p:tgtEl>
                                        <p:attrNameLst>
                                          <p:attrName>ppt_y</p:attrName>
                                        </p:attrNameLst>
                                      </p:cBhvr>
                                      <p:tavLst>
                                        <p:tav tm="0">
                                          <p:val>
                                            <p:strVal val="0-#ppt_h/2"/>
                                          </p:val>
                                        </p:tav>
                                        <p:tav tm="100000">
                                          <p:val>
                                            <p:strVal val="#ppt_y"/>
                                          </p:val>
                                        </p:tav>
                                      </p:tavLst>
                                    </p:anim>
                                  </p:childTnLst>
                                </p:cTn>
                              </p:par>
                              <p:par>
                                <p:cTn id="59" presetID="2" presetClass="entr" presetSubtype="3" fill="hold" nodeType="withEffect">
                                  <p:stCondLst>
                                    <p:cond delay="0"/>
                                  </p:stCondLst>
                                  <p:childTnLst>
                                    <p:set>
                                      <p:cBhvr>
                                        <p:cTn id="60" dur="1" fill="hold">
                                          <p:stCondLst>
                                            <p:cond delay="0"/>
                                          </p:stCondLst>
                                        </p:cTn>
                                        <p:tgtEl>
                                          <p:spTgt spid="13"/>
                                        </p:tgtEl>
                                        <p:attrNameLst>
                                          <p:attrName>style.visibility</p:attrName>
                                        </p:attrNameLst>
                                      </p:cBhvr>
                                      <p:to>
                                        <p:strVal val="visible"/>
                                      </p:to>
                                    </p:set>
                                    <p:anim calcmode="lin" valueType="num">
                                      <p:cBhvr additive="base">
                                        <p:cTn id="61" dur="2000" fill="hold"/>
                                        <p:tgtEl>
                                          <p:spTgt spid="13"/>
                                        </p:tgtEl>
                                        <p:attrNameLst>
                                          <p:attrName>ppt_x</p:attrName>
                                        </p:attrNameLst>
                                      </p:cBhvr>
                                      <p:tavLst>
                                        <p:tav tm="0">
                                          <p:val>
                                            <p:strVal val="1+#ppt_w/2"/>
                                          </p:val>
                                        </p:tav>
                                        <p:tav tm="100000">
                                          <p:val>
                                            <p:strVal val="#ppt_x"/>
                                          </p:val>
                                        </p:tav>
                                      </p:tavLst>
                                    </p:anim>
                                    <p:anim calcmode="lin" valueType="num">
                                      <p:cBhvr additive="base">
                                        <p:cTn id="62" dur="2000" fill="hold"/>
                                        <p:tgtEl>
                                          <p:spTgt spid="13"/>
                                        </p:tgtEl>
                                        <p:attrNameLst>
                                          <p:attrName>ppt_y</p:attrName>
                                        </p:attrNameLst>
                                      </p:cBhvr>
                                      <p:tavLst>
                                        <p:tav tm="0">
                                          <p:val>
                                            <p:strVal val="0-#ppt_h/2"/>
                                          </p:val>
                                        </p:tav>
                                        <p:tav tm="100000">
                                          <p:val>
                                            <p:strVal val="#ppt_y"/>
                                          </p:val>
                                        </p:tav>
                                      </p:tavLst>
                                    </p:anim>
                                  </p:childTnLst>
                                </p:cTn>
                              </p:par>
                              <p:par>
                                <p:cTn id="63" presetID="2" presetClass="entr" presetSubtype="3" fill="hold" nodeType="withEffect">
                                  <p:stCondLst>
                                    <p:cond delay="0"/>
                                  </p:stCondLst>
                                  <p:childTnLst>
                                    <p:set>
                                      <p:cBhvr>
                                        <p:cTn id="64" dur="1" fill="hold">
                                          <p:stCondLst>
                                            <p:cond delay="0"/>
                                          </p:stCondLst>
                                        </p:cTn>
                                        <p:tgtEl>
                                          <p:spTgt spid="14"/>
                                        </p:tgtEl>
                                        <p:attrNameLst>
                                          <p:attrName>style.visibility</p:attrName>
                                        </p:attrNameLst>
                                      </p:cBhvr>
                                      <p:to>
                                        <p:strVal val="visible"/>
                                      </p:to>
                                    </p:set>
                                    <p:anim calcmode="lin" valueType="num">
                                      <p:cBhvr additive="base">
                                        <p:cTn id="65" dur="2000" fill="hold"/>
                                        <p:tgtEl>
                                          <p:spTgt spid="14"/>
                                        </p:tgtEl>
                                        <p:attrNameLst>
                                          <p:attrName>ppt_x</p:attrName>
                                        </p:attrNameLst>
                                      </p:cBhvr>
                                      <p:tavLst>
                                        <p:tav tm="0">
                                          <p:val>
                                            <p:strVal val="1+#ppt_w/2"/>
                                          </p:val>
                                        </p:tav>
                                        <p:tav tm="100000">
                                          <p:val>
                                            <p:strVal val="#ppt_x"/>
                                          </p:val>
                                        </p:tav>
                                      </p:tavLst>
                                    </p:anim>
                                    <p:anim calcmode="lin" valueType="num">
                                      <p:cBhvr additive="base">
                                        <p:cTn id="66" dur="2000" fill="hold"/>
                                        <p:tgtEl>
                                          <p:spTgt spid="14"/>
                                        </p:tgtEl>
                                        <p:attrNameLst>
                                          <p:attrName>ppt_y</p:attrName>
                                        </p:attrNameLst>
                                      </p:cBhvr>
                                      <p:tavLst>
                                        <p:tav tm="0">
                                          <p:val>
                                            <p:strVal val="0-#ppt_h/2"/>
                                          </p:val>
                                        </p:tav>
                                        <p:tav tm="100000">
                                          <p:val>
                                            <p:strVal val="#ppt_y"/>
                                          </p:val>
                                        </p:tav>
                                      </p:tavLst>
                                    </p:anim>
                                  </p:childTnLst>
                                </p:cTn>
                              </p:par>
                              <p:par>
                                <p:cTn id="67" presetID="2" presetClass="entr" presetSubtype="9" fill="hold" nodeType="withEffect">
                                  <p:stCondLst>
                                    <p:cond delay="0"/>
                                  </p:stCondLst>
                                  <p:childTnLst>
                                    <p:set>
                                      <p:cBhvr>
                                        <p:cTn id="68" dur="1" fill="hold">
                                          <p:stCondLst>
                                            <p:cond delay="0"/>
                                          </p:stCondLst>
                                        </p:cTn>
                                        <p:tgtEl>
                                          <p:spTgt spid="5"/>
                                        </p:tgtEl>
                                        <p:attrNameLst>
                                          <p:attrName>style.visibility</p:attrName>
                                        </p:attrNameLst>
                                      </p:cBhvr>
                                      <p:to>
                                        <p:strVal val="visible"/>
                                      </p:to>
                                    </p:set>
                                    <p:anim calcmode="lin" valueType="num">
                                      <p:cBhvr additive="base">
                                        <p:cTn id="69" dur="2000" fill="hold"/>
                                        <p:tgtEl>
                                          <p:spTgt spid="5"/>
                                        </p:tgtEl>
                                        <p:attrNameLst>
                                          <p:attrName>ppt_x</p:attrName>
                                        </p:attrNameLst>
                                      </p:cBhvr>
                                      <p:tavLst>
                                        <p:tav tm="0">
                                          <p:val>
                                            <p:strVal val="0-#ppt_w/2"/>
                                          </p:val>
                                        </p:tav>
                                        <p:tav tm="100000">
                                          <p:val>
                                            <p:strVal val="#ppt_x"/>
                                          </p:val>
                                        </p:tav>
                                      </p:tavLst>
                                    </p:anim>
                                    <p:anim calcmode="lin" valueType="num">
                                      <p:cBhvr additive="base">
                                        <p:cTn id="70" dur="2000" fill="hold"/>
                                        <p:tgtEl>
                                          <p:spTgt spid="5"/>
                                        </p:tgtEl>
                                        <p:attrNameLst>
                                          <p:attrName>ppt_y</p:attrName>
                                        </p:attrNameLst>
                                      </p:cBhvr>
                                      <p:tavLst>
                                        <p:tav tm="0">
                                          <p:val>
                                            <p:strVal val="0-#ppt_h/2"/>
                                          </p:val>
                                        </p:tav>
                                        <p:tav tm="100000">
                                          <p:val>
                                            <p:strVal val="#ppt_y"/>
                                          </p:val>
                                        </p:tav>
                                      </p:tavLst>
                                    </p:anim>
                                  </p:childTnLst>
                                </p:cTn>
                              </p:par>
                              <p:par>
                                <p:cTn id="71" presetID="2" presetClass="entr" presetSubtype="9" fill="hold" nodeType="withEffect">
                                  <p:stCondLst>
                                    <p:cond delay="0"/>
                                  </p:stCondLst>
                                  <p:childTnLst>
                                    <p:set>
                                      <p:cBhvr>
                                        <p:cTn id="72" dur="1" fill="hold">
                                          <p:stCondLst>
                                            <p:cond delay="0"/>
                                          </p:stCondLst>
                                        </p:cTn>
                                        <p:tgtEl>
                                          <p:spTgt spid="20"/>
                                        </p:tgtEl>
                                        <p:attrNameLst>
                                          <p:attrName>style.visibility</p:attrName>
                                        </p:attrNameLst>
                                      </p:cBhvr>
                                      <p:to>
                                        <p:strVal val="visible"/>
                                      </p:to>
                                    </p:set>
                                    <p:anim calcmode="lin" valueType="num">
                                      <p:cBhvr additive="base">
                                        <p:cTn id="73" dur="2000" fill="hold"/>
                                        <p:tgtEl>
                                          <p:spTgt spid="20"/>
                                        </p:tgtEl>
                                        <p:attrNameLst>
                                          <p:attrName>ppt_x</p:attrName>
                                        </p:attrNameLst>
                                      </p:cBhvr>
                                      <p:tavLst>
                                        <p:tav tm="0">
                                          <p:val>
                                            <p:strVal val="0-#ppt_w/2"/>
                                          </p:val>
                                        </p:tav>
                                        <p:tav tm="100000">
                                          <p:val>
                                            <p:strVal val="#ppt_x"/>
                                          </p:val>
                                        </p:tav>
                                      </p:tavLst>
                                    </p:anim>
                                    <p:anim calcmode="lin" valueType="num">
                                      <p:cBhvr additive="base">
                                        <p:cTn id="74" dur="2000" fill="hold"/>
                                        <p:tgtEl>
                                          <p:spTgt spid="20"/>
                                        </p:tgtEl>
                                        <p:attrNameLst>
                                          <p:attrName>ppt_y</p:attrName>
                                        </p:attrNameLst>
                                      </p:cBhvr>
                                      <p:tavLst>
                                        <p:tav tm="0">
                                          <p:val>
                                            <p:strVal val="0-#ppt_h/2"/>
                                          </p:val>
                                        </p:tav>
                                        <p:tav tm="100000">
                                          <p:val>
                                            <p:strVal val="#ppt_y"/>
                                          </p:val>
                                        </p:tav>
                                      </p:tavLst>
                                    </p:anim>
                                  </p:childTnLst>
                                </p:cTn>
                              </p:par>
                              <p:par>
                                <p:cTn id="75" presetID="2" presetClass="entr" presetSubtype="9" fill="hold" nodeType="withEffect">
                                  <p:stCondLst>
                                    <p:cond delay="0"/>
                                  </p:stCondLst>
                                  <p:childTnLst>
                                    <p:set>
                                      <p:cBhvr>
                                        <p:cTn id="76" dur="1" fill="hold">
                                          <p:stCondLst>
                                            <p:cond delay="0"/>
                                          </p:stCondLst>
                                        </p:cTn>
                                        <p:tgtEl>
                                          <p:spTgt spid="21"/>
                                        </p:tgtEl>
                                        <p:attrNameLst>
                                          <p:attrName>style.visibility</p:attrName>
                                        </p:attrNameLst>
                                      </p:cBhvr>
                                      <p:to>
                                        <p:strVal val="visible"/>
                                      </p:to>
                                    </p:set>
                                    <p:anim calcmode="lin" valueType="num">
                                      <p:cBhvr additive="base">
                                        <p:cTn id="77" dur="2000" fill="hold"/>
                                        <p:tgtEl>
                                          <p:spTgt spid="21"/>
                                        </p:tgtEl>
                                        <p:attrNameLst>
                                          <p:attrName>ppt_x</p:attrName>
                                        </p:attrNameLst>
                                      </p:cBhvr>
                                      <p:tavLst>
                                        <p:tav tm="0">
                                          <p:val>
                                            <p:strVal val="0-#ppt_w/2"/>
                                          </p:val>
                                        </p:tav>
                                        <p:tav tm="100000">
                                          <p:val>
                                            <p:strVal val="#ppt_x"/>
                                          </p:val>
                                        </p:tav>
                                      </p:tavLst>
                                    </p:anim>
                                    <p:anim calcmode="lin" valueType="num">
                                      <p:cBhvr additive="base">
                                        <p:cTn id="78" dur="2000" fill="hold"/>
                                        <p:tgtEl>
                                          <p:spTgt spid="21"/>
                                        </p:tgtEl>
                                        <p:attrNameLst>
                                          <p:attrName>ppt_y</p:attrName>
                                        </p:attrNameLst>
                                      </p:cBhvr>
                                      <p:tavLst>
                                        <p:tav tm="0">
                                          <p:val>
                                            <p:strVal val="0-#ppt_h/2"/>
                                          </p:val>
                                        </p:tav>
                                        <p:tav tm="100000">
                                          <p:val>
                                            <p:strVal val="#ppt_y"/>
                                          </p:val>
                                        </p:tav>
                                      </p:tavLst>
                                    </p:anim>
                                  </p:childTnLst>
                                </p:cTn>
                              </p:par>
                              <p:par>
                                <p:cTn id="79" presetID="2" presetClass="entr" presetSubtype="9" fill="hold" nodeType="withEffect">
                                  <p:stCondLst>
                                    <p:cond delay="0"/>
                                  </p:stCondLst>
                                  <p:childTnLst>
                                    <p:set>
                                      <p:cBhvr>
                                        <p:cTn id="80" dur="1" fill="hold">
                                          <p:stCondLst>
                                            <p:cond delay="0"/>
                                          </p:stCondLst>
                                        </p:cTn>
                                        <p:tgtEl>
                                          <p:spTgt spid="22"/>
                                        </p:tgtEl>
                                        <p:attrNameLst>
                                          <p:attrName>style.visibility</p:attrName>
                                        </p:attrNameLst>
                                      </p:cBhvr>
                                      <p:to>
                                        <p:strVal val="visible"/>
                                      </p:to>
                                    </p:set>
                                    <p:anim calcmode="lin" valueType="num">
                                      <p:cBhvr additive="base">
                                        <p:cTn id="81" dur="2000" fill="hold"/>
                                        <p:tgtEl>
                                          <p:spTgt spid="22"/>
                                        </p:tgtEl>
                                        <p:attrNameLst>
                                          <p:attrName>ppt_x</p:attrName>
                                        </p:attrNameLst>
                                      </p:cBhvr>
                                      <p:tavLst>
                                        <p:tav tm="0">
                                          <p:val>
                                            <p:strVal val="0-#ppt_w/2"/>
                                          </p:val>
                                        </p:tav>
                                        <p:tav tm="100000">
                                          <p:val>
                                            <p:strVal val="#ppt_x"/>
                                          </p:val>
                                        </p:tav>
                                      </p:tavLst>
                                    </p:anim>
                                    <p:anim calcmode="lin" valueType="num">
                                      <p:cBhvr additive="base">
                                        <p:cTn id="82" dur="2000" fill="hold"/>
                                        <p:tgtEl>
                                          <p:spTgt spid="22"/>
                                        </p:tgtEl>
                                        <p:attrNameLst>
                                          <p:attrName>ppt_y</p:attrName>
                                        </p:attrNameLst>
                                      </p:cBhvr>
                                      <p:tavLst>
                                        <p:tav tm="0">
                                          <p:val>
                                            <p:strVal val="0-#ppt_h/2"/>
                                          </p:val>
                                        </p:tav>
                                        <p:tav tm="100000">
                                          <p:val>
                                            <p:strVal val="#ppt_y"/>
                                          </p:val>
                                        </p:tav>
                                      </p:tavLst>
                                    </p:anim>
                                  </p:childTnLst>
                                </p:cTn>
                              </p:par>
                              <p:par>
                                <p:cTn id="83" presetID="2" presetClass="entr" presetSubtype="9" fill="hold" nodeType="withEffect">
                                  <p:stCondLst>
                                    <p:cond delay="0"/>
                                  </p:stCondLst>
                                  <p:childTnLst>
                                    <p:set>
                                      <p:cBhvr>
                                        <p:cTn id="84" dur="1" fill="hold">
                                          <p:stCondLst>
                                            <p:cond delay="0"/>
                                          </p:stCondLst>
                                        </p:cTn>
                                        <p:tgtEl>
                                          <p:spTgt spid="23"/>
                                        </p:tgtEl>
                                        <p:attrNameLst>
                                          <p:attrName>style.visibility</p:attrName>
                                        </p:attrNameLst>
                                      </p:cBhvr>
                                      <p:to>
                                        <p:strVal val="visible"/>
                                      </p:to>
                                    </p:set>
                                    <p:anim calcmode="lin" valueType="num">
                                      <p:cBhvr additive="base">
                                        <p:cTn id="85" dur="2000" fill="hold"/>
                                        <p:tgtEl>
                                          <p:spTgt spid="23"/>
                                        </p:tgtEl>
                                        <p:attrNameLst>
                                          <p:attrName>ppt_x</p:attrName>
                                        </p:attrNameLst>
                                      </p:cBhvr>
                                      <p:tavLst>
                                        <p:tav tm="0">
                                          <p:val>
                                            <p:strVal val="0-#ppt_w/2"/>
                                          </p:val>
                                        </p:tav>
                                        <p:tav tm="100000">
                                          <p:val>
                                            <p:strVal val="#ppt_x"/>
                                          </p:val>
                                        </p:tav>
                                      </p:tavLst>
                                    </p:anim>
                                    <p:anim calcmode="lin" valueType="num">
                                      <p:cBhvr additive="base">
                                        <p:cTn id="86" dur="2000" fill="hold"/>
                                        <p:tgtEl>
                                          <p:spTgt spid="23"/>
                                        </p:tgtEl>
                                        <p:attrNameLst>
                                          <p:attrName>ppt_y</p:attrName>
                                        </p:attrNameLst>
                                      </p:cBhvr>
                                      <p:tavLst>
                                        <p:tav tm="0">
                                          <p:val>
                                            <p:strVal val="0-#ppt_h/2"/>
                                          </p:val>
                                        </p:tav>
                                        <p:tav tm="100000">
                                          <p:val>
                                            <p:strVal val="#ppt_y"/>
                                          </p:val>
                                        </p:tav>
                                      </p:tavLst>
                                    </p:anim>
                                  </p:childTnLst>
                                </p:cTn>
                              </p:par>
                              <p:par>
                                <p:cTn id="87" presetID="8" presetClass="emph" presetSubtype="0" autoRev="1" fill="hold" nodeType="withEffect">
                                  <p:stCondLst>
                                    <p:cond delay="0"/>
                                  </p:stCondLst>
                                  <p:childTnLst>
                                    <p:animRot by="21600000">
                                      <p:cBhvr>
                                        <p:cTn id="88" dur="2000" fill="hold"/>
                                        <p:tgtEl>
                                          <p:spTgt spid="4"/>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6"/>
                                        </p:tgtEl>
                                        <p:attrNameLst>
                                          <p:attrName>r</p:attrName>
                                        </p:attrNameLst>
                                      </p:cBhvr>
                                    </p:animRot>
                                  </p:childTnLst>
                                </p:cTn>
                              </p:par>
                              <p:par>
                                <p:cTn id="91" presetID="8" presetClass="emph" presetSubtype="0" autoRev="1" fill="hold" nodeType="withEffect">
                                  <p:stCondLst>
                                    <p:cond delay="0"/>
                                  </p:stCondLst>
                                  <p:childTnLst>
                                    <p:animRot by="21600000">
                                      <p:cBhvr>
                                        <p:cTn id="92" dur="2000" fill="hold"/>
                                        <p:tgtEl>
                                          <p:spTgt spid="7"/>
                                        </p:tgtEl>
                                        <p:attrNameLst>
                                          <p:attrName>r</p:attrName>
                                        </p:attrNameLst>
                                      </p:cBhvr>
                                    </p:animRot>
                                  </p:childTnLst>
                                </p:cTn>
                              </p:par>
                              <p:par>
                                <p:cTn id="93" presetID="8" presetClass="emph" presetSubtype="0" autoRev="1" fill="hold" nodeType="withEffect">
                                  <p:stCondLst>
                                    <p:cond delay="0"/>
                                  </p:stCondLst>
                                  <p:childTnLst>
                                    <p:animRot by="21600000">
                                      <p:cBhvr>
                                        <p:cTn id="94" dur="2000" fill="hold"/>
                                        <p:tgtEl>
                                          <p:spTgt spid="8"/>
                                        </p:tgtEl>
                                        <p:attrNameLst>
                                          <p:attrName>r</p:attrName>
                                        </p:attrNameLst>
                                      </p:cBhvr>
                                    </p:animRot>
                                  </p:childTnLst>
                                </p:cTn>
                              </p:par>
                              <p:par>
                                <p:cTn id="95" presetID="8" presetClass="emph" presetSubtype="0" autoRev="1" fill="hold" nodeType="withEffect">
                                  <p:stCondLst>
                                    <p:cond delay="0"/>
                                  </p:stCondLst>
                                  <p:childTnLst>
                                    <p:animRot by="21600000">
                                      <p:cBhvr>
                                        <p:cTn id="96" dur="2000" fill="hold"/>
                                        <p:tgtEl>
                                          <p:spTgt spid="9"/>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15"/>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16"/>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17"/>
                                        </p:tgtEl>
                                        <p:attrNameLst>
                                          <p:attrName>r</p:attrName>
                                        </p:attrNameLst>
                                      </p:cBhvr>
                                    </p:animRot>
                                  </p:childTnLst>
                                </p:cTn>
                              </p:par>
                              <p:par>
                                <p:cTn id="103" presetID="8" presetClass="emph" presetSubtype="0" autoRev="1" fill="hold" nodeType="withEffect">
                                  <p:stCondLst>
                                    <p:cond delay="0"/>
                                  </p:stCondLst>
                                  <p:childTnLst>
                                    <p:animRot by="-21600000">
                                      <p:cBhvr>
                                        <p:cTn id="104" dur="2000" fill="hold"/>
                                        <p:tgtEl>
                                          <p:spTgt spid="18"/>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19"/>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10"/>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11"/>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12"/>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13"/>
                                        </p:tgtEl>
                                        <p:attrNameLst>
                                          <p:attrName>r</p:attrName>
                                        </p:attrNameLst>
                                      </p:cBhvr>
                                    </p:animRot>
                                  </p:childTnLst>
                                </p:cTn>
                              </p:par>
                              <p:par>
                                <p:cTn id="115" presetID="8" presetClass="emph" presetSubtype="0" autoRev="1" fill="hold" nodeType="withEffect">
                                  <p:stCondLst>
                                    <p:cond delay="0"/>
                                  </p:stCondLst>
                                  <p:childTnLst>
                                    <p:animRot by="-21600000">
                                      <p:cBhvr>
                                        <p:cTn id="116" dur="2000" fill="hold"/>
                                        <p:tgtEl>
                                          <p:spTgt spid="14"/>
                                        </p:tgtEl>
                                        <p:attrNameLst>
                                          <p:attrName>r</p:attrName>
                                        </p:attrNameLst>
                                      </p:cBhvr>
                                    </p:animRot>
                                  </p:childTnLst>
                                </p:cTn>
                              </p:par>
                              <p:par>
                                <p:cTn id="117" presetID="8" presetClass="emph" presetSubtype="0" autoRev="1" fill="hold" nodeType="withEffect">
                                  <p:stCondLst>
                                    <p:cond delay="0"/>
                                  </p:stCondLst>
                                  <p:childTnLst>
                                    <p:animRot by="21600000">
                                      <p:cBhvr>
                                        <p:cTn id="118" dur="2000" fill="hold"/>
                                        <p:tgtEl>
                                          <p:spTgt spid="5"/>
                                        </p:tgtEl>
                                        <p:attrNameLst>
                                          <p:attrName>r</p:attrName>
                                        </p:attrNameLst>
                                      </p:cBhvr>
                                    </p:animRot>
                                  </p:childTnLst>
                                </p:cTn>
                              </p:par>
                              <p:par>
                                <p:cTn id="119" presetID="8" presetClass="emph" presetSubtype="0" autoRev="1" fill="hold" nodeType="withEffect">
                                  <p:stCondLst>
                                    <p:cond delay="0"/>
                                  </p:stCondLst>
                                  <p:childTnLst>
                                    <p:animRot by="21600000">
                                      <p:cBhvr>
                                        <p:cTn id="120" dur="2000" fill="hold"/>
                                        <p:tgtEl>
                                          <p:spTgt spid="20"/>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21"/>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22"/>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23"/>
                                        </p:tgtEl>
                                        <p:attrNameLst>
                                          <p:attrName>r</p:attrName>
                                        </p:attrNameLst>
                                      </p:cBhvr>
                                    </p:animRot>
                                  </p:childTnLst>
                                </p:cTn>
                              </p:par>
                            </p:childTnLst>
                          </p:cTn>
                        </p:par>
                        <p:par>
                          <p:cTn id="127" fill="hold">
                            <p:stCondLst>
                              <p:cond delay="4000"/>
                            </p:stCondLst>
                            <p:childTnLst>
                              <p:par>
                                <p:cTn id="128" presetID="2" presetClass="exit" presetSubtype="6" fill="hold" nodeType="afterEffect">
                                  <p:stCondLst>
                                    <p:cond delay="0"/>
                                  </p:stCondLst>
                                  <p:childTnLst>
                                    <p:anim calcmode="lin" valueType="num">
                                      <p:cBhvr additive="base">
                                        <p:cTn id="129" dur="2000"/>
                                        <p:tgtEl>
                                          <p:spTgt spid="4"/>
                                        </p:tgtEl>
                                        <p:attrNameLst>
                                          <p:attrName>ppt_x</p:attrName>
                                        </p:attrNameLst>
                                      </p:cBhvr>
                                      <p:tavLst>
                                        <p:tav tm="0">
                                          <p:val>
                                            <p:strVal val="ppt_x"/>
                                          </p:val>
                                        </p:tav>
                                        <p:tav tm="100000">
                                          <p:val>
                                            <p:strVal val="1+ppt_w/2"/>
                                          </p:val>
                                        </p:tav>
                                      </p:tavLst>
                                    </p:anim>
                                    <p:anim calcmode="lin" valueType="num">
                                      <p:cBhvr additive="base">
                                        <p:cTn id="130" dur="2000"/>
                                        <p:tgtEl>
                                          <p:spTgt spid="4"/>
                                        </p:tgtEl>
                                        <p:attrNameLst>
                                          <p:attrName>ppt_y</p:attrName>
                                        </p:attrNameLst>
                                      </p:cBhvr>
                                      <p:tavLst>
                                        <p:tav tm="0">
                                          <p:val>
                                            <p:strVal val="ppt_y"/>
                                          </p:val>
                                        </p:tav>
                                        <p:tav tm="100000">
                                          <p:val>
                                            <p:strVal val="1+ppt_h/2"/>
                                          </p:val>
                                        </p:tav>
                                      </p:tavLst>
                                    </p:anim>
                                    <p:set>
                                      <p:cBhvr>
                                        <p:cTn id="131" dur="1" fill="hold">
                                          <p:stCondLst>
                                            <p:cond delay="1999"/>
                                          </p:stCondLst>
                                        </p:cTn>
                                        <p:tgtEl>
                                          <p:spTgt spid="4"/>
                                        </p:tgtEl>
                                        <p:attrNameLst>
                                          <p:attrName>style.visibility</p:attrName>
                                        </p:attrNameLst>
                                      </p:cBhvr>
                                      <p:to>
                                        <p:strVal val="hidden"/>
                                      </p:to>
                                    </p:set>
                                  </p:childTnLst>
                                </p:cTn>
                              </p:par>
                              <p:par>
                                <p:cTn id="132" presetID="2" presetClass="exit" presetSubtype="6" fill="hold" nodeType="withEffect">
                                  <p:stCondLst>
                                    <p:cond delay="0"/>
                                  </p:stCondLst>
                                  <p:childTnLst>
                                    <p:anim calcmode="lin" valueType="num">
                                      <p:cBhvr additive="base">
                                        <p:cTn id="133" dur="2000"/>
                                        <p:tgtEl>
                                          <p:spTgt spid="6"/>
                                        </p:tgtEl>
                                        <p:attrNameLst>
                                          <p:attrName>ppt_x</p:attrName>
                                        </p:attrNameLst>
                                      </p:cBhvr>
                                      <p:tavLst>
                                        <p:tav tm="0">
                                          <p:val>
                                            <p:strVal val="ppt_x"/>
                                          </p:val>
                                        </p:tav>
                                        <p:tav tm="100000">
                                          <p:val>
                                            <p:strVal val="1+ppt_w/2"/>
                                          </p:val>
                                        </p:tav>
                                      </p:tavLst>
                                    </p:anim>
                                    <p:anim calcmode="lin" valueType="num">
                                      <p:cBhvr additive="base">
                                        <p:cTn id="134" dur="2000"/>
                                        <p:tgtEl>
                                          <p:spTgt spid="6"/>
                                        </p:tgtEl>
                                        <p:attrNameLst>
                                          <p:attrName>ppt_y</p:attrName>
                                        </p:attrNameLst>
                                      </p:cBhvr>
                                      <p:tavLst>
                                        <p:tav tm="0">
                                          <p:val>
                                            <p:strVal val="ppt_y"/>
                                          </p:val>
                                        </p:tav>
                                        <p:tav tm="100000">
                                          <p:val>
                                            <p:strVal val="1+ppt_h/2"/>
                                          </p:val>
                                        </p:tav>
                                      </p:tavLst>
                                    </p:anim>
                                    <p:set>
                                      <p:cBhvr>
                                        <p:cTn id="135" dur="1" fill="hold">
                                          <p:stCondLst>
                                            <p:cond delay="1999"/>
                                          </p:stCondLst>
                                        </p:cTn>
                                        <p:tgtEl>
                                          <p:spTgt spid="6"/>
                                        </p:tgtEl>
                                        <p:attrNameLst>
                                          <p:attrName>style.visibility</p:attrName>
                                        </p:attrNameLst>
                                      </p:cBhvr>
                                      <p:to>
                                        <p:strVal val="hidden"/>
                                      </p:to>
                                    </p:set>
                                  </p:childTnLst>
                                </p:cTn>
                              </p:par>
                              <p:par>
                                <p:cTn id="136" presetID="2" presetClass="exit" presetSubtype="6" fill="hold" nodeType="withEffect">
                                  <p:stCondLst>
                                    <p:cond delay="0"/>
                                  </p:stCondLst>
                                  <p:childTnLst>
                                    <p:anim calcmode="lin" valueType="num">
                                      <p:cBhvr additive="base">
                                        <p:cTn id="137" dur="2000"/>
                                        <p:tgtEl>
                                          <p:spTgt spid="7"/>
                                        </p:tgtEl>
                                        <p:attrNameLst>
                                          <p:attrName>ppt_x</p:attrName>
                                        </p:attrNameLst>
                                      </p:cBhvr>
                                      <p:tavLst>
                                        <p:tav tm="0">
                                          <p:val>
                                            <p:strVal val="ppt_x"/>
                                          </p:val>
                                        </p:tav>
                                        <p:tav tm="100000">
                                          <p:val>
                                            <p:strVal val="1+ppt_w/2"/>
                                          </p:val>
                                        </p:tav>
                                      </p:tavLst>
                                    </p:anim>
                                    <p:anim calcmode="lin" valueType="num">
                                      <p:cBhvr additive="base">
                                        <p:cTn id="138" dur="2000"/>
                                        <p:tgtEl>
                                          <p:spTgt spid="7"/>
                                        </p:tgtEl>
                                        <p:attrNameLst>
                                          <p:attrName>ppt_y</p:attrName>
                                        </p:attrNameLst>
                                      </p:cBhvr>
                                      <p:tavLst>
                                        <p:tav tm="0">
                                          <p:val>
                                            <p:strVal val="ppt_y"/>
                                          </p:val>
                                        </p:tav>
                                        <p:tav tm="100000">
                                          <p:val>
                                            <p:strVal val="1+ppt_h/2"/>
                                          </p:val>
                                        </p:tav>
                                      </p:tavLst>
                                    </p:anim>
                                    <p:set>
                                      <p:cBhvr>
                                        <p:cTn id="139" dur="1" fill="hold">
                                          <p:stCondLst>
                                            <p:cond delay="1999"/>
                                          </p:stCondLst>
                                        </p:cTn>
                                        <p:tgtEl>
                                          <p:spTgt spid="7"/>
                                        </p:tgtEl>
                                        <p:attrNameLst>
                                          <p:attrName>style.visibility</p:attrName>
                                        </p:attrNameLst>
                                      </p:cBhvr>
                                      <p:to>
                                        <p:strVal val="hidden"/>
                                      </p:to>
                                    </p:set>
                                  </p:childTnLst>
                                </p:cTn>
                              </p:par>
                              <p:par>
                                <p:cTn id="140" presetID="2" presetClass="exit" presetSubtype="6" fill="hold" nodeType="withEffect">
                                  <p:stCondLst>
                                    <p:cond delay="0"/>
                                  </p:stCondLst>
                                  <p:childTnLst>
                                    <p:anim calcmode="lin" valueType="num">
                                      <p:cBhvr additive="base">
                                        <p:cTn id="141" dur="2000"/>
                                        <p:tgtEl>
                                          <p:spTgt spid="8"/>
                                        </p:tgtEl>
                                        <p:attrNameLst>
                                          <p:attrName>ppt_x</p:attrName>
                                        </p:attrNameLst>
                                      </p:cBhvr>
                                      <p:tavLst>
                                        <p:tav tm="0">
                                          <p:val>
                                            <p:strVal val="ppt_x"/>
                                          </p:val>
                                        </p:tav>
                                        <p:tav tm="100000">
                                          <p:val>
                                            <p:strVal val="1+ppt_w/2"/>
                                          </p:val>
                                        </p:tav>
                                      </p:tavLst>
                                    </p:anim>
                                    <p:anim calcmode="lin" valueType="num">
                                      <p:cBhvr additive="base">
                                        <p:cTn id="142" dur="2000"/>
                                        <p:tgtEl>
                                          <p:spTgt spid="8"/>
                                        </p:tgtEl>
                                        <p:attrNameLst>
                                          <p:attrName>ppt_y</p:attrName>
                                        </p:attrNameLst>
                                      </p:cBhvr>
                                      <p:tavLst>
                                        <p:tav tm="0">
                                          <p:val>
                                            <p:strVal val="ppt_y"/>
                                          </p:val>
                                        </p:tav>
                                        <p:tav tm="100000">
                                          <p:val>
                                            <p:strVal val="1+ppt_h/2"/>
                                          </p:val>
                                        </p:tav>
                                      </p:tavLst>
                                    </p:anim>
                                    <p:set>
                                      <p:cBhvr>
                                        <p:cTn id="143" dur="1" fill="hold">
                                          <p:stCondLst>
                                            <p:cond delay="1999"/>
                                          </p:stCondLst>
                                        </p:cTn>
                                        <p:tgtEl>
                                          <p:spTgt spid="8"/>
                                        </p:tgtEl>
                                        <p:attrNameLst>
                                          <p:attrName>style.visibility</p:attrName>
                                        </p:attrNameLst>
                                      </p:cBhvr>
                                      <p:to>
                                        <p:strVal val="hidden"/>
                                      </p:to>
                                    </p:set>
                                  </p:childTnLst>
                                </p:cTn>
                              </p:par>
                              <p:par>
                                <p:cTn id="144" presetID="2" presetClass="exit" presetSubtype="6" fill="hold" nodeType="withEffect">
                                  <p:stCondLst>
                                    <p:cond delay="0"/>
                                  </p:stCondLst>
                                  <p:childTnLst>
                                    <p:anim calcmode="lin" valueType="num">
                                      <p:cBhvr additive="base">
                                        <p:cTn id="145" dur="2000"/>
                                        <p:tgtEl>
                                          <p:spTgt spid="9"/>
                                        </p:tgtEl>
                                        <p:attrNameLst>
                                          <p:attrName>ppt_x</p:attrName>
                                        </p:attrNameLst>
                                      </p:cBhvr>
                                      <p:tavLst>
                                        <p:tav tm="0">
                                          <p:val>
                                            <p:strVal val="ppt_x"/>
                                          </p:val>
                                        </p:tav>
                                        <p:tav tm="100000">
                                          <p:val>
                                            <p:strVal val="1+ppt_w/2"/>
                                          </p:val>
                                        </p:tav>
                                      </p:tavLst>
                                    </p:anim>
                                    <p:anim calcmode="lin" valueType="num">
                                      <p:cBhvr additive="base">
                                        <p:cTn id="146" dur="2000"/>
                                        <p:tgtEl>
                                          <p:spTgt spid="9"/>
                                        </p:tgtEl>
                                        <p:attrNameLst>
                                          <p:attrName>ppt_y</p:attrName>
                                        </p:attrNameLst>
                                      </p:cBhvr>
                                      <p:tavLst>
                                        <p:tav tm="0">
                                          <p:val>
                                            <p:strVal val="ppt_y"/>
                                          </p:val>
                                        </p:tav>
                                        <p:tav tm="100000">
                                          <p:val>
                                            <p:strVal val="1+ppt_h/2"/>
                                          </p:val>
                                        </p:tav>
                                      </p:tavLst>
                                    </p:anim>
                                    <p:set>
                                      <p:cBhvr>
                                        <p:cTn id="147" dur="1" fill="hold">
                                          <p:stCondLst>
                                            <p:cond delay="1999"/>
                                          </p:stCondLst>
                                        </p:cTn>
                                        <p:tgtEl>
                                          <p:spTgt spid="9"/>
                                        </p:tgtEl>
                                        <p:attrNameLst>
                                          <p:attrName>style.visibility</p:attrName>
                                        </p:attrNameLst>
                                      </p:cBhvr>
                                      <p:to>
                                        <p:strVal val="hidden"/>
                                      </p:to>
                                    </p:set>
                                  </p:childTnLst>
                                </p:cTn>
                              </p:par>
                              <p:par>
                                <p:cTn id="148" presetID="2" presetClass="exit" presetSubtype="12" fill="hold" nodeType="withEffect">
                                  <p:stCondLst>
                                    <p:cond delay="0"/>
                                  </p:stCondLst>
                                  <p:childTnLst>
                                    <p:anim calcmode="lin" valueType="num">
                                      <p:cBhvr additive="base">
                                        <p:cTn id="149" dur="2000"/>
                                        <p:tgtEl>
                                          <p:spTgt spid="15"/>
                                        </p:tgtEl>
                                        <p:attrNameLst>
                                          <p:attrName>ppt_x</p:attrName>
                                        </p:attrNameLst>
                                      </p:cBhvr>
                                      <p:tavLst>
                                        <p:tav tm="0">
                                          <p:val>
                                            <p:strVal val="ppt_x"/>
                                          </p:val>
                                        </p:tav>
                                        <p:tav tm="100000">
                                          <p:val>
                                            <p:strVal val="0-ppt_w/2"/>
                                          </p:val>
                                        </p:tav>
                                      </p:tavLst>
                                    </p:anim>
                                    <p:anim calcmode="lin" valueType="num">
                                      <p:cBhvr additive="base">
                                        <p:cTn id="150" dur="2000"/>
                                        <p:tgtEl>
                                          <p:spTgt spid="15"/>
                                        </p:tgtEl>
                                        <p:attrNameLst>
                                          <p:attrName>ppt_y</p:attrName>
                                        </p:attrNameLst>
                                      </p:cBhvr>
                                      <p:tavLst>
                                        <p:tav tm="0">
                                          <p:val>
                                            <p:strVal val="ppt_y"/>
                                          </p:val>
                                        </p:tav>
                                        <p:tav tm="100000">
                                          <p:val>
                                            <p:strVal val="1+ppt_h/2"/>
                                          </p:val>
                                        </p:tav>
                                      </p:tavLst>
                                    </p:anim>
                                    <p:set>
                                      <p:cBhvr>
                                        <p:cTn id="151" dur="1" fill="hold">
                                          <p:stCondLst>
                                            <p:cond delay="1999"/>
                                          </p:stCondLst>
                                        </p:cTn>
                                        <p:tgtEl>
                                          <p:spTgt spid="15"/>
                                        </p:tgtEl>
                                        <p:attrNameLst>
                                          <p:attrName>style.visibility</p:attrName>
                                        </p:attrNameLst>
                                      </p:cBhvr>
                                      <p:to>
                                        <p:strVal val="hidden"/>
                                      </p:to>
                                    </p:set>
                                  </p:childTnLst>
                                </p:cTn>
                              </p:par>
                              <p:par>
                                <p:cTn id="152" presetID="2" presetClass="exit" presetSubtype="12" fill="hold" nodeType="withEffect">
                                  <p:stCondLst>
                                    <p:cond delay="0"/>
                                  </p:stCondLst>
                                  <p:childTnLst>
                                    <p:anim calcmode="lin" valueType="num">
                                      <p:cBhvr additive="base">
                                        <p:cTn id="153" dur="2000"/>
                                        <p:tgtEl>
                                          <p:spTgt spid="16"/>
                                        </p:tgtEl>
                                        <p:attrNameLst>
                                          <p:attrName>ppt_x</p:attrName>
                                        </p:attrNameLst>
                                      </p:cBhvr>
                                      <p:tavLst>
                                        <p:tav tm="0">
                                          <p:val>
                                            <p:strVal val="ppt_x"/>
                                          </p:val>
                                        </p:tav>
                                        <p:tav tm="100000">
                                          <p:val>
                                            <p:strVal val="0-ppt_w/2"/>
                                          </p:val>
                                        </p:tav>
                                      </p:tavLst>
                                    </p:anim>
                                    <p:anim calcmode="lin" valueType="num">
                                      <p:cBhvr additive="base">
                                        <p:cTn id="154" dur="2000"/>
                                        <p:tgtEl>
                                          <p:spTgt spid="16"/>
                                        </p:tgtEl>
                                        <p:attrNameLst>
                                          <p:attrName>ppt_y</p:attrName>
                                        </p:attrNameLst>
                                      </p:cBhvr>
                                      <p:tavLst>
                                        <p:tav tm="0">
                                          <p:val>
                                            <p:strVal val="ppt_y"/>
                                          </p:val>
                                        </p:tav>
                                        <p:tav tm="100000">
                                          <p:val>
                                            <p:strVal val="1+ppt_h/2"/>
                                          </p:val>
                                        </p:tav>
                                      </p:tavLst>
                                    </p:anim>
                                    <p:set>
                                      <p:cBhvr>
                                        <p:cTn id="155" dur="1" fill="hold">
                                          <p:stCondLst>
                                            <p:cond delay="1999"/>
                                          </p:stCondLst>
                                        </p:cTn>
                                        <p:tgtEl>
                                          <p:spTgt spid="16"/>
                                        </p:tgtEl>
                                        <p:attrNameLst>
                                          <p:attrName>style.visibility</p:attrName>
                                        </p:attrNameLst>
                                      </p:cBhvr>
                                      <p:to>
                                        <p:strVal val="hidden"/>
                                      </p:to>
                                    </p:set>
                                  </p:childTnLst>
                                </p:cTn>
                              </p:par>
                              <p:par>
                                <p:cTn id="156" presetID="2" presetClass="exit" presetSubtype="12" fill="hold" nodeType="withEffect">
                                  <p:stCondLst>
                                    <p:cond delay="0"/>
                                  </p:stCondLst>
                                  <p:childTnLst>
                                    <p:anim calcmode="lin" valueType="num">
                                      <p:cBhvr additive="base">
                                        <p:cTn id="157" dur="2000"/>
                                        <p:tgtEl>
                                          <p:spTgt spid="17"/>
                                        </p:tgtEl>
                                        <p:attrNameLst>
                                          <p:attrName>ppt_x</p:attrName>
                                        </p:attrNameLst>
                                      </p:cBhvr>
                                      <p:tavLst>
                                        <p:tav tm="0">
                                          <p:val>
                                            <p:strVal val="ppt_x"/>
                                          </p:val>
                                        </p:tav>
                                        <p:tav tm="100000">
                                          <p:val>
                                            <p:strVal val="0-ppt_w/2"/>
                                          </p:val>
                                        </p:tav>
                                      </p:tavLst>
                                    </p:anim>
                                    <p:anim calcmode="lin" valueType="num">
                                      <p:cBhvr additive="base">
                                        <p:cTn id="158" dur="2000"/>
                                        <p:tgtEl>
                                          <p:spTgt spid="17"/>
                                        </p:tgtEl>
                                        <p:attrNameLst>
                                          <p:attrName>ppt_y</p:attrName>
                                        </p:attrNameLst>
                                      </p:cBhvr>
                                      <p:tavLst>
                                        <p:tav tm="0">
                                          <p:val>
                                            <p:strVal val="ppt_y"/>
                                          </p:val>
                                        </p:tav>
                                        <p:tav tm="100000">
                                          <p:val>
                                            <p:strVal val="1+ppt_h/2"/>
                                          </p:val>
                                        </p:tav>
                                      </p:tavLst>
                                    </p:anim>
                                    <p:set>
                                      <p:cBhvr>
                                        <p:cTn id="159" dur="1" fill="hold">
                                          <p:stCondLst>
                                            <p:cond delay="1999"/>
                                          </p:stCondLst>
                                        </p:cTn>
                                        <p:tgtEl>
                                          <p:spTgt spid="17"/>
                                        </p:tgtEl>
                                        <p:attrNameLst>
                                          <p:attrName>style.visibility</p:attrName>
                                        </p:attrNameLst>
                                      </p:cBhvr>
                                      <p:to>
                                        <p:strVal val="hidden"/>
                                      </p:to>
                                    </p:set>
                                  </p:childTnLst>
                                </p:cTn>
                              </p:par>
                              <p:par>
                                <p:cTn id="160" presetID="2" presetClass="exit" presetSubtype="12" fill="hold" nodeType="withEffect">
                                  <p:stCondLst>
                                    <p:cond delay="0"/>
                                  </p:stCondLst>
                                  <p:childTnLst>
                                    <p:anim calcmode="lin" valueType="num">
                                      <p:cBhvr additive="base">
                                        <p:cTn id="161" dur="2000"/>
                                        <p:tgtEl>
                                          <p:spTgt spid="18"/>
                                        </p:tgtEl>
                                        <p:attrNameLst>
                                          <p:attrName>ppt_x</p:attrName>
                                        </p:attrNameLst>
                                      </p:cBhvr>
                                      <p:tavLst>
                                        <p:tav tm="0">
                                          <p:val>
                                            <p:strVal val="ppt_x"/>
                                          </p:val>
                                        </p:tav>
                                        <p:tav tm="100000">
                                          <p:val>
                                            <p:strVal val="0-ppt_w/2"/>
                                          </p:val>
                                        </p:tav>
                                      </p:tavLst>
                                    </p:anim>
                                    <p:anim calcmode="lin" valueType="num">
                                      <p:cBhvr additive="base">
                                        <p:cTn id="162" dur="2000"/>
                                        <p:tgtEl>
                                          <p:spTgt spid="18"/>
                                        </p:tgtEl>
                                        <p:attrNameLst>
                                          <p:attrName>ppt_y</p:attrName>
                                        </p:attrNameLst>
                                      </p:cBhvr>
                                      <p:tavLst>
                                        <p:tav tm="0">
                                          <p:val>
                                            <p:strVal val="ppt_y"/>
                                          </p:val>
                                        </p:tav>
                                        <p:tav tm="100000">
                                          <p:val>
                                            <p:strVal val="1+ppt_h/2"/>
                                          </p:val>
                                        </p:tav>
                                      </p:tavLst>
                                    </p:anim>
                                    <p:set>
                                      <p:cBhvr>
                                        <p:cTn id="163" dur="1" fill="hold">
                                          <p:stCondLst>
                                            <p:cond delay="1999"/>
                                          </p:stCondLst>
                                        </p:cTn>
                                        <p:tgtEl>
                                          <p:spTgt spid="18"/>
                                        </p:tgtEl>
                                        <p:attrNameLst>
                                          <p:attrName>style.visibility</p:attrName>
                                        </p:attrNameLst>
                                      </p:cBhvr>
                                      <p:to>
                                        <p:strVal val="hidden"/>
                                      </p:to>
                                    </p:set>
                                  </p:childTnLst>
                                </p:cTn>
                              </p:par>
                              <p:par>
                                <p:cTn id="164" presetID="2" presetClass="exit" presetSubtype="12" fill="hold" nodeType="withEffect">
                                  <p:stCondLst>
                                    <p:cond delay="0"/>
                                  </p:stCondLst>
                                  <p:childTnLst>
                                    <p:anim calcmode="lin" valueType="num">
                                      <p:cBhvr additive="base">
                                        <p:cTn id="165" dur="2000"/>
                                        <p:tgtEl>
                                          <p:spTgt spid="19"/>
                                        </p:tgtEl>
                                        <p:attrNameLst>
                                          <p:attrName>ppt_x</p:attrName>
                                        </p:attrNameLst>
                                      </p:cBhvr>
                                      <p:tavLst>
                                        <p:tav tm="0">
                                          <p:val>
                                            <p:strVal val="ppt_x"/>
                                          </p:val>
                                        </p:tav>
                                        <p:tav tm="100000">
                                          <p:val>
                                            <p:strVal val="0-ppt_w/2"/>
                                          </p:val>
                                        </p:tav>
                                      </p:tavLst>
                                    </p:anim>
                                    <p:anim calcmode="lin" valueType="num">
                                      <p:cBhvr additive="base">
                                        <p:cTn id="166" dur="2000"/>
                                        <p:tgtEl>
                                          <p:spTgt spid="19"/>
                                        </p:tgtEl>
                                        <p:attrNameLst>
                                          <p:attrName>ppt_y</p:attrName>
                                        </p:attrNameLst>
                                      </p:cBhvr>
                                      <p:tavLst>
                                        <p:tav tm="0">
                                          <p:val>
                                            <p:strVal val="ppt_y"/>
                                          </p:val>
                                        </p:tav>
                                        <p:tav tm="100000">
                                          <p:val>
                                            <p:strVal val="1+ppt_h/2"/>
                                          </p:val>
                                        </p:tav>
                                      </p:tavLst>
                                    </p:anim>
                                    <p:set>
                                      <p:cBhvr>
                                        <p:cTn id="167" dur="1" fill="hold">
                                          <p:stCondLst>
                                            <p:cond delay="1999"/>
                                          </p:stCondLst>
                                        </p:cTn>
                                        <p:tgtEl>
                                          <p:spTgt spid="19"/>
                                        </p:tgtEl>
                                        <p:attrNameLst>
                                          <p:attrName>style.visibility</p:attrName>
                                        </p:attrNameLst>
                                      </p:cBhvr>
                                      <p:to>
                                        <p:strVal val="hidden"/>
                                      </p:to>
                                    </p:set>
                                  </p:childTnLst>
                                </p:cTn>
                              </p:par>
                              <p:par>
                                <p:cTn id="168" presetID="2" presetClass="exit" presetSubtype="9" fill="hold" nodeType="withEffect">
                                  <p:stCondLst>
                                    <p:cond delay="0"/>
                                  </p:stCondLst>
                                  <p:childTnLst>
                                    <p:anim calcmode="lin" valueType="num">
                                      <p:cBhvr additive="base">
                                        <p:cTn id="169" dur="2000"/>
                                        <p:tgtEl>
                                          <p:spTgt spid="5"/>
                                        </p:tgtEl>
                                        <p:attrNameLst>
                                          <p:attrName>ppt_x</p:attrName>
                                        </p:attrNameLst>
                                      </p:cBhvr>
                                      <p:tavLst>
                                        <p:tav tm="0">
                                          <p:val>
                                            <p:strVal val="ppt_x"/>
                                          </p:val>
                                        </p:tav>
                                        <p:tav tm="100000">
                                          <p:val>
                                            <p:strVal val="0-ppt_w/2"/>
                                          </p:val>
                                        </p:tav>
                                      </p:tavLst>
                                    </p:anim>
                                    <p:anim calcmode="lin" valueType="num">
                                      <p:cBhvr additive="base">
                                        <p:cTn id="170" dur="2000"/>
                                        <p:tgtEl>
                                          <p:spTgt spid="5"/>
                                        </p:tgtEl>
                                        <p:attrNameLst>
                                          <p:attrName>ppt_y</p:attrName>
                                        </p:attrNameLst>
                                      </p:cBhvr>
                                      <p:tavLst>
                                        <p:tav tm="0">
                                          <p:val>
                                            <p:strVal val="ppt_y"/>
                                          </p:val>
                                        </p:tav>
                                        <p:tav tm="100000">
                                          <p:val>
                                            <p:strVal val="0-ppt_h/2"/>
                                          </p:val>
                                        </p:tav>
                                      </p:tavLst>
                                    </p:anim>
                                    <p:set>
                                      <p:cBhvr>
                                        <p:cTn id="171" dur="1" fill="hold">
                                          <p:stCondLst>
                                            <p:cond delay="1999"/>
                                          </p:stCondLst>
                                        </p:cTn>
                                        <p:tgtEl>
                                          <p:spTgt spid="5"/>
                                        </p:tgtEl>
                                        <p:attrNameLst>
                                          <p:attrName>style.visibility</p:attrName>
                                        </p:attrNameLst>
                                      </p:cBhvr>
                                      <p:to>
                                        <p:strVal val="hidden"/>
                                      </p:to>
                                    </p:set>
                                  </p:childTnLst>
                                </p:cTn>
                              </p:par>
                              <p:par>
                                <p:cTn id="172" presetID="2" presetClass="exit" presetSubtype="9" fill="hold" nodeType="withEffect">
                                  <p:stCondLst>
                                    <p:cond delay="0"/>
                                  </p:stCondLst>
                                  <p:childTnLst>
                                    <p:anim calcmode="lin" valueType="num">
                                      <p:cBhvr additive="base">
                                        <p:cTn id="173" dur="2000"/>
                                        <p:tgtEl>
                                          <p:spTgt spid="20"/>
                                        </p:tgtEl>
                                        <p:attrNameLst>
                                          <p:attrName>ppt_x</p:attrName>
                                        </p:attrNameLst>
                                      </p:cBhvr>
                                      <p:tavLst>
                                        <p:tav tm="0">
                                          <p:val>
                                            <p:strVal val="ppt_x"/>
                                          </p:val>
                                        </p:tav>
                                        <p:tav tm="100000">
                                          <p:val>
                                            <p:strVal val="0-ppt_w/2"/>
                                          </p:val>
                                        </p:tav>
                                      </p:tavLst>
                                    </p:anim>
                                    <p:anim calcmode="lin" valueType="num">
                                      <p:cBhvr additive="base">
                                        <p:cTn id="174" dur="2000"/>
                                        <p:tgtEl>
                                          <p:spTgt spid="20"/>
                                        </p:tgtEl>
                                        <p:attrNameLst>
                                          <p:attrName>ppt_y</p:attrName>
                                        </p:attrNameLst>
                                      </p:cBhvr>
                                      <p:tavLst>
                                        <p:tav tm="0">
                                          <p:val>
                                            <p:strVal val="ppt_y"/>
                                          </p:val>
                                        </p:tav>
                                        <p:tav tm="100000">
                                          <p:val>
                                            <p:strVal val="0-ppt_h/2"/>
                                          </p:val>
                                        </p:tav>
                                      </p:tavLst>
                                    </p:anim>
                                    <p:set>
                                      <p:cBhvr>
                                        <p:cTn id="175" dur="1" fill="hold">
                                          <p:stCondLst>
                                            <p:cond delay="1999"/>
                                          </p:stCondLst>
                                        </p:cTn>
                                        <p:tgtEl>
                                          <p:spTgt spid="20"/>
                                        </p:tgtEl>
                                        <p:attrNameLst>
                                          <p:attrName>style.visibility</p:attrName>
                                        </p:attrNameLst>
                                      </p:cBhvr>
                                      <p:to>
                                        <p:strVal val="hidden"/>
                                      </p:to>
                                    </p:set>
                                  </p:childTnLst>
                                </p:cTn>
                              </p:par>
                              <p:par>
                                <p:cTn id="176" presetID="2" presetClass="exit" presetSubtype="9" fill="hold" nodeType="withEffect">
                                  <p:stCondLst>
                                    <p:cond delay="0"/>
                                  </p:stCondLst>
                                  <p:childTnLst>
                                    <p:anim calcmode="lin" valueType="num">
                                      <p:cBhvr additive="base">
                                        <p:cTn id="177" dur="2000"/>
                                        <p:tgtEl>
                                          <p:spTgt spid="21"/>
                                        </p:tgtEl>
                                        <p:attrNameLst>
                                          <p:attrName>ppt_x</p:attrName>
                                        </p:attrNameLst>
                                      </p:cBhvr>
                                      <p:tavLst>
                                        <p:tav tm="0">
                                          <p:val>
                                            <p:strVal val="ppt_x"/>
                                          </p:val>
                                        </p:tav>
                                        <p:tav tm="100000">
                                          <p:val>
                                            <p:strVal val="0-ppt_w/2"/>
                                          </p:val>
                                        </p:tav>
                                      </p:tavLst>
                                    </p:anim>
                                    <p:anim calcmode="lin" valueType="num">
                                      <p:cBhvr additive="base">
                                        <p:cTn id="178" dur="2000"/>
                                        <p:tgtEl>
                                          <p:spTgt spid="21"/>
                                        </p:tgtEl>
                                        <p:attrNameLst>
                                          <p:attrName>ppt_y</p:attrName>
                                        </p:attrNameLst>
                                      </p:cBhvr>
                                      <p:tavLst>
                                        <p:tav tm="0">
                                          <p:val>
                                            <p:strVal val="ppt_y"/>
                                          </p:val>
                                        </p:tav>
                                        <p:tav tm="100000">
                                          <p:val>
                                            <p:strVal val="0-ppt_h/2"/>
                                          </p:val>
                                        </p:tav>
                                      </p:tavLst>
                                    </p:anim>
                                    <p:set>
                                      <p:cBhvr>
                                        <p:cTn id="179" dur="1" fill="hold">
                                          <p:stCondLst>
                                            <p:cond delay="1999"/>
                                          </p:stCondLst>
                                        </p:cTn>
                                        <p:tgtEl>
                                          <p:spTgt spid="21"/>
                                        </p:tgtEl>
                                        <p:attrNameLst>
                                          <p:attrName>style.visibility</p:attrName>
                                        </p:attrNameLst>
                                      </p:cBhvr>
                                      <p:to>
                                        <p:strVal val="hidden"/>
                                      </p:to>
                                    </p:set>
                                  </p:childTnLst>
                                </p:cTn>
                              </p:par>
                              <p:par>
                                <p:cTn id="180" presetID="2" presetClass="exit" presetSubtype="9" fill="hold" nodeType="withEffect">
                                  <p:stCondLst>
                                    <p:cond delay="0"/>
                                  </p:stCondLst>
                                  <p:childTnLst>
                                    <p:anim calcmode="lin" valueType="num">
                                      <p:cBhvr additive="base">
                                        <p:cTn id="181" dur="2000"/>
                                        <p:tgtEl>
                                          <p:spTgt spid="22"/>
                                        </p:tgtEl>
                                        <p:attrNameLst>
                                          <p:attrName>ppt_x</p:attrName>
                                        </p:attrNameLst>
                                      </p:cBhvr>
                                      <p:tavLst>
                                        <p:tav tm="0">
                                          <p:val>
                                            <p:strVal val="ppt_x"/>
                                          </p:val>
                                        </p:tav>
                                        <p:tav tm="100000">
                                          <p:val>
                                            <p:strVal val="0-ppt_w/2"/>
                                          </p:val>
                                        </p:tav>
                                      </p:tavLst>
                                    </p:anim>
                                    <p:anim calcmode="lin" valueType="num">
                                      <p:cBhvr additive="base">
                                        <p:cTn id="182" dur="2000"/>
                                        <p:tgtEl>
                                          <p:spTgt spid="22"/>
                                        </p:tgtEl>
                                        <p:attrNameLst>
                                          <p:attrName>ppt_y</p:attrName>
                                        </p:attrNameLst>
                                      </p:cBhvr>
                                      <p:tavLst>
                                        <p:tav tm="0">
                                          <p:val>
                                            <p:strVal val="ppt_y"/>
                                          </p:val>
                                        </p:tav>
                                        <p:tav tm="100000">
                                          <p:val>
                                            <p:strVal val="0-ppt_h/2"/>
                                          </p:val>
                                        </p:tav>
                                      </p:tavLst>
                                    </p:anim>
                                    <p:set>
                                      <p:cBhvr>
                                        <p:cTn id="183" dur="1" fill="hold">
                                          <p:stCondLst>
                                            <p:cond delay="1999"/>
                                          </p:stCondLst>
                                        </p:cTn>
                                        <p:tgtEl>
                                          <p:spTgt spid="22"/>
                                        </p:tgtEl>
                                        <p:attrNameLst>
                                          <p:attrName>style.visibility</p:attrName>
                                        </p:attrNameLst>
                                      </p:cBhvr>
                                      <p:to>
                                        <p:strVal val="hidden"/>
                                      </p:to>
                                    </p:set>
                                  </p:childTnLst>
                                </p:cTn>
                              </p:par>
                              <p:par>
                                <p:cTn id="184" presetID="2" presetClass="exit" presetSubtype="9" fill="hold" nodeType="withEffect">
                                  <p:stCondLst>
                                    <p:cond delay="0"/>
                                  </p:stCondLst>
                                  <p:childTnLst>
                                    <p:anim calcmode="lin" valueType="num">
                                      <p:cBhvr additive="base">
                                        <p:cTn id="185" dur="2000"/>
                                        <p:tgtEl>
                                          <p:spTgt spid="23"/>
                                        </p:tgtEl>
                                        <p:attrNameLst>
                                          <p:attrName>ppt_x</p:attrName>
                                        </p:attrNameLst>
                                      </p:cBhvr>
                                      <p:tavLst>
                                        <p:tav tm="0">
                                          <p:val>
                                            <p:strVal val="ppt_x"/>
                                          </p:val>
                                        </p:tav>
                                        <p:tav tm="100000">
                                          <p:val>
                                            <p:strVal val="0-ppt_w/2"/>
                                          </p:val>
                                        </p:tav>
                                      </p:tavLst>
                                    </p:anim>
                                    <p:anim calcmode="lin" valueType="num">
                                      <p:cBhvr additive="base">
                                        <p:cTn id="186" dur="2000"/>
                                        <p:tgtEl>
                                          <p:spTgt spid="23"/>
                                        </p:tgtEl>
                                        <p:attrNameLst>
                                          <p:attrName>ppt_y</p:attrName>
                                        </p:attrNameLst>
                                      </p:cBhvr>
                                      <p:tavLst>
                                        <p:tav tm="0">
                                          <p:val>
                                            <p:strVal val="ppt_y"/>
                                          </p:val>
                                        </p:tav>
                                        <p:tav tm="100000">
                                          <p:val>
                                            <p:strVal val="0-ppt_h/2"/>
                                          </p:val>
                                        </p:tav>
                                      </p:tavLst>
                                    </p:anim>
                                    <p:set>
                                      <p:cBhvr>
                                        <p:cTn id="187" dur="1" fill="hold">
                                          <p:stCondLst>
                                            <p:cond delay="1999"/>
                                          </p:stCondLst>
                                        </p:cTn>
                                        <p:tgtEl>
                                          <p:spTgt spid="23"/>
                                        </p:tgtEl>
                                        <p:attrNameLst>
                                          <p:attrName>style.visibility</p:attrName>
                                        </p:attrNameLst>
                                      </p:cBhvr>
                                      <p:to>
                                        <p:strVal val="hidden"/>
                                      </p:to>
                                    </p:set>
                                  </p:childTnLst>
                                </p:cTn>
                              </p:par>
                              <p:par>
                                <p:cTn id="188" presetID="2" presetClass="exit" presetSubtype="3" fill="hold" nodeType="withEffect">
                                  <p:stCondLst>
                                    <p:cond delay="0"/>
                                  </p:stCondLst>
                                  <p:childTnLst>
                                    <p:anim calcmode="lin" valueType="num">
                                      <p:cBhvr additive="base">
                                        <p:cTn id="189" dur="2000"/>
                                        <p:tgtEl>
                                          <p:spTgt spid="10"/>
                                        </p:tgtEl>
                                        <p:attrNameLst>
                                          <p:attrName>ppt_x</p:attrName>
                                        </p:attrNameLst>
                                      </p:cBhvr>
                                      <p:tavLst>
                                        <p:tav tm="0">
                                          <p:val>
                                            <p:strVal val="ppt_x"/>
                                          </p:val>
                                        </p:tav>
                                        <p:tav tm="100000">
                                          <p:val>
                                            <p:strVal val="1+ppt_w/2"/>
                                          </p:val>
                                        </p:tav>
                                      </p:tavLst>
                                    </p:anim>
                                    <p:anim calcmode="lin" valueType="num">
                                      <p:cBhvr additive="base">
                                        <p:cTn id="190" dur="2000"/>
                                        <p:tgtEl>
                                          <p:spTgt spid="10"/>
                                        </p:tgtEl>
                                        <p:attrNameLst>
                                          <p:attrName>ppt_y</p:attrName>
                                        </p:attrNameLst>
                                      </p:cBhvr>
                                      <p:tavLst>
                                        <p:tav tm="0">
                                          <p:val>
                                            <p:strVal val="ppt_y"/>
                                          </p:val>
                                        </p:tav>
                                        <p:tav tm="100000">
                                          <p:val>
                                            <p:strVal val="0-ppt_h/2"/>
                                          </p:val>
                                        </p:tav>
                                      </p:tavLst>
                                    </p:anim>
                                    <p:set>
                                      <p:cBhvr>
                                        <p:cTn id="191" dur="1" fill="hold">
                                          <p:stCondLst>
                                            <p:cond delay="1999"/>
                                          </p:stCondLst>
                                        </p:cTn>
                                        <p:tgtEl>
                                          <p:spTgt spid="10"/>
                                        </p:tgtEl>
                                        <p:attrNameLst>
                                          <p:attrName>style.visibility</p:attrName>
                                        </p:attrNameLst>
                                      </p:cBhvr>
                                      <p:to>
                                        <p:strVal val="hidden"/>
                                      </p:to>
                                    </p:set>
                                  </p:childTnLst>
                                </p:cTn>
                              </p:par>
                              <p:par>
                                <p:cTn id="192" presetID="2" presetClass="exit" presetSubtype="3" fill="hold" nodeType="withEffect">
                                  <p:stCondLst>
                                    <p:cond delay="0"/>
                                  </p:stCondLst>
                                  <p:childTnLst>
                                    <p:anim calcmode="lin" valueType="num">
                                      <p:cBhvr additive="base">
                                        <p:cTn id="193" dur="2000"/>
                                        <p:tgtEl>
                                          <p:spTgt spid="11"/>
                                        </p:tgtEl>
                                        <p:attrNameLst>
                                          <p:attrName>ppt_x</p:attrName>
                                        </p:attrNameLst>
                                      </p:cBhvr>
                                      <p:tavLst>
                                        <p:tav tm="0">
                                          <p:val>
                                            <p:strVal val="ppt_x"/>
                                          </p:val>
                                        </p:tav>
                                        <p:tav tm="100000">
                                          <p:val>
                                            <p:strVal val="1+ppt_w/2"/>
                                          </p:val>
                                        </p:tav>
                                      </p:tavLst>
                                    </p:anim>
                                    <p:anim calcmode="lin" valueType="num">
                                      <p:cBhvr additive="base">
                                        <p:cTn id="194" dur="2000"/>
                                        <p:tgtEl>
                                          <p:spTgt spid="11"/>
                                        </p:tgtEl>
                                        <p:attrNameLst>
                                          <p:attrName>ppt_y</p:attrName>
                                        </p:attrNameLst>
                                      </p:cBhvr>
                                      <p:tavLst>
                                        <p:tav tm="0">
                                          <p:val>
                                            <p:strVal val="ppt_y"/>
                                          </p:val>
                                        </p:tav>
                                        <p:tav tm="100000">
                                          <p:val>
                                            <p:strVal val="0-ppt_h/2"/>
                                          </p:val>
                                        </p:tav>
                                      </p:tavLst>
                                    </p:anim>
                                    <p:set>
                                      <p:cBhvr>
                                        <p:cTn id="195" dur="1" fill="hold">
                                          <p:stCondLst>
                                            <p:cond delay="1999"/>
                                          </p:stCondLst>
                                        </p:cTn>
                                        <p:tgtEl>
                                          <p:spTgt spid="11"/>
                                        </p:tgtEl>
                                        <p:attrNameLst>
                                          <p:attrName>style.visibility</p:attrName>
                                        </p:attrNameLst>
                                      </p:cBhvr>
                                      <p:to>
                                        <p:strVal val="hidden"/>
                                      </p:to>
                                    </p:set>
                                  </p:childTnLst>
                                </p:cTn>
                              </p:par>
                              <p:par>
                                <p:cTn id="196" presetID="2" presetClass="exit" presetSubtype="3" fill="hold" nodeType="withEffect">
                                  <p:stCondLst>
                                    <p:cond delay="0"/>
                                  </p:stCondLst>
                                  <p:childTnLst>
                                    <p:anim calcmode="lin" valueType="num">
                                      <p:cBhvr additive="base">
                                        <p:cTn id="197" dur="2000"/>
                                        <p:tgtEl>
                                          <p:spTgt spid="12"/>
                                        </p:tgtEl>
                                        <p:attrNameLst>
                                          <p:attrName>ppt_x</p:attrName>
                                        </p:attrNameLst>
                                      </p:cBhvr>
                                      <p:tavLst>
                                        <p:tav tm="0">
                                          <p:val>
                                            <p:strVal val="ppt_x"/>
                                          </p:val>
                                        </p:tav>
                                        <p:tav tm="100000">
                                          <p:val>
                                            <p:strVal val="1+ppt_w/2"/>
                                          </p:val>
                                        </p:tav>
                                      </p:tavLst>
                                    </p:anim>
                                    <p:anim calcmode="lin" valueType="num">
                                      <p:cBhvr additive="base">
                                        <p:cTn id="198" dur="2000"/>
                                        <p:tgtEl>
                                          <p:spTgt spid="12"/>
                                        </p:tgtEl>
                                        <p:attrNameLst>
                                          <p:attrName>ppt_y</p:attrName>
                                        </p:attrNameLst>
                                      </p:cBhvr>
                                      <p:tavLst>
                                        <p:tav tm="0">
                                          <p:val>
                                            <p:strVal val="ppt_y"/>
                                          </p:val>
                                        </p:tav>
                                        <p:tav tm="100000">
                                          <p:val>
                                            <p:strVal val="0-ppt_h/2"/>
                                          </p:val>
                                        </p:tav>
                                      </p:tavLst>
                                    </p:anim>
                                    <p:set>
                                      <p:cBhvr>
                                        <p:cTn id="199" dur="1" fill="hold">
                                          <p:stCondLst>
                                            <p:cond delay="1999"/>
                                          </p:stCondLst>
                                        </p:cTn>
                                        <p:tgtEl>
                                          <p:spTgt spid="12"/>
                                        </p:tgtEl>
                                        <p:attrNameLst>
                                          <p:attrName>style.visibility</p:attrName>
                                        </p:attrNameLst>
                                      </p:cBhvr>
                                      <p:to>
                                        <p:strVal val="hidden"/>
                                      </p:to>
                                    </p:set>
                                  </p:childTnLst>
                                </p:cTn>
                              </p:par>
                              <p:par>
                                <p:cTn id="200" presetID="2" presetClass="exit" presetSubtype="3" fill="hold" nodeType="withEffect">
                                  <p:stCondLst>
                                    <p:cond delay="0"/>
                                  </p:stCondLst>
                                  <p:childTnLst>
                                    <p:anim calcmode="lin" valueType="num">
                                      <p:cBhvr additive="base">
                                        <p:cTn id="201" dur="2000"/>
                                        <p:tgtEl>
                                          <p:spTgt spid="13"/>
                                        </p:tgtEl>
                                        <p:attrNameLst>
                                          <p:attrName>ppt_x</p:attrName>
                                        </p:attrNameLst>
                                      </p:cBhvr>
                                      <p:tavLst>
                                        <p:tav tm="0">
                                          <p:val>
                                            <p:strVal val="ppt_x"/>
                                          </p:val>
                                        </p:tav>
                                        <p:tav tm="100000">
                                          <p:val>
                                            <p:strVal val="1+ppt_w/2"/>
                                          </p:val>
                                        </p:tav>
                                      </p:tavLst>
                                    </p:anim>
                                    <p:anim calcmode="lin" valueType="num">
                                      <p:cBhvr additive="base">
                                        <p:cTn id="202" dur="2000"/>
                                        <p:tgtEl>
                                          <p:spTgt spid="13"/>
                                        </p:tgtEl>
                                        <p:attrNameLst>
                                          <p:attrName>ppt_y</p:attrName>
                                        </p:attrNameLst>
                                      </p:cBhvr>
                                      <p:tavLst>
                                        <p:tav tm="0">
                                          <p:val>
                                            <p:strVal val="ppt_y"/>
                                          </p:val>
                                        </p:tav>
                                        <p:tav tm="100000">
                                          <p:val>
                                            <p:strVal val="0-ppt_h/2"/>
                                          </p:val>
                                        </p:tav>
                                      </p:tavLst>
                                    </p:anim>
                                    <p:set>
                                      <p:cBhvr>
                                        <p:cTn id="203" dur="1" fill="hold">
                                          <p:stCondLst>
                                            <p:cond delay="1999"/>
                                          </p:stCondLst>
                                        </p:cTn>
                                        <p:tgtEl>
                                          <p:spTgt spid="13"/>
                                        </p:tgtEl>
                                        <p:attrNameLst>
                                          <p:attrName>style.visibility</p:attrName>
                                        </p:attrNameLst>
                                      </p:cBhvr>
                                      <p:to>
                                        <p:strVal val="hidden"/>
                                      </p:to>
                                    </p:set>
                                  </p:childTnLst>
                                </p:cTn>
                              </p:par>
                              <p:par>
                                <p:cTn id="204" presetID="2" presetClass="exit" presetSubtype="3" fill="hold" nodeType="withEffect">
                                  <p:stCondLst>
                                    <p:cond delay="0"/>
                                  </p:stCondLst>
                                  <p:childTnLst>
                                    <p:anim calcmode="lin" valueType="num">
                                      <p:cBhvr additive="base">
                                        <p:cTn id="205" dur="2000"/>
                                        <p:tgtEl>
                                          <p:spTgt spid="14"/>
                                        </p:tgtEl>
                                        <p:attrNameLst>
                                          <p:attrName>ppt_x</p:attrName>
                                        </p:attrNameLst>
                                      </p:cBhvr>
                                      <p:tavLst>
                                        <p:tav tm="0">
                                          <p:val>
                                            <p:strVal val="ppt_x"/>
                                          </p:val>
                                        </p:tav>
                                        <p:tav tm="100000">
                                          <p:val>
                                            <p:strVal val="1+ppt_w/2"/>
                                          </p:val>
                                        </p:tav>
                                      </p:tavLst>
                                    </p:anim>
                                    <p:anim calcmode="lin" valueType="num">
                                      <p:cBhvr additive="base">
                                        <p:cTn id="206" dur="2000"/>
                                        <p:tgtEl>
                                          <p:spTgt spid="14"/>
                                        </p:tgtEl>
                                        <p:attrNameLst>
                                          <p:attrName>ppt_y</p:attrName>
                                        </p:attrNameLst>
                                      </p:cBhvr>
                                      <p:tavLst>
                                        <p:tav tm="0">
                                          <p:val>
                                            <p:strVal val="ppt_y"/>
                                          </p:val>
                                        </p:tav>
                                        <p:tav tm="100000">
                                          <p:val>
                                            <p:strVal val="0-ppt_h/2"/>
                                          </p:val>
                                        </p:tav>
                                      </p:tavLst>
                                    </p:anim>
                                    <p:set>
                                      <p:cBhvr>
                                        <p:cTn id="207" dur="1" fill="hold">
                                          <p:stCondLst>
                                            <p:cond delay="1999"/>
                                          </p:stCondLst>
                                        </p:cTn>
                                        <p:tgtEl>
                                          <p:spTgt spid="14"/>
                                        </p:tgtEl>
                                        <p:attrNameLst>
                                          <p:attrName>style.visibility</p:attrName>
                                        </p:attrNameLst>
                                      </p:cBhvr>
                                      <p:to>
                                        <p:strVal val="hidden"/>
                                      </p:to>
                                    </p:set>
                                  </p:childTnLst>
                                </p:cTn>
                              </p:par>
                              <p:par>
                                <p:cTn id="208" presetID="8" presetClass="emph" presetSubtype="0" fill="hold" nodeType="withEffect">
                                  <p:stCondLst>
                                    <p:cond delay="0"/>
                                  </p:stCondLst>
                                  <p:childTnLst>
                                    <p:animRot by="21600000">
                                      <p:cBhvr>
                                        <p:cTn id="209" dur="2000" fill="hold"/>
                                        <p:tgtEl>
                                          <p:spTgt spid="4"/>
                                        </p:tgtEl>
                                        <p:attrNameLst>
                                          <p:attrName>r</p:attrName>
                                        </p:attrNameLst>
                                      </p:cBhvr>
                                    </p:animRot>
                                  </p:childTnLst>
                                </p:cTn>
                              </p:par>
                              <p:par>
                                <p:cTn id="210" presetID="8" presetClass="emph" presetSubtype="0" fill="hold" nodeType="withEffect">
                                  <p:stCondLst>
                                    <p:cond delay="0"/>
                                  </p:stCondLst>
                                  <p:childTnLst>
                                    <p:animRot by="21600000">
                                      <p:cBhvr>
                                        <p:cTn id="211" dur="2000" fill="hold"/>
                                        <p:tgtEl>
                                          <p:spTgt spid="6"/>
                                        </p:tgtEl>
                                        <p:attrNameLst>
                                          <p:attrName>r</p:attrName>
                                        </p:attrNameLst>
                                      </p:cBhvr>
                                    </p:animRot>
                                  </p:childTnLst>
                                </p:cTn>
                              </p:par>
                              <p:par>
                                <p:cTn id="212" presetID="8" presetClass="emph" presetSubtype="0" fill="hold" nodeType="withEffect">
                                  <p:stCondLst>
                                    <p:cond delay="0"/>
                                  </p:stCondLst>
                                  <p:childTnLst>
                                    <p:animRot by="21600000">
                                      <p:cBhvr>
                                        <p:cTn id="213" dur="2000" fill="hold"/>
                                        <p:tgtEl>
                                          <p:spTgt spid="7"/>
                                        </p:tgtEl>
                                        <p:attrNameLst>
                                          <p:attrName>r</p:attrName>
                                        </p:attrNameLst>
                                      </p:cBhvr>
                                    </p:animRot>
                                  </p:childTnLst>
                                </p:cTn>
                              </p:par>
                              <p:par>
                                <p:cTn id="214" presetID="8" presetClass="emph" presetSubtype="0" fill="hold" nodeType="withEffect">
                                  <p:stCondLst>
                                    <p:cond delay="0"/>
                                  </p:stCondLst>
                                  <p:childTnLst>
                                    <p:animRot by="21600000">
                                      <p:cBhvr>
                                        <p:cTn id="215" dur="2000" fill="hold"/>
                                        <p:tgtEl>
                                          <p:spTgt spid="8"/>
                                        </p:tgtEl>
                                        <p:attrNameLst>
                                          <p:attrName>r</p:attrName>
                                        </p:attrNameLst>
                                      </p:cBhvr>
                                    </p:animRot>
                                  </p:childTnLst>
                                </p:cTn>
                              </p:par>
                              <p:par>
                                <p:cTn id="216" presetID="8" presetClass="emph" presetSubtype="0" fill="hold" nodeType="withEffect">
                                  <p:stCondLst>
                                    <p:cond delay="0"/>
                                  </p:stCondLst>
                                  <p:childTnLst>
                                    <p:animRot by="21600000">
                                      <p:cBhvr>
                                        <p:cTn id="217" dur="2000" fill="hold"/>
                                        <p:tgtEl>
                                          <p:spTgt spid="9"/>
                                        </p:tgtEl>
                                        <p:attrNameLst>
                                          <p:attrName>r</p:attrName>
                                        </p:attrNameLst>
                                      </p:cBhvr>
                                    </p:animRot>
                                  </p:childTnLst>
                                </p:cTn>
                              </p:par>
                              <p:par>
                                <p:cTn id="218" presetID="8" presetClass="emph" presetSubtype="0" fill="hold" nodeType="withEffect">
                                  <p:stCondLst>
                                    <p:cond delay="0"/>
                                  </p:stCondLst>
                                  <p:childTnLst>
                                    <p:animRot by="-21600000">
                                      <p:cBhvr>
                                        <p:cTn id="219" dur="2000" fill="hold"/>
                                        <p:tgtEl>
                                          <p:spTgt spid="15"/>
                                        </p:tgtEl>
                                        <p:attrNameLst>
                                          <p:attrName>r</p:attrName>
                                        </p:attrNameLst>
                                      </p:cBhvr>
                                    </p:animRot>
                                  </p:childTnLst>
                                </p:cTn>
                              </p:par>
                              <p:par>
                                <p:cTn id="220" presetID="8" presetClass="emph" presetSubtype="0" fill="hold" nodeType="withEffect">
                                  <p:stCondLst>
                                    <p:cond delay="0"/>
                                  </p:stCondLst>
                                  <p:childTnLst>
                                    <p:animRot by="-21600000">
                                      <p:cBhvr>
                                        <p:cTn id="221" dur="2000" fill="hold"/>
                                        <p:tgtEl>
                                          <p:spTgt spid="16"/>
                                        </p:tgtEl>
                                        <p:attrNameLst>
                                          <p:attrName>r</p:attrName>
                                        </p:attrNameLst>
                                      </p:cBhvr>
                                    </p:animRot>
                                  </p:childTnLst>
                                </p:cTn>
                              </p:par>
                              <p:par>
                                <p:cTn id="222" presetID="8" presetClass="emph" presetSubtype="0" fill="hold" nodeType="withEffect">
                                  <p:stCondLst>
                                    <p:cond delay="0"/>
                                  </p:stCondLst>
                                  <p:childTnLst>
                                    <p:animRot by="-21600000">
                                      <p:cBhvr>
                                        <p:cTn id="223" dur="2000" fill="hold"/>
                                        <p:tgtEl>
                                          <p:spTgt spid="17"/>
                                        </p:tgtEl>
                                        <p:attrNameLst>
                                          <p:attrName>r</p:attrName>
                                        </p:attrNameLst>
                                      </p:cBhvr>
                                    </p:animRot>
                                  </p:childTnLst>
                                </p:cTn>
                              </p:par>
                              <p:par>
                                <p:cTn id="224" presetID="8" presetClass="emph" presetSubtype="0" fill="hold" nodeType="withEffect">
                                  <p:stCondLst>
                                    <p:cond delay="0"/>
                                  </p:stCondLst>
                                  <p:childTnLst>
                                    <p:animRot by="-21600000">
                                      <p:cBhvr>
                                        <p:cTn id="225" dur="2000" fill="hold"/>
                                        <p:tgtEl>
                                          <p:spTgt spid="18"/>
                                        </p:tgtEl>
                                        <p:attrNameLst>
                                          <p:attrName>r</p:attrName>
                                        </p:attrNameLst>
                                      </p:cBhvr>
                                    </p:animRot>
                                  </p:childTnLst>
                                </p:cTn>
                              </p:par>
                              <p:par>
                                <p:cTn id="226" presetID="8" presetClass="emph" presetSubtype="0" fill="hold" nodeType="withEffect">
                                  <p:stCondLst>
                                    <p:cond delay="0"/>
                                  </p:stCondLst>
                                  <p:childTnLst>
                                    <p:animRot by="-21600000">
                                      <p:cBhvr>
                                        <p:cTn id="227" dur="2000" fill="hold"/>
                                        <p:tgtEl>
                                          <p:spTgt spid="19"/>
                                        </p:tgtEl>
                                        <p:attrNameLst>
                                          <p:attrName>r</p:attrName>
                                        </p:attrNameLst>
                                      </p:cBhvr>
                                    </p:animRot>
                                  </p:childTnLst>
                                </p:cTn>
                              </p:par>
                              <p:par>
                                <p:cTn id="228" presetID="8" presetClass="emph" presetSubtype="0" fill="hold" nodeType="withEffect">
                                  <p:stCondLst>
                                    <p:cond delay="0"/>
                                  </p:stCondLst>
                                  <p:childTnLst>
                                    <p:animRot by="-21600000">
                                      <p:cBhvr>
                                        <p:cTn id="229" dur="2000" fill="hold"/>
                                        <p:tgtEl>
                                          <p:spTgt spid="10"/>
                                        </p:tgtEl>
                                        <p:attrNameLst>
                                          <p:attrName>r</p:attrName>
                                        </p:attrNameLst>
                                      </p:cBhvr>
                                    </p:animRot>
                                  </p:childTnLst>
                                </p:cTn>
                              </p:par>
                              <p:par>
                                <p:cTn id="230" presetID="8" presetClass="emph" presetSubtype="0" fill="hold" nodeType="withEffect">
                                  <p:stCondLst>
                                    <p:cond delay="0"/>
                                  </p:stCondLst>
                                  <p:childTnLst>
                                    <p:animRot by="-21600000">
                                      <p:cBhvr>
                                        <p:cTn id="231" dur="2000" fill="hold"/>
                                        <p:tgtEl>
                                          <p:spTgt spid="11"/>
                                        </p:tgtEl>
                                        <p:attrNameLst>
                                          <p:attrName>r</p:attrName>
                                        </p:attrNameLst>
                                      </p:cBhvr>
                                    </p:animRot>
                                  </p:childTnLst>
                                </p:cTn>
                              </p:par>
                              <p:par>
                                <p:cTn id="232" presetID="8" presetClass="emph" presetSubtype="0" fill="hold" nodeType="withEffect">
                                  <p:stCondLst>
                                    <p:cond delay="0"/>
                                  </p:stCondLst>
                                  <p:childTnLst>
                                    <p:animRot by="-21600000">
                                      <p:cBhvr>
                                        <p:cTn id="233" dur="2000" fill="hold"/>
                                        <p:tgtEl>
                                          <p:spTgt spid="12"/>
                                        </p:tgtEl>
                                        <p:attrNameLst>
                                          <p:attrName>r</p:attrName>
                                        </p:attrNameLst>
                                      </p:cBhvr>
                                    </p:animRot>
                                  </p:childTnLst>
                                </p:cTn>
                              </p:par>
                              <p:par>
                                <p:cTn id="234" presetID="8" presetClass="emph" presetSubtype="0" fill="hold" nodeType="withEffect">
                                  <p:stCondLst>
                                    <p:cond delay="0"/>
                                  </p:stCondLst>
                                  <p:childTnLst>
                                    <p:animRot by="-21600000">
                                      <p:cBhvr>
                                        <p:cTn id="235" dur="2000" fill="hold"/>
                                        <p:tgtEl>
                                          <p:spTgt spid="13"/>
                                        </p:tgtEl>
                                        <p:attrNameLst>
                                          <p:attrName>r</p:attrName>
                                        </p:attrNameLst>
                                      </p:cBhvr>
                                    </p:animRot>
                                  </p:childTnLst>
                                </p:cTn>
                              </p:par>
                              <p:par>
                                <p:cTn id="236" presetID="8" presetClass="emph" presetSubtype="0" fill="hold" nodeType="withEffect">
                                  <p:stCondLst>
                                    <p:cond delay="0"/>
                                  </p:stCondLst>
                                  <p:childTnLst>
                                    <p:animRot by="-21600000">
                                      <p:cBhvr>
                                        <p:cTn id="237" dur="2000" fill="hold"/>
                                        <p:tgtEl>
                                          <p:spTgt spid="14"/>
                                        </p:tgtEl>
                                        <p:attrNameLst>
                                          <p:attrName>r</p:attrName>
                                        </p:attrNameLst>
                                      </p:cBhvr>
                                    </p:animRot>
                                  </p:childTnLst>
                                </p:cTn>
                              </p:par>
                              <p:par>
                                <p:cTn id="238" presetID="8" presetClass="emph" presetSubtype="0" fill="hold" nodeType="withEffect">
                                  <p:stCondLst>
                                    <p:cond delay="0"/>
                                  </p:stCondLst>
                                  <p:childTnLst>
                                    <p:animRot by="21600000">
                                      <p:cBhvr>
                                        <p:cTn id="239" dur="2000" fill="hold"/>
                                        <p:tgtEl>
                                          <p:spTgt spid="5"/>
                                        </p:tgtEl>
                                        <p:attrNameLst>
                                          <p:attrName>r</p:attrName>
                                        </p:attrNameLst>
                                      </p:cBhvr>
                                    </p:animRot>
                                  </p:childTnLst>
                                </p:cTn>
                              </p:par>
                              <p:par>
                                <p:cTn id="240" presetID="8" presetClass="emph" presetSubtype="0" fill="hold" nodeType="withEffect">
                                  <p:stCondLst>
                                    <p:cond delay="0"/>
                                  </p:stCondLst>
                                  <p:childTnLst>
                                    <p:animRot by="21600000">
                                      <p:cBhvr>
                                        <p:cTn id="241" dur="2000" fill="hold"/>
                                        <p:tgtEl>
                                          <p:spTgt spid="20"/>
                                        </p:tgtEl>
                                        <p:attrNameLst>
                                          <p:attrName>r</p:attrName>
                                        </p:attrNameLst>
                                      </p:cBhvr>
                                    </p:animRot>
                                  </p:childTnLst>
                                </p:cTn>
                              </p:par>
                              <p:par>
                                <p:cTn id="242" presetID="8" presetClass="emph" presetSubtype="0" fill="hold" nodeType="withEffect">
                                  <p:stCondLst>
                                    <p:cond delay="0"/>
                                  </p:stCondLst>
                                  <p:childTnLst>
                                    <p:animRot by="21600000">
                                      <p:cBhvr>
                                        <p:cTn id="243" dur="2000" fill="hold"/>
                                        <p:tgtEl>
                                          <p:spTgt spid="21"/>
                                        </p:tgtEl>
                                        <p:attrNameLst>
                                          <p:attrName>r</p:attrName>
                                        </p:attrNameLst>
                                      </p:cBhvr>
                                    </p:animRot>
                                  </p:childTnLst>
                                </p:cTn>
                              </p:par>
                              <p:par>
                                <p:cTn id="244" presetID="8" presetClass="emph" presetSubtype="0" fill="hold" nodeType="withEffect">
                                  <p:stCondLst>
                                    <p:cond delay="0"/>
                                  </p:stCondLst>
                                  <p:childTnLst>
                                    <p:animRot by="21600000">
                                      <p:cBhvr>
                                        <p:cTn id="245" dur="2000" fill="hold"/>
                                        <p:tgtEl>
                                          <p:spTgt spid="22"/>
                                        </p:tgtEl>
                                        <p:attrNameLst>
                                          <p:attrName>r</p:attrName>
                                        </p:attrNameLst>
                                      </p:cBhvr>
                                    </p:animRot>
                                  </p:childTnLst>
                                </p:cTn>
                              </p:par>
                              <p:par>
                                <p:cTn id="246" presetID="8" presetClass="emph" presetSubtype="0" fill="hold" nodeType="withEffect">
                                  <p:stCondLst>
                                    <p:cond delay="0"/>
                                  </p:stCondLst>
                                  <p:childTnLst>
                                    <p:animRot by="21600000">
                                      <p:cBhvr>
                                        <p:cTn id="247" dur="2000" fill="hold"/>
                                        <p:tgtEl>
                                          <p:spTgt spid="23"/>
                                        </p:tgtEl>
                                        <p:attrNameLst>
                                          <p:attrName>r</p:attrName>
                                        </p:attrNameLst>
                                      </p:cBhvr>
                                    </p:animRot>
                                  </p:childTnLst>
                                </p:cTn>
                              </p:par>
                              <p:par>
                                <p:cTn id="248" presetID="4" presetClass="entr" presetSubtype="32" fill="hold" nodeType="withEffect">
                                  <p:stCondLst>
                                    <p:cond delay="0"/>
                                  </p:stCondLst>
                                  <p:childTnLst>
                                    <p:set>
                                      <p:cBhvr>
                                        <p:cTn id="249" dur="1" fill="hold">
                                          <p:stCondLst>
                                            <p:cond delay="0"/>
                                          </p:stCondLst>
                                        </p:cTn>
                                        <p:tgtEl>
                                          <p:spTgt spid="2"/>
                                        </p:tgtEl>
                                        <p:attrNameLst>
                                          <p:attrName>style.visibility</p:attrName>
                                        </p:attrNameLst>
                                      </p:cBhvr>
                                      <p:to>
                                        <p:strVal val="visible"/>
                                      </p:to>
                                    </p:set>
                                    <p:animEffect transition="in" filter="box(out)">
                                      <p:cBhvr>
                                        <p:cTn id="250" dur="2000"/>
                                        <p:tgtEl>
                                          <p:spTgt spid="2"/>
                                        </p:tgtEl>
                                      </p:cBhvr>
                                    </p:animEffect>
                                  </p:childTnLst>
                                </p:cTn>
                              </p:par>
                              <p:par>
                                <p:cTn id="251" presetID="23" presetClass="entr" presetSubtype="272" fill="hold" nodeType="withEffect">
                                  <p:stCondLst>
                                    <p:cond delay="0"/>
                                  </p:stCondLst>
                                  <p:childTnLst>
                                    <p:set>
                                      <p:cBhvr>
                                        <p:cTn id="252" dur="1" fill="hold">
                                          <p:stCondLst>
                                            <p:cond delay="0"/>
                                          </p:stCondLst>
                                        </p:cTn>
                                        <p:tgtEl>
                                          <p:spTgt spid="2"/>
                                        </p:tgtEl>
                                        <p:attrNameLst>
                                          <p:attrName>style.visibility</p:attrName>
                                        </p:attrNameLst>
                                      </p:cBhvr>
                                      <p:to>
                                        <p:strVal val="visible"/>
                                      </p:to>
                                    </p:set>
                                    <p:anim calcmode="lin" valueType="num">
                                      <p:cBhvr>
                                        <p:cTn id="253" dur="2000" fill="hold"/>
                                        <p:tgtEl>
                                          <p:spTgt spid="2"/>
                                        </p:tgtEl>
                                        <p:attrNameLst>
                                          <p:attrName>ppt_w</p:attrName>
                                        </p:attrNameLst>
                                      </p:cBhvr>
                                      <p:tavLst>
                                        <p:tav tm="0">
                                          <p:val>
                                            <p:strVal val="2/3*#ppt_w"/>
                                          </p:val>
                                        </p:tav>
                                        <p:tav tm="100000">
                                          <p:val>
                                            <p:strVal val="#ppt_w"/>
                                          </p:val>
                                        </p:tav>
                                      </p:tavLst>
                                    </p:anim>
                                    <p:anim calcmode="lin" valueType="num">
                                      <p:cBhvr>
                                        <p:cTn id="254" dur="2000" fill="hold"/>
                                        <p:tgtEl>
                                          <p:spTgt spid="2"/>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A14D07"/>
        </a:solidFill>
        <a:effectLst/>
      </p:bgPr>
    </p:bg>
    <p:spTree>
      <p:nvGrpSpPr>
        <p:cNvPr id="1" name=""/>
        <p:cNvGrpSpPr/>
        <p:nvPr/>
      </p:nvGrpSpPr>
      <p:grpSpPr>
        <a:xfrm>
          <a:off x="0" y="0"/>
          <a:ext cx="0" cy="0"/>
          <a:chOff x="0" y="0"/>
          <a:chExt cx="0" cy="0"/>
        </a:xfrm>
      </p:grpSpPr>
      <p:pic>
        <p:nvPicPr>
          <p:cNvPr id="7" name="6 Imagen" descr="7c0e86ef190f53b2b58a1209248bb986.jpg"/>
          <p:cNvPicPr>
            <a:picLocks noChangeAspect="1"/>
          </p:cNvPicPr>
          <p:nvPr/>
        </p:nvPicPr>
        <p:blipFill>
          <a:blip r:embed="rId2"/>
          <a:stretch>
            <a:fillRect/>
          </a:stretch>
        </p:blipFill>
        <p:spPr>
          <a:xfrm>
            <a:off x="0" y="0"/>
            <a:ext cx="9144000" cy="5143500"/>
          </a:xfrm>
          <a:prstGeom prst="rect">
            <a:avLst/>
          </a:prstGeom>
        </p:spPr>
      </p:pic>
      <p:sp>
        <p:nvSpPr>
          <p:cNvPr id="4" name="3 CuadroTexto"/>
          <p:cNvSpPr txBox="1"/>
          <p:nvPr/>
        </p:nvSpPr>
        <p:spPr>
          <a:xfrm rot="20829327">
            <a:off x="3153468" y="1504893"/>
            <a:ext cx="4049193" cy="1569660"/>
          </a:xfrm>
          <a:prstGeom prst="rect">
            <a:avLst/>
          </a:prstGeom>
          <a:noFill/>
        </p:spPr>
        <p:txBody>
          <a:bodyPr wrap="square" rtlCol="0">
            <a:spAutoFit/>
          </a:bodyPr>
          <a:lstStyle/>
          <a:p>
            <a:pPr algn="ctr"/>
            <a:r>
              <a:rPr lang="es-PE" sz="1600" dirty="0" smtClean="0"/>
              <a:t>Los atardeceres son mi parte favorita del día.  Da lo mismo si estoy en casa o si estoy de viaje, es un momento que vale la pena detenerse para disfrutar.</a:t>
            </a:r>
          </a:p>
          <a:p>
            <a:pPr algn="ctr"/>
            <a:r>
              <a:rPr lang="es-PE" sz="1600" dirty="0" smtClean="0"/>
              <a:t>Esta hora mágica que dura tan sólo unos minutos entre la puesta de sol y la oscuridad de la noche.</a:t>
            </a:r>
          </a:p>
          <a:p>
            <a:pPr algn="ctr"/>
            <a:r>
              <a:rPr lang="es-PE" sz="1600" dirty="0" smtClean="0"/>
              <a:t>Cada atardecer es una expresión única de belleza.</a:t>
            </a:r>
            <a:endParaRPr lang="es-PE" sz="1600" dirty="0"/>
          </a:p>
        </p:txBody>
      </p:sp>
      <p:sp>
        <p:nvSpPr>
          <p:cNvPr id="5" name="4 Rectángulo"/>
          <p:cNvSpPr/>
          <p:nvPr/>
        </p:nvSpPr>
        <p:spPr>
          <a:xfrm>
            <a:off x="-642974" y="-500084"/>
            <a:ext cx="10215634" cy="6072230"/>
          </a:xfrm>
          <a:prstGeom prst="rect">
            <a:avLst/>
          </a:prstGeom>
          <a:gradFill flip="none" rotWithShape="1">
            <a:gsLst>
              <a:gs pos="47000">
                <a:srgbClr val="FFF200"/>
              </a:gs>
              <a:gs pos="45000">
                <a:srgbClr val="FF7A00"/>
              </a:gs>
              <a:gs pos="70000">
                <a:srgbClr val="FF0300"/>
              </a:gs>
              <a:gs pos="100000">
                <a:srgbClr val="4D0808"/>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bg>
      <p:bgPr>
        <a:gradFill>
          <a:gsLst>
            <a:gs pos="13000">
              <a:schemeClr val="tx1"/>
            </a:gs>
            <a:gs pos="30000">
              <a:srgbClr val="D49E6C"/>
            </a:gs>
            <a:gs pos="70000">
              <a:srgbClr val="A65528"/>
            </a:gs>
            <a:gs pos="100000">
              <a:srgbClr val="663012"/>
            </a:gs>
          </a:gsLst>
          <a:lin ang="10800000" scaled="1"/>
        </a:gradFill>
        <a:effectLst/>
      </p:bgPr>
    </p:bg>
    <p:spTree>
      <p:nvGrpSpPr>
        <p:cNvPr id="1" name=""/>
        <p:cNvGrpSpPr/>
        <p:nvPr/>
      </p:nvGrpSpPr>
      <p:grpSpPr>
        <a:xfrm>
          <a:off x="0" y="0"/>
          <a:ext cx="0" cy="0"/>
          <a:chOff x="0" y="0"/>
          <a:chExt cx="0" cy="0"/>
        </a:xfrm>
      </p:grpSpPr>
      <p:pic>
        <p:nvPicPr>
          <p:cNvPr id="2" name="1 Imagen" descr="stock-photo-252200591.jpg"/>
          <p:cNvPicPr>
            <a:picLocks noGrp="1" noChangeAspect="1"/>
          </p:cNvPicPr>
          <p:nvPr isPhoto="1"/>
        </p:nvPicPr>
        <p:blipFill>
          <a:blip r:embed="rId2">
            <a:lum/>
          </a:blip>
          <a:stretch>
            <a:fillRect/>
          </a:stretch>
        </p:blipFill>
        <p:spPr>
          <a:xfrm>
            <a:off x="0" y="0"/>
            <a:ext cx="9144000" cy="5143500"/>
          </a:xfrm>
          <a:prstGeom prst="rect">
            <a:avLst/>
          </a:prstGeom>
          <a:noFill/>
          <a:ln>
            <a:noFill/>
          </a:ln>
          <a:effectLst>
            <a:reflection blurRad="6350" stA="52000" endA="300" endPos="35000" dir="5400000" sy="-100000" algn="bl" rotWithShape="0"/>
          </a:effectLst>
        </p:spPr>
      </p:pic>
      <p:pic>
        <p:nvPicPr>
          <p:cNvPr id="3" name="2 Imagen" descr="icono_luz.png"/>
          <p:cNvPicPr>
            <a:picLocks noChangeAspect="1"/>
          </p:cNvPicPr>
          <p:nvPr/>
        </p:nvPicPr>
        <p:blipFill>
          <a:blip r:embed="rId3"/>
          <a:stretch>
            <a:fillRect/>
          </a:stretch>
        </p:blipFill>
        <p:spPr>
          <a:xfrm>
            <a:off x="3286116" y="0"/>
            <a:ext cx="1357304" cy="1357304"/>
          </a:xfrm>
          <a:prstGeom prst="rect">
            <a:avLst/>
          </a:prstGeom>
          <a:effectLst>
            <a:reflection blurRad="6350" stA="50000" endA="295" endPos="92000" dist="101600" dir="5400000" sy="-100000" algn="bl" rotWithShape="0"/>
          </a:effectLst>
        </p:spPr>
      </p:pic>
      <p:pic>
        <p:nvPicPr>
          <p:cNvPr id="4" name="3 Imagen" descr="icono_luz.png"/>
          <p:cNvPicPr>
            <a:picLocks noChangeAspect="1"/>
          </p:cNvPicPr>
          <p:nvPr/>
        </p:nvPicPr>
        <p:blipFill>
          <a:blip r:embed="rId3"/>
          <a:stretch>
            <a:fillRect/>
          </a:stretch>
        </p:blipFill>
        <p:spPr>
          <a:xfrm>
            <a:off x="4357686" y="0"/>
            <a:ext cx="1357304" cy="1357304"/>
          </a:xfrm>
          <a:prstGeom prst="rect">
            <a:avLst/>
          </a:prstGeom>
          <a:effectLst>
            <a:reflection blurRad="6350" stA="50000" endA="295" endPos="92000" dist="101600" dir="5400000" sy="-100000" algn="bl" rotWithShape="0"/>
          </a:effectLst>
        </p:spPr>
      </p:pic>
      <p:pic>
        <p:nvPicPr>
          <p:cNvPr id="5" name="4 Imagen" descr="icono_luz.png"/>
          <p:cNvPicPr>
            <a:picLocks noChangeAspect="1"/>
          </p:cNvPicPr>
          <p:nvPr/>
        </p:nvPicPr>
        <p:blipFill>
          <a:blip r:embed="rId3"/>
          <a:stretch>
            <a:fillRect/>
          </a:stretch>
        </p:blipFill>
        <p:spPr>
          <a:xfrm>
            <a:off x="3286116" y="1071552"/>
            <a:ext cx="1357304" cy="1357304"/>
          </a:xfrm>
          <a:prstGeom prst="rect">
            <a:avLst/>
          </a:prstGeom>
          <a:effectLst>
            <a:reflection blurRad="6350" stA="50000" endA="295" endPos="92000" dist="101600" dir="5400000" sy="-100000" algn="bl" rotWithShape="0"/>
          </a:effectLst>
        </p:spPr>
      </p:pic>
      <p:pic>
        <p:nvPicPr>
          <p:cNvPr id="6" name="5 Imagen" descr="icono_luz.png"/>
          <p:cNvPicPr>
            <a:picLocks noChangeAspect="1"/>
          </p:cNvPicPr>
          <p:nvPr/>
        </p:nvPicPr>
        <p:blipFill>
          <a:blip r:embed="rId3"/>
          <a:stretch>
            <a:fillRect/>
          </a:stretch>
        </p:blipFill>
        <p:spPr>
          <a:xfrm>
            <a:off x="4357686" y="1071552"/>
            <a:ext cx="1357304" cy="1357304"/>
          </a:xfrm>
          <a:prstGeom prst="rect">
            <a:avLst/>
          </a:prstGeom>
          <a:effectLst>
            <a:reflection blurRad="6350" stA="50000" endA="295" endPos="92000" dist="101600" dir="5400000" sy="-100000" algn="bl" rotWithShape="0"/>
          </a:effectLst>
        </p:spPr>
      </p:pic>
      <p:pic>
        <p:nvPicPr>
          <p:cNvPr id="7" name="6 Imagen" descr="icono_luz.png"/>
          <p:cNvPicPr>
            <a:picLocks noChangeAspect="1"/>
          </p:cNvPicPr>
          <p:nvPr/>
        </p:nvPicPr>
        <p:blipFill>
          <a:blip r:embed="rId3"/>
          <a:stretch>
            <a:fillRect/>
          </a:stretch>
        </p:blipFill>
        <p:spPr>
          <a:xfrm>
            <a:off x="3286116" y="2214578"/>
            <a:ext cx="1357304" cy="1357304"/>
          </a:xfrm>
          <a:prstGeom prst="rect">
            <a:avLst/>
          </a:prstGeom>
          <a:effectLst>
            <a:reflection blurRad="6350" stA="50000" endA="295" endPos="92000" dist="101600" dir="5400000" sy="-100000" algn="bl" rotWithShape="0"/>
          </a:effectLst>
        </p:spPr>
      </p:pic>
      <p:pic>
        <p:nvPicPr>
          <p:cNvPr id="8" name="7 Imagen" descr="icono_luz.png"/>
          <p:cNvPicPr>
            <a:picLocks noChangeAspect="1"/>
          </p:cNvPicPr>
          <p:nvPr/>
        </p:nvPicPr>
        <p:blipFill>
          <a:blip r:embed="rId3"/>
          <a:stretch>
            <a:fillRect/>
          </a:stretch>
        </p:blipFill>
        <p:spPr>
          <a:xfrm>
            <a:off x="4357686" y="2214578"/>
            <a:ext cx="1357304" cy="1357304"/>
          </a:xfrm>
          <a:prstGeom prst="rect">
            <a:avLst/>
          </a:prstGeom>
          <a:effectLst>
            <a:reflection blurRad="6350" stA="50000" endA="295" endPos="92000" dist="101600" dir="5400000" sy="-100000" algn="bl" rotWithShape="0"/>
          </a:effectLst>
        </p:spPr>
      </p:pic>
      <p:pic>
        <p:nvPicPr>
          <p:cNvPr id="9" name="8 Imagen" descr="icono_luz.png"/>
          <p:cNvPicPr>
            <a:picLocks noChangeAspect="1"/>
          </p:cNvPicPr>
          <p:nvPr/>
        </p:nvPicPr>
        <p:blipFill>
          <a:blip r:embed="rId3"/>
          <a:stretch>
            <a:fillRect/>
          </a:stretch>
        </p:blipFill>
        <p:spPr>
          <a:xfrm>
            <a:off x="3286116" y="3286130"/>
            <a:ext cx="1357304" cy="1357304"/>
          </a:xfrm>
          <a:prstGeom prst="rect">
            <a:avLst/>
          </a:prstGeom>
          <a:effectLst>
            <a:reflection blurRad="6350" stA="50000" endA="295" endPos="92000" dist="101600" dir="5400000" sy="-100000" algn="bl" rotWithShape="0"/>
          </a:effectLst>
        </p:spPr>
      </p:pic>
      <p:pic>
        <p:nvPicPr>
          <p:cNvPr id="10" name="9 Imagen" descr="icono_luz.png"/>
          <p:cNvPicPr>
            <a:picLocks noChangeAspect="1"/>
          </p:cNvPicPr>
          <p:nvPr/>
        </p:nvPicPr>
        <p:blipFill>
          <a:blip r:embed="rId3"/>
          <a:stretch>
            <a:fillRect/>
          </a:stretch>
        </p:blipFill>
        <p:spPr>
          <a:xfrm>
            <a:off x="4357686" y="3286130"/>
            <a:ext cx="1357304" cy="1357304"/>
          </a:xfrm>
          <a:prstGeom prst="rect">
            <a:avLst/>
          </a:prstGeom>
          <a:effectLst>
            <a:reflection blurRad="6350" stA="50000" endA="295" endPos="92000" dist="101600" dir="5400000" sy="-100000" algn="bl" rotWithShape="0"/>
          </a:effectLst>
        </p:spPr>
      </p:pic>
      <p:pic>
        <p:nvPicPr>
          <p:cNvPr id="11" name="10 Imagen" descr="icono_luz.png"/>
          <p:cNvPicPr>
            <a:picLocks noChangeAspect="1"/>
          </p:cNvPicPr>
          <p:nvPr/>
        </p:nvPicPr>
        <p:blipFill>
          <a:blip r:embed="rId3"/>
          <a:stretch>
            <a:fillRect/>
          </a:stretch>
        </p:blipFill>
        <p:spPr>
          <a:xfrm>
            <a:off x="3286116" y="4464848"/>
            <a:ext cx="1357304" cy="1357304"/>
          </a:xfrm>
          <a:prstGeom prst="rect">
            <a:avLst/>
          </a:prstGeom>
          <a:effectLst>
            <a:reflection blurRad="6350" stA="50000" endA="295" endPos="92000" dist="101600" dir="5400000" sy="-100000" algn="bl" rotWithShape="0"/>
          </a:effectLst>
        </p:spPr>
      </p:pic>
      <p:pic>
        <p:nvPicPr>
          <p:cNvPr id="12" name="11 Imagen" descr="icono_luz.png"/>
          <p:cNvPicPr>
            <a:picLocks noChangeAspect="1"/>
          </p:cNvPicPr>
          <p:nvPr/>
        </p:nvPicPr>
        <p:blipFill>
          <a:blip r:embed="rId3"/>
          <a:stretch>
            <a:fillRect/>
          </a:stretch>
        </p:blipFill>
        <p:spPr>
          <a:xfrm>
            <a:off x="4357686" y="4464848"/>
            <a:ext cx="1357304" cy="1357304"/>
          </a:xfrm>
          <a:prstGeom prst="rect">
            <a:avLst/>
          </a:prstGeom>
          <a:effectLst>
            <a:reflection blurRad="6350" stA="50000" endA="295" endPos="92000" dist="101600" dir="5400000" sy="-100000" algn="bl" rotWithShape="0"/>
          </a:effectLst>
        </p:spPr>
      </p:pic>
      <p:sp>
        <p:nvSpPr>
          <p:cNvPr id="13" name="12 Rectángulo"/>
          <p:cNvSpPr/>
          <p:nvPr/>
        </p:nvSpPr>
        <p:spPr>
          <a:xfrm>
            <a:off x="-642974" y="-500084"/>
            <a:ext cx="10215634" cy="6357982"/>
          </a:xfrm>
          <a:prstGeom prst="rect">
            <a:avLst/>
          </a:prstGeom>
          <a:gradFill flip="none" rotWithShape="1">
            <a:gsLst>
              <a:gs pos="47000">
                <a:srgbClr val="FFF200"/>
              </a:gs>
              <a:gs pos="45000">
                <a:srgbClr val="FF7A00"/>
              </a:gs>
              <a:gs pos="70000">
                <a:srgbClr val="FF0300"/>
              </a:gs>
              <a:gs pos="100000">
                <a:srgbClr val="4D0808"/>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3"/>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1+#ppt_w/2"/>
                                          </p:val>
                                        </p:tav>
                                        <p:tav tm="100000">
                                          <p:val>
                                            <p:strVal val="#ppt_x"/>
                                          </p:val>
                                        </p:tav>
                                      </p:tavLst>
                                    </p:anim>
                                    <p:anim calcmode="lin" valueType="num">
                                      <p:cBhvr additive="base">
                                        <p:cTn id="18" dur="2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1+#ppt_w/2"/>
                                          </p:val>
                                        </p:tav>
                                        <p:tav tm="100000">
                                          <p:val>
                                            <p:strVal val="#ppt_x"/>
                                          </p:val>
                                        </p:tav>
                                      </p:tavLst>
                                    </p:anim>
                                    <p:anim calcmode="lin" valueType="num">
                                      <p:cBhvr additive="base">
                                        <p:cTn id="22" dur="2000" fill="hold"/>
                                        <p:tgtEl>
                                          <p:spTgt spid="9"/>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1+#ppt_w/2"/>
                                          </p:val>
                                        </p:tav>
                                        <p:tav tm="100000">
                                          <p:val>
                                            <p:strVal val="#ppt_x"/>
                                          </p:val>
                                        </p:tav>
                                      </p:tavLst>
                                    </p:anim>
                                    <p:anim calcmode="lin" valueType="num">
                                      <p:cBhvr additive="base">
                                        <p:cTn id="26" dur="2000" fill="hold"/>
                                        <p:tgtEl>
                                          <p:spTgt spid="11"/>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 calcmode="lin" valueType="num">
                                      <p:cBhvr additive="base">
                                        <p:cTn id="29" dur="2000" fill="hold"/>
                                        <p:tgtEl>
                                          <p:spTgt spid="4"/>
                                        </p:tgtEl>
                                        <p:attrNameLst>
                                          <p:attrName>ppt_x</p:attrName>
                                        </p:attrNameLst>
                                      </p:cBhvr>
                                      <p:tavLst>
                                        <p:tav tm="0">
                                          <p:val>
                                            <p:strVal val="0-#ppt_w/2"/>
                                          </p:val>
                                        </p:tav>
                                        <p:tav tm="100000">
                                          <p:val>
                                            <p:strVal val="#ppt_x"/>
                                          </p:val>
                                        </p:tav>
                                      </p:tavLst>
                                    </p:anim>
                                    <p:anim calcmode="lin" valueType="num">
                                      <p:cBhvr additive="base">
                                        <p:cTn id="30" dur="2000" fill="hold"/>
                                        <p:tgtEl>
                                          <p:spTgt spid="4"/>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6"/>
                                        </p:tgtEl>
                                        <p:attrNameLst>
                                          <p:attrName>style.visibility</p:attrName>
                                        </p:attrNameLst>
                                      </p:cBhvr>
                                      <p:to>
                                        <p:strVal val="visible"/>
                                      </p:to>
                                    </p:set>
                                    <p:anim calcmode="lin" valueType="num">
                                      <p:cBhvr additive="base">
                                        <p:cTn id="33" dur="2000" fill="hold"/>
                                        <p:tgtEl>
                                          <p:spTgt spid="6"/>
                                        </p:tgtEl>
                                        <p:attrNameLst>
                                          <p:attrName>ppt_x</p:attrName>
                                        </p:attrNameLst>
                                      </p:cBhvr>
                                      <p:tavLst>
                                        <p:tav tm="0">
                                          <p:val>
                                            <p:strVal val="0-#ppt_w/2"/>
                                          </p:val>
                                        </p:tav>
                                        <p:tav tm="100000">
                                          <p:val>
                                            <p:strVal val="#ppt_x"/>
                                          </p:val>
                                        </p:tav>
                                      </p:tavLst>
                                    </p:anim>
                                    <p:anim calcmode="lin" valueType="num">
                                      <p:cBhvr additive="base">
                                        <p:cTn id="34" dur="2000" fill="hold"/>
                                        <p:tgtEl>
                                          <p:spTgt spid="6"/>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2000" fill="hold"/>
                                        <p:tgtEl>
                                          <p:spTgt spid="8"/>
                                        </p:tgtEl>
                                        <p:attrNameLst>
                                          <p:attrName>ppt_x</p:attrName>
                                        </p:attrNameLst>
                                      </p:cBhvr>
                                      <p:tavLst>
                                        <p:tav tm="0">
                                          <p:val>
                                            <p:strVal val="0-#ppt_w/2"/>
                                          </p:val>
                                        </p:tav>
                                        <p:tav tm="100000">
                                          <p:val>
                                            <p:strVal val="#ppt_x"/>
                                          </p:val>
                                        </p:tav>
                                      </p:tavLst>
                                    </p:anim>
                                    <p:anim calcmode="lin" valueType="num">
                                      <p:cBhvr additive="base">
                                        <p:cTn id="38" dur="2000" fill="hold"/>
                                        <p:tgtEl>
                                          <p:spTgt spid="8"/>
                                        </p:tgtEl>
                                        <p:attrNameLst>
                                          <p:attrName>ppt_y</p:attrName>
                                        </p:attrNameLst>
                                      </p:cBhvr>
                                      <p:tavLst>
                                        <p:tav tm="0">
                                          <p:val>
                                            <p:strVal val="1+#ppt_h/2"/>
                                          </p:val>
                                        </p:tav>
                                        <p:tav tm="100000">
                                          <p:val>
                                            <p:strVal val="#ppt_y"/>
                                          </p:val>
                                        </p:tav>
                                      </p:tavLst>
                                    </p:anim>
                                  </p:childTnLst>
                                </p:cTn>
                              </p:par>
                              <p:par>
                                <p:cTn id="39" presetID="2" presetClass="entr" presetSubtype="12" fill="hold" nodeType="withEffect">
                                  <p:stCondLst>
                                    <p:cond delay="0"/>
                                  </p:stCondLst>
                                  <p:childTnLst>
                                    <p:set>
                                      <p:cBhvr>
                                        <p:cTn id="40" dur="1" fill="hold">
                                          <p:stCondLst>
                                            <p:cond delay="0"/>
                                          </p:stCondLst>
                                        </p:cTn>
                                        <p:tgtEl>
                                          <p:spTgt spid="10"/>
                                        </p:tgtEl>
                                        <p:attrNameLst>
                                          <p:attrName>style.visibility</p:attrName>
                                        </p:attrNameLst>
                                      </p:cBhvr>
                                      <p:to>
                                        <p:strVal val="visible"/>
                                      </p:to>
                                    </p:set>
                                    <p:anim calcmode="lin" valueType="num">
                                      <p:cBhvr additive="base">
                                        <p:cTn id="41" dur="2000" fill="hold"/>
                                        <p:tgtEl>
                                          <p:spTgt spid="10"/>
                                        </p:tgtEl>
                                        <p:attrNameLst>
                                          <p:attrName>ppt_x</p:attrName>
                                        </p:attrNameLst>
                                      </p:cBhvr>
                                      <p:tavLst>
                                        <p:tav tm="0">
                                          <p:val>
                                            <p:strVal val="0-#ppt_w/2"/>
                                          </p:val>
                                        </p:tav>
                                        <p:tav tm="100000">
                                          <p:val>
                                            <p:strVal val="#ppt_x"/>
                                          </p:val>
                                        </p:tav>
                                      </p:tavLst>
                                    </p:anim>
                                    <p:anim calcmode="lin" valueType="num">
                                      <p:cBhvr additive="base">
                                        <p:cTn id="42" dur="2000" fill="hold"/>
                                        <p:tgtEl>
                                          <p:spTgt spid="10"/>
                                        </p:tgtEl>
                                        <p:attrNameLst>
                                          <p:attrName>ppt_y</p:attrName>
                                        </p:attrNameLst>
                                      </p:cBhvr>
                                      <p:tavLst>
                                        <p:tav tm="0">
                                          <p:val>
                                            <p:strVal val="1+#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0-#ppt_w/2"/>
                                          </p:val>
                                        </p:tav>
                                        <p:tav tm="100000">
                                          <p:val>
                                            <p:strVal val="#ppt_x"/>
                                          </p:val>
                                        </p:tav>
                                      </p:tavLst>
                                    </p:anim>
                                    <p:anim calcmode="lin" valueType="num">
                                      <p:cBhvr additive="base">
                                        <p:cTn id="46" dur="2000" fill="hold"/>
                                        <p:tgtEl>
                                          <p:spTgt spid="12"/>
                                        </p:tgtEl>
                                        <p:attrNameLst>
                                          <p:attrName>ppt_y</p:attrName>
                                        </p:attrNameLst>
                                      </p:cBhvr>
                                      <p:tavLst>
                                        <p:tav tm="0">
                                          <p:val>
                                            <p:strVal val="1+#ppt_h/2"/>
                                          </p:val>
                                        </p:tav>
                                        <p:tav tm="100000">
                                          <p:val>
                                            <p:strVal val="#ppt_y"/>
                                          </p:val>
                                        </p:tav>
                                      </p:tavLst>
                                    </p:anim>
                                  </p:childTnLst>
                                </p:cTn>
                              </p:par>
                              <p:par>
                                <p:cTn id="47" presetID="8" presetClass="emph" presetSubtype="0" autoRev="1" fill="hold" nodeType="withEffect">
                                  <p:stCondLst>
                                    <p:cond delay="0"/>
                                  </p:stCondLst>
                                  <p:childTnLst>
                                    <p:animRot by="21600000">
                                      <p:cBhvr>
                                        <p:cTn id="48" dur="2000" fill="hold"/>
                                        <p:tgtEl>
                                          <p:spTgt spid="3"/>
                                        </p:tgtEl>
                                        <p:attrNameLst>
                                          <p:attrName>r</p:attrName>
                                        </p:attrNameLst>
                                      </p:cBhvr>
                                    </p:animRot>
                                  </p:childTnLst>
                                </p:cTn>
                              </p:par>
                              <p:par>
                                <p:cTn id="49" presetID="8" presetClass="emph" presetSubtype="0" autoRev="1" fill="hold" nodeType="withEffect">
                                  <p:stCondLst>
                                    <p:cond delay="0"/>
                                  </p:stCondLst>
                                  <p:childTnLst>
                                    <p:animRot by="21600000">
                                      <p:cBhvr>
                                        <p:cTn id="50" dur="2000" fill="hold"/>
                                        <p:tgtEl>
                                          <p:spTgt spid="5"/>
                                        </p:tgtEl>
                                        <p:attrNameLst>
                                          <p:attrName>r</p:attrName>
                                        </p:attrNameLst>
                                      </p:cBhvr>
                                    </p:animRot>
                                  </p:childTnLst>
                                </p:cTn>
                              </p:par>
                              <p:par>
                                <p:cTn id="51" presetID="8" presetClass="emph" presetSubtype="0" autoRev="1" fill="hold" nodeType="withEffect">
                                  <p:stCondLst>
                                    <p:cond delay="0"/>
                                  </p:stCondLst>
                                  <p:childTnLst>
                                    <p:animRot by="21600000">
                                      <p:cBhvr>
                                        <p:cTn id="52" dur="2000" fill="hold"/>
                                        <p:tgtEl>
                                          <p:spTgt spid="7"/>
                                        </p:tgtEl>
                                        <p:attrNameLst>
                                          <p:attrName>r</p:attrName>
                                        </p:attrNameLst>
                                      </p:cBhvr>
                                    </p:animRot>
                                  </p:childTnLst>
                                </p:cTn>
                              </p:par>
                              <p:par>
                                <p:cTn id="53" presetID="8" presetClass="emph" presetSubtype="0" autoRev="1" fill="hold" nodeType="withEffect">
                                  <p:stCondLst>
                                    <p:cond delay="0"/>
                                  </p:stCondLst>
                                  <p:childTnLst>
                                    <p:animRot by="21600000">
                                      <p:cBhvr>
                                        <p:cTn id="54" dur="2000" fill="hold"/>
                                        <p:tgtEl>
                                          <p:spTgt spid="9"/>
                                        </p:tgtEl>
                                        <p:attrNameLst>
                                          <p:attrName>r</p:attrName>
                                        </p:attrNameLst>
                                      </p:cBhvr>
                                    </p:animRot>
                                  </p:childTnLst>
                                </p:cTn>
                              </p:par>
                              <p:par>
                                <p:cTn id="55" presetID="8" presetClass="emph" presetSubtype="0" autoRev="1" fill="hold" nodeType="withEffect">
                                  <p:stCondLst>
                                    <p:cond delay="0"/>
                                  </p:stCondLst>
                                  <p:childTnLst>
                                    <p:animRot by="21600000">
                                      <p:cBhvr>
                                        <p:cTn id="56" dur="2000" fill="hold"/>
                                        <p:tgtEl>
                                          <p:spTgt spid="11"/>
                                        </p:tgtEl>
                                        <p:attrNameLst>
                                          <p:attrName>r</p:attrName>
                                        </p:attrNameLst>
                                      </p:cBhvr>
                                    </p:animRot>
                                  </p:childTnLst>
                                </p:cTn>
                              </p:par>
                              <p:par>
                                <p:cTn id="57" presetID="8" presetClass="emph" presetSubtype="0" autoRev="1" fill="hold" nodeType="withEffect">
                                  <p:stCondLst>
                                    <p:cond delay="0"/>
                                  </p:stCondLst>
                                  <p:childTnLst>
                                    <p:animRot by="-21600000">
                                      <p:cBhvr>
                                        <p:cTn id="58" dur="2000" fill="hold"/>
                                        <p:tgtEl>
                                          <p:spTgt spid="4"/>
                                        </p:tgtEl>
                                        <p:attrNameLst>
                                          <p:attrName>r</p:attrName>
                                        </p:attrNameLst>
                                      </p:cBhvr>
                                    </p:animRot>
                                  </p:childTnLst>
                                </p:cTn>
                              </p:par>
                              <p:par>
                                <p:cTn id="59" presetID="8" presetClass="emph" presetSubtype="0" autoRev="1" fill="hold" nodeType="withEffect">
                                  <p:stCondLst>
                                    <p:cond delay="0"/>
                                  </p:stCondLst>
                                  <p:childTnLst>
                                    <p:animRot by="-21600000">
                                      <p:cBhvr>
                                        <p:cTn id="60" dur="2000" fill="hold"/>
                                        <p:tgtEl>
                                          <p:spTgt spid="6"/>
                                        </p:tgtEl>
                                        <p:attrNameLst>
                                          <p:attrName>r</p:attrName>
                                        </p:attrNameLst>
                                      </p:cBhvr>
                                    </p:animRot>
                                  </p:childTnLst>
                                </p:cTn>
                              </p:par>
                              <p:par>
                                <p:cTn id="61" presetID="8" presetClass="emph" presetSubtype="0" autoRev="1" fill="hold" nodeType="withEffect">
                                  <p:stCondLst>
                                    <p:cond delay="0"/>
                                  </p:stCondLst>
                                  <p:childTnLst>
                                    <p:animRot by="-21600000">
                                      <p:cBhvr>
                                        <p:cTn id="62" dur="2000" fill="hold"/>
                                        <p:tgtEl>
                                          <p:spTgt spid="8"/>
                                        </p:tgtEl>
                                        <p:attrNameLst>
                                          <p:attrName>r</p:attrName>
                                        </p:attrNameLst>
                                      </p:cBhvr>
                                    </p:animRot>
                                  </p:childTnLst>
                                </p:cTn>
                              </p:par>
                              <p:par>
                                <p:cTn id="63" presetID="8" presetClass="emph" presetSubtype="0" autoRev="1" fill="hold" nodeType="withEffect">
                                  <p:stCondLst>
                                    <p:cond delay="0"/>
                                  </p:stCondLst>
                                  <p:childTnLst>
                                    <p:animRot by="-21600000">
                                      <p:cBhvr>
                                        <p:cTn id="64" dur="2000" fill="hold"/>
                                        <p:tgtEl>
                                          <p:spTgt spid="10"/>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12"/>
                                        </p:tgtEl>
                                        <p:attrNameLst>
                                          <p:attrName>r</p:attrName>
                                        </p:attrNameLst>
                                      </p:cBhvr>
                                    </p:animRot>
                                  </p:childTnLst>
                                </p:cTn>
                              </p:par>
                            </p:childTnLst>
                          </p:cTn>
                        </p:par>
                        <p:par>
                          <p:cTn id="67" fill="hold">
                            <p:stCondLst>
                              <p:cond delay="4000"/>
                            </p:stCondLst>
                            <p:childTnLst>
                              <p:par>
                                <p:cTn id="68" presetID="2" presetClass="exit" presetSubtype="12" fill="hold" nodeType="afterEffect">
                                  <p:stCondLst>
                                    <p:cond delay="0"/>
                                  </p:stCondLst>
                                  <p:childTnLst>
                                    <p:anim calcmode="lin" valueType="num">
                                      <p:cBhvr additive="base">
                                        <p:cTn id="69" dur="2000"/>
                                        <p:tgtEl>
                                          <p:spTgt spid="3"/>
                                        </p:tgtEl>
                                        <p:attrNameLst>
                                          <p:attrName>ppt_x</p:attrName>
                                        </p:attrNameLst>
                                      </p:cBhvr>
                                      <p:tavLst>
                                        <p:tav tm="0">
                                          <p:val>
                                            <p:strVal val="ppt_x"/>
                                          </p:val>
                                        </p:tav>
                                        <p:tav tm="100000">
                                          <p:val>
                                            <p:strVal val="0-ppt_w/2"/>
                                          </p:val>
                                        </p:tav>
                                      </p:tavLst>
                                    </p:anim>
                                    <p:anim calcmode="lin" valueType="num">
                                      <p:cBhvr additive="base">
                                        <p:cTn id="70" dur="2000"/>
                                        <p:tgtEl>
                                          <p:spTgt spid="3"/>
                                        </p:tgtEl>
                                        <p:attrNameLst>
                                          <p:attrName>ppt_y</p:attrName>
                                        </p:attrNameLst>
                                      </p:cBhvr>
                                      <p:tavLst>
                                        <p:tav tm="0">
                                          <p:val>
                                            <p:strVal val="ppt_y"/>
                                          </p:val>
                                        </p:tav>
                                        <p:tav tm="100000">
                                          <p:val>
                                            <p:strVal val="1+ppt_h/2"/>
                                          </p:val>
                                        </p:tav>
                                      </p:tavLst>
                                    </p:anim>
                                    <p:set>
                                      <p:cBhvr>
                                        <p:cTn id="71" dur="1" fill="hold">
                                          <p:stCondLst>
                                            <p:cond delay="1999"/>
                                          </p:stCondLst>
                                        </p:cTn>
                                        <p:tgtEl>
                                          <p:spTgt spid="3"/>
                                        </p:tgtEl>
                                        <p:attrNameLst>
                                          <p:attrName>style.visibility</p:attrName>
                                        </p:attrNameLst>
                                      </p:cBhvr>
                                      <p:to>
                                        <p:strVal val="hidden"/>
                                      </p:to>
                                    </p:set>
                                  </p:childTnLst>
                                </p:cTn>
                              </p:par>
                              <p:par>
                                <p:cTn id="72" presetID="2" presetClass="exit" presetSubtype="12" fill="hold" nodeType="withEffect">
                                  <p:stCondLst>
                                    <p:cond delay="0"/>
                                  </p:stCondLst>
                                  <p:childTnLst>
                                    <p:anim calcmode="lin" valueType="num">
                                      <p:cBhvr additive="base">
                                        <p:cTn id="73" dur="2000"/>
                                        <p:tgtEl>
                                          <p:spTgt spid="5"/>
                                        </p:tgtEl>
                                        <p:attrNameLst>
                                          <p:attrName>ppt_x</p:attrName>
                                        </p:attrNameLst>
                                      </p:cBhvr>
                                      <p:tavLst>
                                        <p:tav tm="0">
                                          <p:val>
                                            <p:strVal val="ppt_x"/>
                                          </p:val>
                                        </p:tav>
                                        <p:tav tm="100000">
                                          <p:val>
                                            <p:strVal val="0-ppt_w/2"/>
                                          </p:val>
                                        </p:tav>
                                      </p:tavLst>
                                    </p:anim>
                                    <p:anim calcmode="lin" valueType="num">
                                      <p:cBhvr additive="base">
                                        <p:cTn id="74" dur="2000"/>
                                        <p:tgtEl>
                                          <p:spTgt spid="5"/>
                                        </p:tgtEl>
                                        <p:attrNameLst>
                                          <p:attrName>ppt_y</p:attrName>
                                        </p:attrNameLst>
                                      </p:cBhvr>
                                      <p:tavLst>
                                        <p:tav tm="0">
                                          <p:val>
                                            <p:strVal val="ppt_y"/>
                                          </p:val>
                                        </p:tav>
                                        <p:tav tm="100000">
                                          <p:val>
                                            <p:strVal val="1+ppt_h/2"/>
                                          </p:val>
                                        </p:tav>
                                      </p:tavLst>
                                    </p:anim>
                                    <p:set>
                                      <p:cBhvr>
                                        <p:cTn id="75" dur="1" fill="hold">
                                          <p:stCondLst>
                                            <p:cond delay="1999"/>
                                          </p:stCondLst>
                                        </p:cTn>
                                        <p:tgtEl>
                                          <p:spTgt spid="5"/>
                                        </p:tgtEl>
                                        <p:attrNameLst>
                                          <p:attrName>style.visibility</p:attrName>
                                        </p:attrNameLst>
                                      </p:cBhvr>
                                      <p:to>
                                        <p:strVal val="hidden"/>
                                      </p:to>
                                    </p:set>
                                  </p:childTnLst>
                                </p:cTn>
                              </p:par>
                              <p:par>
                                <p:cTn id="76" presetID="2" presetClass="exit" presetSubtype="12" fill="hold" nodeType="withEffect">
                                  <p:stCondLst>
                                    <p:cond delay="0"/>
                                  </p:stCondLst>
                                  <p:childTnLst>
                                    <p:anim calcmode="lin" valueType="num">
                                      <p:cBhvr additive="base">
                                        <p:cTn id="77" dur="2000"/>
                                        <p:tgtEl>
                                          <p:spTgt spid="7"/>
                                        </p:tgtEl>
                                        <p:attrNameLst>
                                          <p:attrName>ppt_x</p:attrName>
                                        </p:attrNameLst>
                                      </p:cBhvr>
                                      <p:tavLst>
                                        <p:tav tm="0">
                                          <p:val>
                                            <p:strVal val="ppt_x"/>
                                          </p:val>
                                        </p:tav>
                                        <p:tav tm="100000">
                                          <p:val>
                                            <p:strVal val="0-ppt_w/2"/>
                                          </p:val>
                                        </p:tav>
                                      </p:tavLst>
                                    </p:anim>
                                    <p:anim calcmode="lin" valueType="num">
                                      <p:cBhvr additive="base">
                                        <p:cTn id="78" dur="2000"/>
                                        <p:tgtEl>
                                          <p:spTgt spid="7"/>
                                        </p:tgtEl>
                                        <p:attrNameLst>
                                          <p:attrName>ppt_y</p:attrName>
                                        </p:attrNameLst>
                                      </p:cBhvr>
                                      <p:tavLst>
                                        <p:tav tm="0">
                                          <p:val>
                                            <p:strVal val="ppt_y"/>
                                          </p:val>
                                        </p:tav>
                                        <p:tav tm="100000">
                                          <p:val>
                                            <p:strVal val="1+ppt_h/2"/>
                                          </p:val>
                                        </p:tav>
                                      </p:tavLst>
                                    </p:anim>
                                    <p:set>
                                      <p:cBhvr>
                                        <p:cTn id="79" dur="1" fill="hold">
                                          <p:stCondLst>
                                            <p:cond delay="1999"/>
                                          </p:stCondLst>
                                        </p:cTn>
                                        <p:tgtEl>
                                          <p:spTgt spid="7"/>
                                        </p:tgtEl>
                                        <p:attrNameLst>
                                          <p:attrName>style.visibility</p:attrName>
                                        </p:attrNameLst>
                                      </p:cBhvr>
                                      <p:to>
                                        <p:strVal val="hidden"/>
                                      </p:to>
                                    </p:set>
                                  </p:childTnLst>
                                </p:cTn>
                              </p:par>
                              <p:par>
                                <p:cTn id="80" presetID="2" presetClass="exit" presetSubtype="12" fill="hold" nodeType="withEffect">
                                  <p:stCondLst>
                                    <p:cond delay="0"/>
                                  </p:stCondLst>
                                  <p:childTnLst>
                                    <p:anim calcmode="lin" valueType="num">
                                      <p:cBhvr additive="base">
                                        <p:cTn id="81" dur="2000"/>
                                        <p:tgtEl>
                                          <p:spTgt spid="9"/>
                                        </p:tgtEl>
                                        <p:attrNameLst>
                                          <p:attrName>ppt_x</p:attrName>
                                        </p:attrNameLst>
                                      </p:cBhvr>
                                      <p:tavLst>
                                        <p:tav tm="0">
                                          <p:val>
                                            <p:strVal val="ppt_x"/>
                                          </p:val>
                                        </p:tav>
                                        <p:tav tm="100000">
                                          <p:val>
                                            <p:strVal val="0-ppt_w/2"/>
                                          </p:val>
                                        </p:tav>
                                      </p:tavLst>
                                    </p:anim>
                                    <p:anim calcmode="lin" valueType="num">
                                      <p:cBhvr additive="base">
                                        <p:cTn id="82" dur="2000"/>
                                        <p:tgtEl>
                                          <p:spTgt spid="9"/>
                                        </p:tgtEl>
                                        <p:attrNameLst>
                                          <p:attrName>ppt_y</p:attrName>
                                        </p:attrNameLst>
                                      </p:cBhvr>
                                      <p:tavLst>
                                        <p:tav tm="0">
                                          <p:val>
                                            <p:strVal val="ppt_y"/>
                                          </p:val>
                                        </p:tav>
                                        <p:tav tm="100000">
                                          <p:val>
                                            <p:strVal val="1+ppt_h/2"/>
                                          </p:val>
                                        </p:tav>
                                      </p:tavLst>
                                    </p:anim>
                                    <p:set>
                                      <p:cBhvr>
                                        <p:cTn id="83" dur="1" fill="hold">
                                          <p:stCondLst>
                                            <p:cond delay="1999"/>
                                          </p:stCondLst>
                                        </p:cTn>
                                        <p:tgtEl>
                                          <p:spTgt spid="9"/>
                                        </p:tgtEl>
                                        <p:attrNameLst>
                                          <p:attrName>style.visibility</p:attrName>
                                        </p:attrNameLst>
                                      </p:cBhvr>
                                      <p:to>
                                        <p:strVal val="hidden"/>
                                      </p:to>
                                    </p:set>
                                  </p:childTnLst>
                                </p:cTn>
                              </p:par>
                              <p:par>
                                <p:cTn id="84" presetID="2" presetClass="exit" presetSubtype="12" fill="hold" nodeType="withEffect">
                                  <p:stCondLst>
                                    <p:cond delay="0"/>
                                  </p:stCondLst>
                                  <p:childTnLst>
                                    <p:anim calcmode="lin" valueType="num">
                                      <p:cBhvr additive="base">
                                        <p:cTn id="85" dur="2000"/>
                                        <p:tgtEl>
                                          <p:spTgt spid="11"/>
                                        </p:tgtEl>
                                        <p:attrNameLst>
                                          <p:attrName>ppt_x</p:attrName>
                                        </p:attrNameLst>
                                      </p:cBhvr>
                                      <p:tavLst>
                                        <p:tav tm="0">
                                          <p:val>
                                            <p:strVal val="ppt_x"/>
                                          </p:val>
                                        </p:tav>
                                        <p:tav tm="100000">
                                          <p:val>
                                            <p:strVal val="0-ppt_w/2"/>
                                          </p:val>
                                        </p:tav>
                                      </p:tavLst>
                                    </p:anim>
                                    <p:anim calcmode="lin" valueType="num">
                                      <p:cBhvr additive="base">
                                        <p:cTn id="86" dur="2000"/>
                                        <p:tgtEl>
                                          <p:spTgt spid="11"/>
                                        </p:tgtEl>
                                        <p:attrNameLst>
                                          <p:attrName>ppt_y</p:attrName>
                                        </p:attrNameLst>
                                      </p:cBhvr>
                                      <p:tavLst>
                                        <p:tav tm="0">
                                          <p:val>
                                            <p:strVal val="ppt_y"/>
                                          </p:val>
                                        </p:tav>
                                        <p:tav tm="100000">
                                          <p:val>
                                            <p:strVal val="1+ppt_h/2"/>
                                          </p:val>
                                        </p:tav>
                                      </p:tavLst>
                                    </p:anim>
                                    <p:set>
                                      <p:cBhvr>
                                        <p:cTn id="87" dur="1" fill="hold">
                                          <p:stCondLst>
                                            <p:cond delay="1999"/>
                                          </p:stCondLst>
                                        </p:cTn>
                                        <p:tgtEl>
                                          <p:spTgt spid="11"/>
                                        </p:tgtEl>
                                        <p:attrNameLst>
                                          <p:attrName>style.visibility</p:attrName>
                                        </p:attrNameLst>
                                      </p:cBhvr>
                                      <p:to>
                                        <p:strVal val="hidden"/>
                                      </p:to>
                                    </p:set>
                                  </p:childTnLst>
                                </p:cTn>
                              </p:par>
                              <p:par>
                                <p:cTn id="88" presetID="2" presetClass="exit" presetSubtype="6" fill="hold" nodeType="withEffect">
                                  <p:stCondLst>
                                    <p:cond delay="0"/>
                                  </p:stCondLst>
                                  <p:childTnLst>
                                    <p:anim calcmode="lin" valueType="num">
                                      <p:cBhvr additive="base">
                                        <p:cTn id="89" dur="2000"/>
                                        <p:tgtEl>
                                          <p:spTgt spid="4"/>
                                        </p:tgtEl>
                                        <p:attrNameLst>
                                          <p:attrName>ppt_x</p:attrName>
                                        </p:attrNameLst>
                                      </p:cBhvr>
                                      <p:tavLst>
                                        <p:tav tm="0">
                                          <p:val>
                                            <p:strVal val="ppt_x"/>
                                          </p:val>
                                        </p:tav>
                                        <p:tav tm="100000">
                                          <p:val>
                                            <p:strVal val="1+ppt_w/2"/>
                                          </p:val>
                                        </p:tav>
                                      </p:tavLst>
                                    </p:anim>
                                    <p:anim calcmode="lin" valueType="num">
                                      <p:cBhvr additive="base">
                                        <p:cTn id="90" dur="2000"/>
                                        <p:tgtEl>
                                          <p:spTgt spid="4"/>
                                        </p:tgtEl>
                                        <p:attrNameLst>
                                          <p:attrName>ppt_y</p:attrName>
                                        </p:attrNameLst>
                                      </p:cBhvr>
                                      <p:tavLst>
                                        <p:tav tm="0">
                                          <p:val>
                                            <p:strVal val="ppt_y"/>
                                          </p:val>
                                        </p:tav>
                                        <p:tav tm="100000">
                                          <p:val>
                                            <p:strVal val="1+ppt_h/2"/>
                                          </p:val>
                                        </p:tav>
                                      </p:tavLst>
                                    </p:anim>
                                    <p:set>
                                      <p:cBhvr>
                                        <p:cTn id="91" dur="1" fill="hold">
                                          <p:stCondLst>
                                            <p:cond delay="1999"/>
                                          </p:stCondLst>
                                        </p:cTn>
                                        <p:tgtEl>
                                          <p:spTgt spid="4"/>
                                        </p:tgtEl>
                                        <p:attrNameLst>
                                          <p:attrName>style.visibility</p:attrName>
                                        </p:attrNameLst>
                                      </p:cBhvr>
                                      <p:to>
                                        <p:strVal val="hidden"/>
                                      </p:to>
                                    </p:set>
                                  </p:childTnLst>
                                </p:cTn>
                              </p:par>
                              <p:par>
                                <p:cTn id="92" presetID="2" presetClass="exit" presetSubtype="6" fill="hold" nodeType="withEffect">
                                  <p:stCondLst>
                                    <p:cond delay="0"/>
                                  </p:stCondLst>
                                  <p:childTnLst>
                                    <p:anim calcmode="lin" valueType="num">
                                      <p:cBhvr additive="base">
                                        <p:cTn id="93" dur="2000"/>
                                        <p:tgtEl>
                                          <p:spTgt spid="6"/>
                                        </p:tgtEl>
                                        <p:attrNameLst>
                                          <p:attrName>ppt_x</p:attrName>
                                        </p:attrNameLst>
                                      </p:cBhvr>
                                      <p:tavLst>
                                        <p:tav tm="0">
                                          <p:val>
                                            <p:strVal val="ppt_x"/>
                                          </p:val>
                                        </p:tav>
                                        <p:tav tm="100000">
                                          <p:val>
                                            <p:strVal val="1+ppt_w/2"/>
                                          </p:val>
                                        </p:tav>
                                      </p:tavLst>
                                    </p:anim>
                                    <p:anim calcmode="lin" valueType="num">
                                      <p:cBhvr additive="base">
                                        <p:cTn id="94" dur="2000"/>
                                        <p:tgtEl>
                                          <p:spTgt spid="6"/>
                                        </p:tgtEl>
                                        <p:attrNameLst>
                                          <p:attrName>ppt_y</p:attrName>
                                        </p:attrNameLst>
                                      </p:cBhvr>
                                      <p:tavLst>
                                        <p:tav tm="0">
                                          <p:val>
                                            <p:strVal val="ppt_y"/>
                                          </p:val>
                                        </p:tav>
                                        <p:tav tm="100000">
                                          <p:val>
                                            <p:strVal val="1+ppt_h/2"/>
                                          </p:val>
                                        </p:tav>
                                      </p:tavLst>
                                    </p:anim>
                                    <p:set>
                                      <p:cBhvr>
                                        <p:cTn id="95" dur="1" fill="hold">
                                          <p:stCondLst>
                                            <p:cond delay="1999"/>
                                          </p:stCondLst>
                                        </p:cTn>
                                        <p:tgtEl>
                                          <p:spTgt spid="6"/>
                                        </p:tgtEl>
                                        <p:attrNameLst>
                                          <p:attrName>style.visibility</p:attrName>
                                        </p:attrNameLst>
                                      </p:cBhvr>
                                      <p:to>
                                        <p:strVal val="hidden"/>
                                      </p:to>
                                    </p:set>
                                  </p:childTnLst>
                                </p:cTn>
                              </p:par>
                              <p:par>
                                <p:cTn id="96" presetID="2" presetClass="exit" presetSubtype="6" fill="hold" nodeType="withEffect">
                                  <p:stCondLst>
                                    <p:cond delay="0"/>
                                  </p:stCondLst>
                                  <p:childTnLst>
                                    <p:anim calcmode="lin" valueType="num">
                                      <p:cBhvr additive="base">
                                        <p:cTn id="97" dur="2000"/>
                                        <p:tgtEl>
                                          <p:spTgt spid="8"/>
                                        </p:tgtEl>
                                        <p:attrNameLst>
                                          <p:attrName>ppt_x</p:attrName>
                                        </p:attrNameLst>
                                      </p:cBhvr>
                                      <p:tavLst>
                                        <p:tav tm="0">
                                          <p:val>
                                            <p:strVal val="ppt_x"/>
                                          </p:val>
                                        </p:tav>
                                        <p:tav tm="100000">
                                          <p:val>
                                            <p:strVal val="1+ppt_w/2"/>
                                          </p:val>
                                        </p:tav>
                                      </p:tavLst>
                                    </p:anim>
                                    <p:anim calcmode="lin" valueType="num">
                                      <p:cBhvr additive="base">
                                        <p:cTn id="98" dur="2000"/>
                                        <p:tgtEl>
                                          <p:spTgt spid="8"/>
                                        </p:tgtEl>
                                        <p:attrNameLst>
                                          <p:attrName>ppt_y</p:attrName>
                                        </p:attrNameLst>
                                      </p:cBhvr>
                                      <p:tavLst>
                                        <p:tav tm="0">
                                          <p:val>
                                            <p:strVal val="ppt_y"/>
                                          </p:val>
                                        </p:tav>
                                        <p:tav tm="100000">
                                          <p:val>
                                            <p:strVal val="1+ppt_h/2"/>
                                          </p:val>
                                        </p:tav>
                                      </p:tavLst>
                                    </p:anim>
                                    <p:set>
                                      <p:cBhvr>
                                        <p:cTn id="99" dur="1" fill="hold">
                                          <p:stCondLst>
                                            <p:cond delay="1999"/>
                                          </p:stCondLst>
                                        </p:cTn>
                                        <p:tgtEl>
                                          <p:spTgt spid="8"/>
                                        </p:tgtEl>
                                        <p:attrNameLst>
                                          <p:attrName>style.visibility</p:attrName>
                                        </p:attrNameLst>
                                      </p:cBhvr>
                                      <p:to>
                                        <p:strVal val="hidden"/>
                                      </p:to>
                                    </p:set>
                                  </p:childTnLst>
                                </p:cTn>
                              </p:par>
                              <p:par>
                                <p:cTn id="100" presetID="2" presetClass="exit" presetSubtype="6" fill="hold" nodeType="withEffect">
                                  <p:stCondLst>
                                    <p:cond delay="0"/>
                                  </p:stCondLst>
                                  <p:childTnLst>
                                    <p:anim calcmode="lin" valueType="num">
                                      <p:cBhvr additive="base">
                                        <p:cTn id="101" dur="2000"/>
                                        <p:tgtEl>
                                          <p:spTgt spid="10"/>
                                        </p:tgtEl>
                                        <p:attrNameLst>
                                          <p:attrName>ppt_x</p:attrName>
                                        </p:attrNameLst>
                                      </p:cBhvr>
                                      <p:tavLst>
                                        <p:tav tm="0">
                                          <p:val>
                                            <p:strVal val="ppt_x"/>
                                          </p:val>
                                        </p:tav>
                                        <p:tav tm="100000">
                                          <p:val>
                                            <p:strVal val="1+ppt_w/2"/>
                                          </p:val>
                                        </p:tav>
                                      </p:tavLst>
                                    </p:anim>
                                    <p:anim calcmode="lin" valueType="num">
                                      <p:cBhvr additive="base">
                                        <p:cTn id="102" dur="2000"/>
                                        <p:tgtEl>
                                          <p:spTgt spid="10"/>
                                        </p:tgtEl>
                                        <p:attrNameLst>
                                          <p:attrName>ppt_y</p:attrName>
                                        </p:attrNameLst>
                                      </p:cBhvr>
                                      <p:tavLst>
                                        <p:tav tm="0">
                                          <p:val>
                                            <p:strVal val="ppt_y"/>
                                          </p:val>
                                        </p:tav>
                                        <p:tav tm="100000">
                                          <p:val>
                                            <p:strVal val="1+ppt_h/2"/>
                                          </p:val>
                                        </p:tav>
                                      </p:tavLst>
                                    </p:anim>
                                    <p:set>
                                      <p:cBhvr>
                                        <p:cTn id="103" dur="1" fill="hold">
                                          <p:stCondLst>
                                            <p:cond delay="1999"/>
                                          </p:stCondLst>
                                        </p:cTn>
                                        <p:tgtEl>
                                          <p:spTgt spid="10"/>
                                        </p:tgtEl>
                                        <p:attrNameLst>
                                          <p:attrName>style.visibility</p:attrName>
                                        </p:attrNameLst>
                                      </p:cBhvr>
                                      <p:to>
                                        <p:strVal val="hidden"/>
                                      </p:to>
                                    </p:set>
                                  </p:childTnLst>
                                </p:cTn>
                              </p:par>
                              <p:par>
                                <p:cTn id="104" presetID="2" presetClass="exit" presetSubtype="6" fill="hold" nodeType="withEffect">
                                  <p:stCondLst>
                                    <p:cond delay="0"/>
                                  </p:stCondLst>
                                  <p:childTnLst>
                                    <p:anim calcmode="lin" valueType="num">
                                      <p:cBhvr additive="base">
                                        <p:cTn id="105" dur="2000"/>
                                        <p:tgtEl>
                                          <p:spTgt spid="12"/>
                                        </p:tgtEl>
                                        <p:attrNameLst>
                                          <p:attrName>ppt_x</p:attrName>
                                        </p:attrNameLst>
                                      </p:cBhvr>
                                      <p:tavLst>
                                        <p:tav tm="0">
                                          <p:val>
                                            <p:strVal val="ppt_x"/>
                                          </p:val>
                                        </p:tav>
                                        <p:tav tm="100000">
                                          <p:val>
                                            <p:strVal val="1+ppt_w/2"/>
                                          </p:val>
                                        </p:tav>
                                      </p:tavLst>
                                    </p:anim>
                                    <p:anim calcmode="lin" valueType="num">
                                      <p:cBhvr additive="base">
                                        <p:cTn id="106" dur="2000"/>
                                        <p:tgtEl>
                                          <p:spTgt spid="12"/>
                                        </p:tgtEl>
                                        <p:attrNameLst>
                                          <p:attrName>ppt_y</p:attrName>
                                        </p:attrNameLst>
                                      </p:cBhvr>
                                      <p:tavLst>
                                        <p:tav tm="0">
                                          <p:val>
                                            <p:strVal val="ppt_y"/>
                                          </p:val>
                                        </p:tav>
                                        <p:tav tm="100000">
                                          <p:val>
                                            <p:strVal val="1+ppt_h/2"/>
                                          </p:val>
                                        </p:tav>
                                      </p:tavLst>
                                    </p:anim>
                                    <p:set>
                                      <p:cBhvr>
                                        <p:cTn id="107" dur="1" fill="hold">
                                          <p:stCondLst>
                                            <p:cond delay="1999"/>
                                          </p:stCondLst>
                                        </p:cTn>
                                        <p:tgtEl>
                                          <p:spTgt spid="12"/>
                                        </p:tgtEl>
                                        <p:attrNameLst>
                                          <p:attrName>style.visibility</p:attrName>
                                        </p:attrNameLst>
                                      </p:cBhvr>
                                      <p:to>
                                        <p:strVal val="hidden"/>
                                      </p:to>
                                    </p:set>
                                  </p:childTnLst>
                                </p:cTn>
                              </p:par>
                              <p:par>
                                <p:cTn id="108" presetID="8" presetClass="emph" presetSubtype="0" autoRev="1" fill="hold" nodeType="withEffect">
                                  <p:stCondLst>
                                    <p:cond delay="0"/>
                                  </p:stCondLst>
                                  <p:childTnLst>
                                    <p:animRot by="21600000">
                                      <p:cBhvr>
                                        <p:cTn id="109" dur="2000" fill="hold"/>
                                        <p:tgtEl>
                                          <p:spTgt spid="3"/>
                                        </p:tgtEl>
                                        <p:attrNameLst>
                                          <p:attrName>r</p:attrName>
                                        </p:attrNameLst>
                                      </p:cBhvr>
                                    </p:animRot>
                                  </p:childTnLst>
                                </p:cTn>
                              </p:par>
                              <p:par>
                                <p:cTn id="110" presetID="8" presetClass="emph" presetSubtype="0" autoRev="1" fill="hold" nodeType="withEffect">
                                  <p:stCondLst>
                                    <p:cond delay="0"/>
                                  </p:stCondLst>
                                  <p:childTnLst>
                                    <p:animRot by="21600000">
                                      <p:cBhvr>
                                        <p:cTn id="111" dur="2000" fill="hold"/>
                                        <p:tgtEl>
                                          <p:spTgt spid="5"/>
                                        </p:tgtEl>
                                        <p:attrNameLst>
                                          <p:attrName>r</p:attrName>
                                        </p:attrNameLst>
                                      </p:cBhvr>
                                    </p:animRot>
                                  </p:childTnLst>
                                </p:cTn>
                              </p:par>
                              <p:par>
                                <p:cTn id="112" presetID="8" presetClass="emph" presetSubtype="0" autoRev="1" fill="hold" nodeType="withEffect">
                                  <p:stCondLst>
                                    <p:cond delay="0"/>
                                  </p:stCondLst>
                                  <p:childTnLst>
                                    <p:animRot by="21600000">
                                      <p:cBhvr>
                                        <p:cTn id="113" dur="2000" fill="hold"/>
                                        <p:tgtEl>
                                          <p:spTgt spid="7"/>
                                        </p:tgtEl>
                                        <p:attrNameLst>
                                          <p:attrName>r</p:attrName>
                                        </p:attrNameLst>
                                      </p:cBhvr>
                                    </p:animRot>
                                  </p:childTnLst>
                                </p:cTn>
                              </p:par>
                              <p:par>
                                <p:cTn id="114" presetID="8" presetClass="emph" presetSubtype="0" autoRev="1" fill="hold" nodeType="withEffect">
                                  <p:stCondLst>
                                    <p:cond delay="0"/>
                                  </p:stCondLst>
                                  <p:childTnLst>
                                    <p:animRot by="21600000">
                                      <p:cBhvr>
                                        <p:cTn id="115" dur="2000" fill="hold"/>
                                        <p:tgtEl>
                                          <p:spTgt spid="9"/>
                                        </p:tgtEl>
                                        <p:attrNameLst>
                                          <p:attrName>r</p:attrName>
                                        </p:attrNameLst>
                                      </p:cBhvr>
                                    </p:animRot>
                                  </p:childTnLst>
                                </p:cTn>
                              </p:par>
                              <p:par>
                                <p:cTn id="116" presetID="8" presetClass="emph" presetSubtype="0" autoRev="1" fill="hold" nodeType="withEffect">
                                  <p:stCondLst>
                                    <p:cond delay="0"/>
                                  </p:stCondLst>
                                  <p:childTnLst>
                                    <p:animRot by="21600000">
                                      <p:cBhvr>
                                        <p:cTn id="117" dur="2000" fill="hold"/>
                                        <p:tgtEl>
                                          <p:spTgt spid="11"/>
                                        </p:tgtEl>
                                        <p:attrNameLst>
                                          <p:attrName>r</p:attrName>
                                        </p:attrNameLst>
                                      </p:cBhvr>
                                    </p:animRot>
                                  </p:childTnLst>
                                </p:cTn>
                              </p:par>
                              <p:par>
                                <p:cTn id="118" presetID="8" presetClass="emph" presetSubtype="0" autoRev="1" fill="hold" nodeType="withEffect">
                                  <p:stCondLst>
                                    <p:cond delay="0"/>
                                  </p:stCondLst>
                                  <p:childTnLst>
                                    <p:animRot by="-21600000">
                                      <p:cBhvr>
                                        <p:cTn id="119" dur="2000" fill="hold"/>
                                        <p:tgtEl>
                                          <p:spTgt spid="4"/>
                                        </p:tgtEl>
                                        <p:attrNameLst>
                                          <p:attrName>r</p:attrName>
                                        </p:attrNameLst>
                                      </p:cBhvr>
                                    </p:animRot>
                                  </p:childTnLst>
                                </p:cTn>
                              </p:par>
                              <p:par>
                                <p:cTn id="120" presetID="8" presetClass="emph" presetSubtype="0" autoRev="1" fill="hold" nodeType="withEffect">
                                  <p:stCondLst>
                                    <p:cond delay="0"/>
                                  </p:stCondLst>
                                  <p:childTnLst>
                                    <p:animRot by="-21600000">
                                      <p:cBhvr>
                                        <p:cTn id="121" dur="2000" fill="hold"/>
                                        <p:tgtEl>
                                          <p:spTgt spid="6"/>
                                        </p:tgtEl>
                                        <p:attrNameLst>
                                          <p:attrName>r</p:attrName>
                                        </p:attrNameLst>
                                      </p:cBhvr>
                                    </p:animRot>
                                  </p:childTnLst>
                                </p:cTn>
                              </p:par>
                              <p:par>
                                <p:cTn id="122" presetID="8" presetClass="emph" presetSubtype="0" autoRev="1" fill="hold" nodeType="withEffect">
                                  <p:stCondLst>
                                    <p:cond delay="0"/>
                                  </p:stCondLst>
                                  <p:childTnLst>
                                    <p:animRot by="-21600000">
                                      <p:cBhvr>
                                        <p:cTn id="123" dur="2000" fill="hold"/>
                                        <p:tgtEl>
                                          <p:spTgt spid="8"/>
                                        </p:tgtEl>
                                        <p:attrNameLst>
                                          <p:attrName>r</p:attrName>
                                        </p:attrNameLst>
                                      </p:cBhvr>
                                    </p:animRot>
                                  </p:childTnLst>
                                </p:cTn>
                              </p:par>
                              <p:par>
                                <p:cTn id="124" presetID="8" presetClass="emph" presetSubtype="0" autoRev="1" fill="hold" nodeType="withEffect">
                                  <p:stCondLst>
                                    <p:cond delay="0"/>
                                  </p:stCondLst>
                                  <p:childTnLst>
                                    <p:animRot by="-21600000">
                                      <p:cBhvr>
                                        <p:cTn id="125" dur="2000" fill="hold"/>
                                        <p:tgtEl>
                                          <p:spTgt spid="10"/>
                                        </p:tgtEl>
                                        <p:attrNameLst>
                                          <p:attrName>r</p:attrName>
                                        </p:attrNameLst>
                                      </p:cBhvr>
                                    </p:animRot>
                                  </p:childTnLst>
                                </p:cTn>
                              </p:par>
                              <p:par>
                                <p:cTn id="126" presetID="8" presetClass="emph" presetSubtype="0" autoRev="1" fill="hold" nodeType="withEffect">
                                  <p:stCondLst>
                                    <p:cond delay="0"/>
                                  </p:stCondLst>
                                  <p:childTnLst>
                                    <p:animRot by="-21600000">
                                      <p:cBhvr>
                                        <p:cTn id="127" dur="2000" fill="hold"/>
                                        <p:tgtEl>
                                          <p:spTgt spid="12"/>
                                        </p:tgtEl>
                                        <p:attrNameLst>
                                          <p:attrName>r</p:attrName>
                                        </p:attrNameLst>
                                      </p:cBhvr>
                                    </p:animRot>
                                  </p:childTnLst>
                                </p:cTn>
                              </p:par>
                              <p:par>
                                <p:cTn id="128" presetID="17" presetClass="entr" presetSubtype="1" fill="hold" nodeType="withEffect">
                                  <p:stCondLst>
                                    <p:cond delay="0"/>
                                  </p:stCondLst>
                                  <p:childTnLst>
                                    <p:set>
                                      <p:cBhvr>
                                        <p:cTn id="129" dur="1" fill="hold">
                                          <p:stCondLst>
                                            <p:cond delay="0"/>
                                          </p:stCondLst>
                                        </p:cTn>
                                        <p:tgtEl>
                                          <p:spTgt spid="2"/>
                                        </p:tgtEl>
                                        <p:attrNameLst>
                                          <p:attrName>style.visibility</p:attrName>
                                        </p:attrNameLst>
                                      </p:cBhvr>
                                      <p:to>
                                        <p:strVal val="visible"/>
                                      </p:to>
                                    </p:set>
                                    <p:anim calcmode="lin" valueType="num">
                                      <p:cBhvr>
                                        <p:cTn id="130" dur="2000" fill="hold"/>
                                        <p:tgtEl>
                                          <p:spTgt spid="2"/>
                                        </p:tgtEl>
                                        <p:attrNameLst>
                                          <p:attrName>ppt_x</p:attrName>
                                        </p:attrNameLst>
                                      </p:cBhvr>
                                      <p:tavLst>
                                        <p:tav tm="0">
                                          <p:val>
                                            <p:strVal val="#ppt_x"/>
                                          </p:val>
                                        </p:tav>
                                        <p:tav tm="100000">
                                          <p:val>
                                            <p:strVal val="#ppt_x"/>
                                          </p:val>
                                        </p:tav>
                                      </p:tavLst>
                                    </p:anim>
                                    <p:anim calcmode="lin" valueType="num">
                                      <p:cBhvr>
                                        <p:cTn id="131" dur="2000" fill="hold"/>
                                        <p:tgtEl>
                                          <p:spTgt spid="2"/>
                                        </p:tgtEl>
                                        <p:attrNameLst>
                                          <p:attrName>ppt_y</p:attrName>
                                        </p:attrNameLst>
                                      </p:cBhvr>
                                      <p:tavLst>
                                        <p:tav tm="0">
                                          <p:val>
                                            <p:strVal val="#ppt_y-#ppt_h/2"/>
                                          </p:val>
                                        </p:tav>
                                        <p:tav tm="100000">
                                          <p:val>
                                            <p:strVal val="#ppt_y"/>
                                          </p:val>
                                        </p:tav>
                                      </p:tavLst>
                                    </p:anim>
                                    <p:anim calcmode="lin" valueType="num">
                                      <p:cBhvr>
                                        <p:cTn id="132" dur="2000" fill="hold"/>
                                        <p:tgtEl>
                                          <p:spTgt spid="2"/>
                                        </p:tgtEl>
                                        <p:attrNameLst>
                                          <p:attrName>ppt_w</p:attrName>
                                        </p:attrNameLst>
                                      </p:cBhvr>
                                      <p:tavLst>
                                        <p:tav tm="0">
                                          <p:val>
                                            <p:strVal val="#ppt_w"/>
                                          </p:val>
                                        </p:tav>
                                        <p:tav tm="100000">
                                          <p:val>
                                            <p:strVal val="#ppt_w"/>
                                          </p:val>
                                        </p:tav>
                                      </p:tavLst>
                                    </p:anim>
                                    <p:anim calcmode="lin" valueType="num">
                                      <p:cBhvr>
                                        <p:cTn id="133"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bg>
      <p:bgPr>
        <a:gradFill flip="none" rotWithShape="1">
          <a:gsLst>
            <a:gs pos="7000">
              <a:srgbClr val="FF3300"/>
            </a:gs>
            <a:gs pos="30000">
              <a:srgbClr val="D49E6C"/>
            </a:gs>
            <a:gs pos="70000">
              <a:srgbClr val="A65528"/>
            </a:gs>
            <a:gs pos="100000">
              <a:srgbClr val="663012"/>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stock-photo-5133808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Concentricos color.png"/>
          <p:cNvPicPr>
            <a:picLocks noChangeAspect="1"/>
          </p:cNvPicPr>
          <p:nvPr/>
        </p:nvPicPr>
        <p:blipFill>
          <a:blip r:embed="rId3">
            <a:duotone>
              <a:prstClr val="black"/>
              <a:schemeClr val="accent6">
                <a:tint val="45000"/>
                <a:satMod val="400000"/>
              </a:schemeClr>
            </a:duotone>
            <a:lum bright="40000" contrast="40000"/>
          </a:blip>
          <a:stretch>
            <a:fillRect/>
          </a:stretch>
        </p:blipFill>
        <p:spPr>
          <a:xfrm>
            <a:off x="4071934" y="2143122"/>
            <a:ext cx="1000114" cy="1000114"/>
          </a:xfrm>
          <a:prstGeom prst="rect">
            <a:avLst/>
          </a:prstGeom>
        </p:spPr>
      </p:pic>
      <p:pic>
        <p:nvPicPr>
          <p:cNvPr id="4" name="3 Imagen" descr="Concentricos color.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rot="18955309">
            <a:off x="3993221" y="1135716"/>
            <a:ext cx="1000114" cy="1000114"/>
          </a:xfrm>
          <a:prstGeom prst="rect">
            <a:avLst/>
          </a:prstGeom>
        </p:spPr>
      </p:pic>
      <p:pic>
        <p:nvPicPr>
          <p:cNvPr id="5" name="4 Imagen" descr="Concentricos color.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rot="1608802">
            <a:off x="5029555" y="2243487"/>
            <a:ext cx="1000114" cy="1000114"/>
          </a:xfrm>
          <a:prstGeom prst="rect">
            <a:avLst/>
          </a:prstGeom>
        </p:spPr>
      </p:pic>
      <p:pic>
        <p:nvPicPr>
          <p:cNvPr id="6" name="5 Imagen" descr="Concentricos color.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a:off x="4786314" y="1428742"/>
            <a:ext cx="1000114" cy="1000114"/>
          </a:xfrm>
          <a:prstGeom prst="rect">
            <a:avLst/>
          </a:prstGeom>
        </p:spPr>
      </p:pic>
      <p:pic>
        <p:nvPicPr>
          <p:cNvPr id="7" name="6 Imagen" descr="Concentricos color.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rot="8380721">
            <a:off x="3633767" y="2990838"/>
            <a:ext cx="1000114" cy="1000114"/>
          </a:xfrm>
          <a:prstGeom prst="rect">
            <a:avLst/>
          </a:prstGeom>
        </p:spPr>
      </p:pic>
      <p:pic>
        <p:nvPicPr>
          <p:cNvPr id="8" name="7 Imagen" descr="Concentricos color.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rot="5400000">
            <a:off x="4572000" y="3000378"/>
            <a:ext cx="1000114" cy="1000114"/>
          </a:xfrm>
          <a:prstGeom prst="rect">
            <a:avLst/>
          </a:prstGeom>
        </p:spPr>
      </p:pic>
      <p:pic>
        <p:nvPicPr>
          <p:cNvPr id="9" name="8 Imagen" descr="Concentricos color.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rot="12498078">
            <a:off x="3106234" y="2320430"/>
            <a:ext cx="1000114" cy="1000114"/>
          </a:xfrm>
          <a:prstGeom prst="rect">
            <a:avLst/>
          </a:prstGeom>
        </p:spPr>
      </p:pic>
      <p:pic>
        <p:nvPicPr>
          <p:cNvPr id="10" name="9 Imagen" descr="Concentricos color.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rot="14404479">
            <a:off x="3254597" y="1611536"/>
            <a:ext cx="1000114" cy="1000114"/>
          </a:xfrm>
          <a:prstGeom prst="rect">
            <a:avLst/>
          </a:prstGeom>
        </p:spPr>
      </p:pic>
      <p:sp>
        <p:nvSpPr>
          <p:cNvPr id="11" name="10 Rectángulo"/>
          <p:cNvSpPr/>
          <p:nvPr/>
        </p:nvSpPr>
        <p:spPr>
          <a:xfrm>
            <a:off x="-642974" y="-500084"/>
            <a:ext cx="10215634" cy="6072230"/>
          </a:xfrm>
          <a:prstGeom prst="rect">
            <a:avLst/>
          </a:prstGeom>
          <a:gradFill flip="none" rotWithShape="1">
            <a:gsLst>
              <a:gs pos="47000">
                <a:srgbClr val="FFF200"/>
              </a:gs>
              <a:gs pos="45000">
                <a:srgbClr val="FF7A00"/>
              </a:gs>
              <a:gs pos="70000">
                <a:srgbClr val="FF0300"/>
              </a:gs>
              <a:gs pos="100000">
                <a:srgbClr val="4D0808"/>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2000" fill="hold"/>
                                        <p:tgtEl>
                                          <p:spTgt spid="3"/>
                                        </p:tgtEl>
                                        <p:attrNameLst>
                                          <p:attrName>ppt_w</p:attrName>
                                        </p:attrNameLst>
                                      </p:cBhvr>
                                      <p:tavLst>
                                        <p:tav tm="0">
                                          <p:val>
                                            <p:fltVal val="0"/>
                                          </p:val>
                                        </p:tav>
                                        <p:tav tm="100000">
                                          <p:val>
                                            <p:strVal val="#ppt_w"/>
                                          </p:val>
                                        </p:tav>
                                      </p:tavLst>
                                    </p:anim>
                                    <p:anim calcmode="lin" valueType="num">
                                      <p:cBhvr>
                                        <p:cTn id="10" dur="2000" fill="hold"/>
                                        <p:tgtEl>
                                          <p:spTgt spid="3"/>
                                        </p:tgtEl>
                                        <p:attrNameLst>
                                          <p:attrName>ppt_h</p:attrName>
                                        </p:attrNameLst>
                                      </p:cBhvr>
                                      <p:tavLst>
                                        <p:tav tm="0">
                                          <p:val>
                                            <p:fltVal val="0"/>
                                          </p:val>
                                        </p:tav>
                                        <p:tav tm="100000">
                                          <p:val>
                                            <p:strVal val="#ppt_h"/>
                                          </p:val>
                                        </p:tav>
                                      </p:tavLst>
                                    </p:anim>
                                    <p:anim calcmode="lin" valueType="num">
                                      <p:cBhvr>
                                        <p:cTn id="11" dur="2000" fill="hold"/>
                                        <p:tgtEl>
                                          <p:spTgt spid="3"/>
                                        </p:tgtEl>
                                        <p:attrNameLst>
                                          <p:attrName>ppt_x</p:attrName>
                                        </p:attrNameLst>
                                      </p:cBhvr>
                                      <p:tavLst>
                                        <p:tav tm="0">
                                          <p:val>
                                            <p:fltVal val="0.5"/>
                                          </p:val>
                                        </p:tav>
                                        <p:tav tm="100000">
                                          <p:val>
                                            <p:strVal val="#ppt_x"/>
                                          </p:val>
                                        </p:tav>
                                      </p:tavLst>
                                    </p:anim>
                                    <p:anim calcmode="lin" valueType="num">
                                      <p:cBhvr>
                                        <p:cTn id="12" dur="2000" fill="hold"/>
                                        <p:tgtEl>
                                          <p:spTgt spid="3"/>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2000" fill="hold"/>
                                        <p:tgtEl>
                                          <p:spTgt spid="4"/>
                                        </p:tgtEl>
                                        <p:attrNameLst>
                                          <p:attrName>ppt_w</p:attrName>
                                        </p:attrNameLst>
                                      </p:cBhvr>
                                      <p:tavLst>
                                        <p:tav tm="0">
                                          <p:val>
                                            <p:fltVal val="0"/>
                                          </p:val>
                                        </p:tav>
                                        <p:tav tm="100000">
                                          <p:val>
                                            <p:strVal val="#ppt_w"/>
                                          </p:val>
                                        </p:tav>
                                      </p:tavLst>
                                    </p:anim>
                                    <p:anim calcmode="lin" valueType="num">
                                      <p:cBhvr>
                                        <p:cTn id="16" dur="2000" fill="hold"/>
                                        <p:tgtEl>
                                          <p:spTgt spid="4"/>
                                        </p:tgtEl>
                                        <p:attrNameLst>
                                          <p:attrName>ppt_h</p:attrName>
                                        </p:attrNameLst>
                                      </p:cBhvr>
                                      <p:tavLst>
                                        <p:tav tm="0">
                                          <p:val>
                                            <p:fltVal val="0"/>
                                          </p:val>
                                        </p:tav>
                                        <p:tav tm="100000">
                                          <p:val>
                                            <p:strVal val="#ppt_h"/>
                                          </p:val>
                                        </p:tav>
                                      </p:tavLst>
                                    </p:anim>
                                    <p:anim calcmode="lin" valueType="num">
                                      <p:cBhvr>
                                        <p:cTn id="17" dur="2000" fill="hold"/>
                                        <p:tgtEl>
                                          <p:spTgt spid="4"/>
                                        </p:tgtEl>
                                        <p:attrNameLst>
                                          <p:attrName>ppt_x</p:attrName>
                                        </p:attrNameLst>
                                      </p:cBhvr>
                                      <p:tavLst>
                                        <p:tav tm="0">
                                          <p:val>
                                            <p:fltVal val="0.5"/>
                                          </p:val>
                                        </p:tav>
                                        <p:tav tm="100000">
                                          <p:val>
                                            <p:strVal val="#ppt_x"/>
                                          </p:val>
                                        </p:tav>
                                      </p:tavLst>
                                    </p:anim>
                                    <p:anim calcmode="lin" valueType="num">
                                      <p:cBhvr>
                                        <p:cTn id="18" dur="2000" fill="hold"/>
                                        <p:tgtEl>
                                          <p:spTgt spid="4"/>
                                        </p:tgtEl>
                                        <p:attrNameLst>
                                          <p:attrName>ppt_y</p:attrName>
                                        </p:attrNameLst>
                                      </p:cBhvr>
                                      <p:tavLst>
                                        <p:tav tm="0">
                                          <p:val>
                                            <p:fltVal val="0.5"/>
                                          </p:val>
                                        </p:tav>
                                        <p:tav tm="100000">
                                          <p:val>
                                            <p:strVal val="#ppt_y"/>
                                          </p:val>
                                        </p:tav>
                                      </p:tavLst>
                                    </p:anim>
                                  </p:childTnLst>
                                </p:cTn>
                              </p:par>
                              <p:par>
                                <p:cTn id="19" presetID="23" presetClass="entr" presetSubtype="528"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2000" fill="hold"/>
                                        <p:tgtEl>
                                          <p:spTgt spid="5"/>
                                        </p:tgtEl>
                                        <p:attrNameLst>
                                          <p:attrName>ppt_w</p:attrName>
                                        </p:attrNameLst>
                                      </p:cBhvr>
                                      <p:tavLst>
                                        <p:tav tm="0">
                                          <p:val>
                                            <p:fltVal val="0"/>
                                          </p:val>
                                        </p:tav>
                                        <p:tav tm="100000">
                                          <p:val>
                                            <p:strVal val="#ppt_w"/>
                                          </p:val>
                                        </p:tav>
                                      </p:tavLst>
                                    </p:anim>
                                    <p:anim calcmode="lin" valueType="num">
                                      <p:cBhvr>
                                        <p:cTn id="22" dur="2000" fill="hold"/>
                                        <p:tgtEl>
                                          <p:spTgt spid="5"/>
                                        </p:tgtEl>
                                        <p:attrNameLst>
                                          <p:attrName>ppt_h</p:attrName>
                                        </p:attrNameLst>
                                      </p:cBhvr>
                                      <p:tavLst>
                                        <p:tav tm="0">
                                          <p:val>
                                            <p:fltVal val="0"/>
                                          </p:val>
                                        </p:tav>
                                        <p:tav tm="100000">
                                          <p:val>
                                            <p:strVal val="#ppt_h"/>
                                          </p:val>
                                        </p:tav>
                                      </p:tavLst>
                                    </p:anim>
                                    <p:anim calcmode="lin" valueType="num">
                                      <p:cBhvr>
                                        <p:cTn id="23" dur="2000" fill="hold"/>
                                        <p:tgtEl>
                                          <p:spTgt spid="5"/>
                                        </p:tgtEl>
                                        <p:attrNameLst>
                                          <p:attrName>ppt_x</p:attrName>
                                        </p:attrNameLst>
                                      </p:cBhvr>
                                      <p:tavLst>
                                        <p:tav tm="0">
                                          <p:val>
                                            <p:fltVal val="0.5"/>
                                          </p:val>
                                        </p:tav>
                                        <p:tav tm="100000">
                                          <p:val>
                                            <p:strVal val="#ppt_x"/>
                                          </p:val>
                                        </p:tav>
                                      </p:tavLst>
                                    </p:anim>
                                    <p:anim calcmode="lin" valueType="num">
                                      <p:cBhvr>
                                        <p:cTn id="24" dur="2000" fill="hold"/>
                                        <p:tgtEl>
                                          <p:spTgt spid="5"/>
                                        </p:tgtEl>
                                        <p:attrNameLst>
                                          <p:attrName>ppt_y</p:attrName>
                                        </p:attrNameLst>
                                      </p:cBhvr>
                                      <p:tavLst>
                                        <p:tav tm="0">
                                          <p:val>
                                            <p:fltVal val="0.5"/>
                                          </p:val>
                                        </p:tav>
                                        <p:tav tm="100000">
                                          <p:val>
                                            <p:strVal val="#ppt_y"/>
                                          </p:val>
                                        </p:tav>
                                      </p:tavLst>
                                    </p:anim>
                                  </p:childTnLst>
                                </p:cTn>
                              </p:par>
                              <p:par>
                                <p:cTn id="25" presetID="23" presetClass="entr" presetSubtype="528" fill="hold"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2000" fill="hold"/>
                                        <p:tgtEl>
                                          <p:spTgt spid="6"/>
                                        </p:tgtEl>
                                        <p:attrNameLst>
                                          <p:attrName>ppt_w</p:attrName>
                                        </p:attrNameLst>
                                      </p:cBhvr>
                                      <p:tavLst>
                                        <p:tav tm="0">
                                          <p:val>
                                            <p:fltVal val="0"/>
                                          </p:val>
                                        </p:tav>
                                        <p:tav tm="100000">
                                          <p:val>
                                            <p:strVal val="#ppt_w"/>
                                          </p:val>
                                        </p:tav>
                                      </p:tavLst>
                                    </p:anim>
                                    <p:anim calcmode="lin" valueType="num">
                                      <p:cBhvr>
                                        <p:cTn id="28" dur="2000" fill="hold"/>
                                        <p:tgtEl>
                                          <p:spTgt spid="6"/>
                                        </p:tgtEl>
                                        <p:attrNameLst>
                                          <p:attrName>ppt_h</p:attrName>
                                        </p:attrNameLst>
                                      </p:cBhvr>
                                      <p:tavLst>
                                        <p:tav tm="0">
                                          <p:val>
                                            <p:fltVal val="0"/>
                                          </p:val>
                                        </p:tav>
                                        <p:tav tm="100000">
                                          <p:val>
                                            <p:strVal val="#ppt_h"/>
                                          </p:val>
                                        </p:tav>
                                      </p:tavLst>
                                    </p:anim>
                                    <p:anim calcmode="lin" valueType="num">
                                      <p:cBhvr>
                                        <p:cTn id="29" dur="2000" fill="hold"/>
                                        <p:tgtEl>
                                          <p:spTgt spid="6"/>
                                        </p:tgtEl>
                                        <p:attrNameLst>
                                          <p:attrName>ppt_x</p:attrName>
                                        </p:attrNameLst>
                                      </p:cBhvr>
                                      <p:tavLst>
                                        <p:tav tm="0">
                                          <p:val>
                                            <p:fltVal val="0.5"/>
                                          </p:val>
                                        </p:tav>
                                        <p:tav tm="100000">
                                          <p:val>
                                            <p:strVal val="#ppt_x"/>
                                          </p:val>
                                        </p:tav>
                                      </p:tavLst>
                                    </p:anim>
                                    <p:anim calcmode="lin" valueType="num">
                                      <p:cBhvr>
                                        <p:cTn id="30" dur="2000" fill="hold"/>
                                        <p:tgtEl>
                                          <p:spTgt spid="6"/>
                                        </p:tgtEl>
                                        <p:attrNameLst>
                                          <p:attrName>ppt_y</p:attrName>
                                        </p:attrNameLst>
                                      </p:cBhvr>
                                      <p:tavLst>
                                        <p:tav tm="0">
                                          <p:val>
                                            <p:fltVal val="0.5"/>
                                          </p:val>
                                        </p:tav>
                                        <p:tav tm="100000">
                                          <p:val>
                                            <p:strVal val="#ppt_y"/>
                                          </p:val>
                                        </p:tav>
                                      </p:tavLst>
                                    </p:anim>
                                  </p:childTnLst>
                                </p:cTn>
                              </p:par>
                              <p:par>
                                <p:cTn id="31" presetID="23" presetClass="entr" presetSubtype="528" fill="hold"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p:cTn id="33" dur="2000" fill="hold"/>
                                        <p:tgtEl>
                                          <p:spTgt spid="7"/>
                                        </p:tgtEl>
                                        <p:attrNameLst>
                                          <p:attrName>ppt_w</p:attrName>
                                        </p:attrNameLst>
                                      </p:cBhvr>
                                      <p:tavLst>
                                        <p:tav tm="0">
                                          <p:val>
                                            <p:fltVal val="0"/>
                                          </p:val>
                                        </p:tav>
                                        <p:tav tm="100000">
                                          <p:val>
                                            <p:strVal val="#ppt_w"/>
                                          </p:val>
                                        </p:tav>
                                      </p:tavLst>
                                    </p:anim>
                                    <p:anim calcmode="lin" valueType="num">
                                      <p:cBhvr>
                                        <p:cTn id="34" dur="2000" fill="hold"/>
                                        <p:tgtEl>
                                          <p:spTgt spid="7"/>
                                        </p:tgtEl>
                                        <p:attrNameLst>
                                          <p:attrName>ppt_h</p:attrName>
                                        </p:attrNameLst>
                                      </p:cBhvr>
                                      <p:tavLst>
                                        <p:tav tm="0">
                                          <p:val>
                                            <p:fltVal val="0"/>
                                          </p:val>
                                        </p:tav>
                                        <p:tav tm="100000">
                                          <p:val>
                                            <p:strVal val="#ppt_h"/>
                                          </p:val>
                                        </p:tav>
                                      </p:tavLst>
                                    </p:anim>
                                    <p:anim calcmode="lin" valueType="num">
                                      <p:cBhvr>
                                        <p:cTn id="35" dur="2000" fill="hold"/>
                                        <p:tgtEl>
                                          <p:spTgt spid="7"/>
                                        </p:tgtEl>
                                        <p:attrNameLst>
                                          <p:attrName>ppt_x</p:attrName>
                                        </p:attrNameLst>
                                      </p:cBhvr>
                                      <p:tavLst>
                                        <p:tav tm="0">
                                          <p:val>
                                            <p:fltVal val="0.5"/>
                                          </p:val>
                                        </p:tav>
                                        <p:tav tm="100000">
                                          <p:val>
                                            <p:strVal val="#ppt_x"/>
                                          </p:val>
                                        </p:tav>
                                      </p:tavLst>
                                    </p:anim>
                                    <p:anim calcmode="lin" valueType="num">
                                      <p:cBhvr>
                                        <p:cTn id="36" dur="2000" fill="hold"/>
                                        <p:tgtEl>
                                          <p:spTgt spid="7"/>
                                        </p:tgtEl>
                                        <p:attrNameLst>
                                          <p:attrName>ppt_y</p:attrName>
                                        </p:attrNameLst>
                                      </p:cBhvr>
                                      <p:tavLst>
                                        <p:tav tm="0">
                                          <p:val>
                                            <p:fltVal val="0.5"/>
                                          </p:val>
                                        </p:tav>
                                        <p:tav tm="100000">
                                          <p:val>
                                            <p:strVal val="#ppt_y"/>
                                          </p:val>
                                        </p:tav>
                                      </p:tavLst>
                                    </p:anim>
                                  </p:childTnLst>
                                </p:cTn>
                              </p:par>
                              <p:par>
                                <p:cTn id="37" presetID="23" presetClass="entr" presetSubtype="528" fill="hold" nodeType="withEffect">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cBhvr>
                                        <p:cTn id="39" dur="2000" fill="hold"/>
                                        <p:tgtEl>
                                          <p:spTgt spid="8"/>
                                        </p:tgtEl>
                                        <p:attrNameLst>
                                          <p:attrName>ppt_w</p:attrName>
                                        </p:attrNameLst>
                                      </p:cBhvr>
                                      <p:tavLst>
                                        <p:tav tm="0">
                                          <p:val>
                                            <p:fltVal val="0"/>
                                          </p:val>
                                        </p:tav>
                                        <p:tav tm="100000">
                                          <p:val>
                                            <p:strVal val="#ppt_w"/>
                                          </p:val>
                                        </p:tav>
                                      </p:tavLst>
                                    </p:anim>
                                    <p:anim calcmode="lin" valueType="num">
                                      <p:cBhvr>
                                        <p:cTn id="40" dur="2000" fill="hold"/>
                                        <p:tgtEl>
                                          <p:spTgt spid="8"/>
                                        </p:tgtEl>
                                        <p:attrNameLst>
                                          <p:attrName>ppt_h</p:attrName>
                                        </p:attrNameLst>
                                      </p:cBhvr>
                                      <p:tavLst>
                                        <p:tav tm="0">
                                          <p:val>
                                            <p:fltVal val="0"/>
                                          </p:val>
                                        </p:tav>
                                        <p:tav tm="100000">
                                          <p:val>
                                            <p:strVal val="#ppt_h"/>
                                          </p:val>
                                        </p:tav>
                                      </p:tavLst>
                                    </p:anim>
                                    <p:anim calcmode="lin" valueType="num">
                                      <p:cBhvr>
                                        <p:cTn id="41" dur="2000" fill="hold"/>
                                        <p:tgtEl>
                                          <p:spTgt spid="8"/>
                                        </p:tgtEl>
                                        <p:attrNameLst>
                                          <p:attrName>ppt_x</p:attrName>
                                        </p:attrNameLst>
                                      </p:cBhvr>
                                      <p:tavLst>
                                        <p:tav tm="0">
                                          <p:val>
                                            <p:fltVal val="0.5"/>
                                          </p:val>
                                        </p:tav>
                                        <p:tav tm="100000">
                                          <p:val>
                                            <p:strVal val="#ppt_x"/>
                                          </p:val>
                                        </p:tav>
                                      </p:tavLst>
                                    </p:anim>
                                    <p:anim calcmode="lin" valueType="num">
                                      <p:cBhvr>
                                        <p:cTn id="42" dur="2000" fill="hold"/>
                                        <p:tgtEl>
                                          <p:spTgt spid="8"/>
                                        </p:tgtEl>
                                        <p:attrNameLst>
                                          <p:attrName>ppt_y</p:attrName>
                                        </p:attrNameLst>
                                      </p:cBhvr>
                                      <p:tavLst>
                                        <p:tav tm="0">
                                          <p:val>
                                            <p:fltVal val="0.5"/>
                                          </p:val>
                                        </p:tav>
                                        <p:tav tm="100000">
                                          <p:val>
                                            <p:strVal val="#ppt_y"/>
                                          </p:val>
                                        </p:tav>
                                      </p:tavLst>
                                    </p:anim>
                                  </p:childTnLst>
                                </p:cTn>
                              </p:par>
                              <p:par>
                                <p:cTn id="43" presetID="23" presetClass="entr" presetSubtype="528" fill="hold" nodeType="with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p:cTn id="45" dur="2000" fill="hold"/>
                                        <p:tgtEl>
                                          <p:spTgt spid="9"/>
                                        </p:tgtEl>
                                        <p:attrNameLst>
                                          <p:attrName>ppt_w</p:attrName>
                                        </p:attrNameLst>
                                      </p:cBhvr>
                                      <p:tavLst>
                                        <p:tav tm="0">
                                          <p:val>
                                            <p:fltVal val="0"/>
                                          </p:val>
                                        </p:tav>
                                        <p:tav tm="100000">
                                          <p:val>
                                            <p:strVal val="#ppt_w"/>
                                          </p:val>
                                        </p:tav>
                                      </p:tavLst>
                                    </p:anim>
                                    <p:anim calcmode="lin" valueType="num">
                                      <p:cBhvr>
                                        <p:cTn id="46" dur="2000" fill="hold"/>
                                        <p:tgtEl>
                                          <p:spTgt spid="9"/>
                                        </p:tgtEl>
                                        <p:attrNameLst>
                                          <p:attrName>ppt_h</p:attrName>
                                        </p:attrNameLst>
                                      </p:cBhvr>
                                      <p:tavLst>
                                        <p:tav tm="0">
                                          <p:val>
                                            <p:fltVal val="0"/>
                                          </p:val>
                                        </p:tav>
                                        <p:tav tm="100000">
                                          <p:val>
                                            <p:strVal val="#ppt_h"/>
                                          </p:val>
                                        </p:tav>
                                      </p:tavLst>
                                    </p:anim>
                                    <p:anim calcmode="lin" valueType="num">
                                      <p:cBhvr>
                                        <p:cTn id="47" dur="2000" fill="hold"/>
                                        <p:tgtEl>
                                          <p:spTgt spid="9"/>
                                        </p:tgtEl>
                                        <p:attrNameLst>
                                          <p:attrName>ppt_x</p:attrName>
                                        </p:attrNameLst>
                                      </p:cBhvr>
                                      <p:tavLst>
                                        <p:tav tm="0">
                                          <p:val>
                                            <p:fltVal val="0.5"/>
                                          </p:val>
                                        </p:tav>
                                        <p:tav tm="100000">
                                          <p:val>
                                            <p:strVal val="#ppt_x"/>
                                          </p:val>
                                        </p:tav>
                                      </p:tavLst>
                                    </p:anim>
                                    <p:anim calcmode="lin" valueType="num">
                                      <p:cBhvr>
                                        <p:cTn id="48" dur="2000" fill="hold"/>
                                        <p:tgtEl>
                                          <p:spTgt spid="9"/>
                                        </p:tgtEl>
                                        <p:attrNameLst>
                                          <p:attrName>ppt_y</p:attrName>
                                        </p:attrNameLst>
                                      </p:cBhvr>
                                      <p:tavLst>
                                        <p:tav tm="0">
                                          <p:val>
                                            <p:fltVal val="0.5"/>
                                          </p:val>
                                        </p:tav>
                                        <p:tav tm="100000">
                                          <p:val>
                                            <p:strVal val="#ppt_y"/>
                                          </p:val>
                                        </p:tav>
                                      </p:tavLst>
                                    </p:anim>
                                  </p:childTnLst>
                                </p:cTn>
                              </p:par>
                              <p:par>
                                <p:cTn id="49" presetID="23" presetClass="entr" presetSubtype="528" fill="hold" nodeType="withEffect">
                                  <p:stCondLst>
                                    <p:cond delay="0"/>
                                  </p:stCondLst>
                                  <p:childTnLst>
                                    <p:set>
                                      <p:cBhvr>
                                        <p:cTn id="50" dur="1" fill="hold">
                                          <p:stCondLst>
                                            <p:cond delay="0"/>
                                          </p:stCondLst>
                                        </p:cTn>
                                        <p:tgtEl>
                                          <p:spTgt spid="10"/>
                                        </p:tgtEl>
                                        <p:attrNameLst>
                                          <p:attrName>style.visibility</p:attrName>
                                        </p:attrNameLst>
                                      </p:cBhvr>
                                      <p:to>
                                        <p:strVal val="visible"/>
                                      </p:to>
                                    </p:set>
                                    <p:anim calcmode="lin" valueType="num">
                                      <p:cBhvr>
                                        <p:cTn id="51" dur="2000" fill="hold"/>
                                        <p:tgtEl>
                                          <p:spTgt spid="10"/>
                                        </p:tgtEl>
                                        <p:attrNameLst>
                                          <p:attrName>ppt_w</p:attrName>
                                        </p:attrNameLst>
                                      </p:cBhvr>
                                      <p:tavLst>
                                        <p:tav tm="0">
                                          <p:val>
                                            <p:fltVal val="0"/>
                                          </p:val>
                                        </p:tav>
                                        <p:tav tm="100000">
                                          <p:val>
                                            <p:strVal val="#ppt_w"/>
                                          </p:val>
                                        </p:tav>
                                      </p:tavLst>
                                    </p:anim>
                                    <p:anim calcmode="lin" valueType="num">
                                      <p:cBhvr>
                                        <p:cTn id="52" dur="2000" fill="hold"/>
                                        <p:tgtEl>
                                          <p:spTgt spid="10"/>
                                        </p:tgtEl>
                                        <p:attrNameLst>
                                          <p:attrName>ppt_h</p:attrName>
                                        </p:attrNameLst>
                                      </p:cBhvr>
                                      <p:tavLst>
                                        <p:tav tm="0">
                                          <p:val>
                                            <p:fltVal val="0"/>
                                          </p:val>
                                        </p:tav>
                                        <p:tav tm="100000">
                                          <p:val>
                                            <p:strVal val="#ppt_h"/>
                                          </p:val>
                                        </p:tav>
                                      </p:tavLst>
                                    </p:anim>
                                    <p:anim calcmode="lin" valueType="num">
                                      <p:cBhvr>
                                        <p:cTn id="53" dur="2000" fill="hold"/>
                                        <p:tgtEl>
                                          <p:spTgt spid="10"/>
                                        </p:tgtEl>
                                        <p:attrNameLst>
                                          <p:attrName>ppt_x</p:attrName>
                                        </p:attrNameLst>
                                      </p:cBhvr>
                                      <p:tavLst>
                                        <p:tav tm="0">
                                          <p:val>
                                            <p:fltVal val="0.5"/>
                                          </p:val>
                                        </p:tav>
                                        <p:tav tm="100000">
                                          <p:val>
                                            <p:strVal val="#ppt_x"/>
                                          </p:val>
                                        </p:tav>
                                      </p:tavLst>
                                    </p:anim>
                                    <p:anim calcmode="lin" valueType="num">
                                      <p:cBhvr>
                                        <p:cTn id="54" dur="2000" fill="hold"/>
                                        <p:tgtEl>
                                          <p:spTgt spid="10"/>
                                        </p:tgtEl>
                                        <p:attrNameLst>
                                          <p:attrName>ppt_y</p:attrName>
                                        </p:attrNameLst>
                                      </p:cBhvr>
                                      <p:tavLst>
                                        <p:tav tm="0">
                                          <p:val>
                                            <p:fltVal val="0.5"/>
                                          </p:val>
                                        </p:tav>
                                        <p:tav tm="100000">
                                          <p:val>
                                            <p:strVal val="#ppt_y"/>
                                          </p:val>
                                        </p:tav>
                                      </p:tavLst>
                                    </p:anim>
                                  </p:childTnLst>
                                </p:cTn>
                              </p:par>
                              <p:par>
                                <p:cTn id="55" presetID="8" presetClass="emph" presetSubtype="0" autoRev="1" fill="hold" nodeType="withEffect">
                                  <p:stCondLst>
                                    <p:cond delay="0"/>
                                  </p:stCondLst>
                                  <p:childTnLst>
                                    <p:animRot by="21600000">
                                      <p:cBhvr>
                                        <p:cTn id="56" dur="2000" fill="hold"/>
                                        <p:tgtEl>
                                          <p:spTgt spid="3"/>
                                        </p:tgtEl>
                                        <p:attrNameLst>
                                          <p:attrName>r</p:attrName>
                                        </p:attrNameLst>
                                      </p:cBhvr>
                                    </p:animRot>
                                  </p:childTnLst>
                                </p:cTn>
                              </p:par>
                              <p:par>
                                <p:cTn id="57" presetID="8" presetClass="emph" presetSubtype="0" autoRev="1" fill="hold" nodeType="withEffect">
                                  <p:stCondLst>
                                    <p:cond delay="0"/>
                                  </p:stCondLst>
                                  <p:childTnLst>
                                    <p:animRot by="21600000">
                                      <p:cBhvr>
                                        <p:cTn id="58" dur="2000" fill="hold"/>
                                        <p:tgtEl>
                                          <p:spTgt spid="4"/>
                                        </p:tgtEl>
                                        <p:attrNameLst>
                                          <p:attrName>r</p:attrName>
                                        </p:attrNameLst>
                                      </p:cBhvr>
                                    </p:animRot>
                                  </p:childTnLst>
                                </p:cTn>
                              </p:par>
                              <p:par>
                                <p:cTn id="59" presetID="8" presetClass="emph" presetSubtype="0" autoRev="1" fill="hold" nodeType="withEffect">
                                  <p:stCondLst>
                                    <p:cond delay="0"/>
                                  </p:stCondLst>
                                  <p:childTnLst>
                                    <p:animRot by="21600000">
                                      <p:cBhvr>
                                        <p:cTn id="60" dur="2000" fill="hold"/>
                                        <p:tgtEl>
                                          <p:spTgt spid="5"/>
                                        </p:tgtEl>
                                        <p:attrNameLst>
                                          <p:attrName>r</p:attrName>
                                        </p:attrNameLst>
                                      </p:cBhvr>
                                    </p:animRot>
                                  </p:childTnLst>
                                </p:cTn>
                              </p:par>
                              <p:par>
                                <p:cTn id="61" presetID="8" presetClass="emph" presetSubtype="0" autoRev="1" fill="hold" nodeType="withEffect">
                                  <p:stCondLst>
                                    <p:cond delay="0"/>
                                  </p:stCondLst>
                                  <p:childTnLst>
                                    <p:animRot by="21600000">
                                      <p:cBhvr>
                                        <p:cTn id="62" dur="2000" fill="hold"/>
                                        <p:tgtEl>
                                          <p:spTgt spid="6"/>
                                        </p:tgtEl>
                                        <p:attrNameLst>
                                          <p:attrName>r</p:attrName>
                                        </p:attrNameLst>
                                      </p:cBhvr>
                                    </p:animRot>
                                  </p:childTnLst>
                                </p:cTn>
                              </p:par>
                              <p:par>
                                <p:cTn id="63" presetID="8" presetClass="emph" presetSubtype="0" autoRev="1" fill="hold" nodeType="withEffect">
                                  <p:stCondLst>
                                    <p:cond delay="0"/>
                                  </p:stCondLst>
                                  <p:childTnLst>
                                    <p:animRot by="21600000">
                                      <p:cBhvr>
                                        <p:cTn id="64" dur="2000" fill="hold"/>
                                        <p:tgtEl>
                                          <p:spTgt spid="7"/>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8"/>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9"/>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10"/>
                                        </p:tgtEl>
                                        <p:attrNameLst>
                                          <p:attrName>r</p:attrName>
                                        </p:attrNameLst>
                                      </p:cBhvr>
                                    </p:animRot>
                                  </p:childTnLst>
                                </p:cTn>
                              </p:par>
                            </p:childTnLst>
                          </p:cTn>
                        </p:par>
                        <p:par>
                          <p:cTn id="71" fill="hold">
                            <p:stCondLst>
                              <p:cond delay="4000"/>
                            </p:stCondLst>
                            <p:childTnLst>
                              <p:par>
                                <p:cTn id="72" presetID="23" presetClass="exit" presetSubtype="544" fill="hold" nodeType="afterEffect">
                                  <p:stCondLst>
                                    <p:cond delay="0"/>
                                  </p:stCondLst>
                                  <p:childTnLst>
                                    <p:anim calcmode="lin" valueType="num">
                                      <p:cBhvr>
                                        <p:cTn id="73" dur="2000"/>
                                        <p:tgtEl>
                                          <p:spTgt spid="3"/>
                                        </p:tgtEl>
                                        <p:attrNameLst>
                                          <p:attrName>ppt_w</p:attrName>
                                        </p:attrNameLst>
                                      </p:cBhvr>
                                      <p:tavLst>
                                        <p:tav tm="0">
                                          <p:val>
                                            <p:strVal val="ppt_w"/>
                                          </p:val>
                                        </p:tav>
                                        <p:tav tm="100000">
                                          <p:val>
                                            <p:fltVal val="0"/>
                                          </p:val>
                                        </p:tav>
                                      </p:tavLst>
                                    </p:anim>
                                    <p:anim calcmode="lin" valueType="num">
                                      <p:cBhvr>
                                        <p:cTn id="74" dur="2000"/>
                                        <p:tgtEl>
                                          <p:spTgt spid="3"/>
                                        </p:tgtEl>
                                        <p:attrNameLst>
                                          <p:attrName>ppt_h</p:attrName>
                                        </p:attrNameLst>
                                      </p:cBhvr>
                                      <p:tavLst>
                                        <p:tav tm="0">
                                          <p:val>
                                            <p:strVal val="ppt_h"/>
                                          </p:val>
                                        </p:tav>
                                        <p:tav tm="100000">
                                          <p:val>
                                            <p:fltVal val="0"/>
                                          </p:val>
                                        </p:tav>
                                      </p:tavLst>
                                    </p:anim>
                                    <p:anim calcmode="lin" valueType="num">
                                      <p:cBhvr>
                                        <p:cTn id="75" dur="2000"/>
                                        <p:tgtEl>
                                          <p:spTgt spid="3"/>
                                        </p:tgtEl>
                                        <p:attrNameLst>
                                          <p:attrName>ppt_x</p:attrName>
                                        </p:attrNameLst>
                                      </p:cBhvr>
                                      <p:tavLst>
                                        <p:tav tm="0">
                                          <p:val>
                                            <p:strVal val="ppt_x"/>
                                          </p:val>
                                        </p:tav>
                                        <p:tav tm="100000">
                                          <p:val>
                                            <p:fltVal val="0.5"/>
                                          </p:val>
                                        </p:tav>
                                      </p:tavLst>
                                    </p:anim>
                                    <p:anim calcmode="lin" valueType="num">
                                      <p:cBhvr>
                                        <p:cTn id="76" dur="2000"/>
                                        <p:tgtEl>
                                          <p:spTgt spid="3"/>
                                        </p:tgtEl>
                                        <p:attrNameLst>
                                          <p:attrName>ppt_y</p:attrName>
                                        </p:attrNameLst>
                                      </p:cBhvr>
                                      <p:tavLst>
                                        <p:tav tm="0">
                                          <p:val>
                                            <p:strVal val="ppt_y"/>
                                          </p:val>
                                        </p:tav>
                                        <p:tav tm="100000">
                                          <p:val>
                                            <p:fltVal val="0.5"/>
                                          </p:val>
                                        </p:tav>
                                      </p:tavLst>
                                    </p:anim>
                                    <p:set>
                                      <p:cBhvr>
                                        <p:cTn id="77" dur="1" fill="hold">
                                          <p:stCondLst>
                                            <p:cond delay="1999"/>
                                          </p:stCondLst>
                                        </p:cTn>
                                        <p:tgtEl>
                                          <p:spTgt spid="3"/>
                                        </p:tgtEl>
                                        <p:attrNameLst>
                                          <p:attrName>style.visibility</p:attrName>
                                        </p:attrNameLst>
                                      </p:cBhvr>
                                      <p:to>
                                        <p:strVal val="hidden"/>
                                      </p:to>
                                    </p:set>
                                  </p:childTnLst>
                                </p:cTn>
                              </p:par>
                              <p:par>
                                <p:cTn id="78" presetID="23" presetClass="exit" presetSubtype="544" fill="hold" nodeType="withEffect">
                                  <p:stCondLst>
                                    <p:cond delay="0"/>
                                  </p:stCondLst>
                                  <p:childTnLst>
                                    <p:anim calcmode="lin" valueType="num">
                                      <p:cBhvr>
                                        <p:cTn id="79" dur="2000"/>
                                        <p:tgtEl>
                                          <p:spTgt spid="4"/>
                                        </p:tgtEl>
                                        <p:attrNameLst>
                                          <p:attrName>ppt_w</p:attrName>
                                        </p:attrNameLst>
                                      </p:cBhvr>
                                      <p:tavLst>
                                        <p:tav tm="0">
                                          <p:val>
                                            <p:strVal val="ppt_w"/>
                                          </p:val>
                                        </p:tav>
                                        <p:tav tm="100000">
                                          <p:val>
                                            <p:fltVal val="0"/>
                                          </p:val>
                                        </p:tav>
                                      </p:tavLst>
                                    </p:anim>
                                    <p:anim calcmode="lin" valueType="num">
                                      <p:cBhvr>
                                        <p:cTn id="80" dur="2000"/>
                                        <p:tgtEl>
                                          <p:spTgt spid="4"/>
                                        </p:tgtEl>
                                        <p:attrNameLst>
                                          <p:attrName>ppt_h</p:attrName>
                                        </p:attrNameLst>
                                      </p:cBhvr>
                                      <p:tavLst>
                                        <p:tav tm="0">
                                          <p:val>
                                            <p:strVal val="ppt_h"/>
                                          </p:val>
                                        </p:tav>
                                        <p:tav tm="100000">
                                          <p:val>
                                            <p:fltVal val="0"/>
                                          </p:val>
                                        </p:tav>
                                      </p:tavLst>
                                    </p:anim>
                                    <p:anim calcmode="lin" valueType="num">
                                      <p:cBhvr>
                                        <p:cTn id="81" dur="2000"/>
                                        <p:tgtEl>
                                          <p:spTgt spid="4"/>
                                        </p:tgtEl>
                                        <p:attrNameLst>
                                          <p:attrName>ppt_x</p:attrName>
                                        </p:attrNameLst>
                                      </p:cBhvr>
                                      <p:tavLst>
                                        <p:tav tm="0">
                                          <p:val>
                                            <p:strVal val="ppt_x"/>
                                          </p:val>
                                        </p:tav>
                                        <p:tav tm="100000">
                                          <p:val>
                                            <p:fltVal val="0.5"/>
                                          </p:val>
                                        </p:tav>
                                      </p:tavLst>
                                    </p:anim>
                                    <p:anim calcmode="lin" valueType="num">
                                      <p:cBhvr>
                                        <p:cTn id="82" dur="2000"/>
                                        <p:tgtEl>
                                          <p:spTgt spid="4"/>
                                        </p:tgtEl>
                                        <p:attrNameLst>
                                          <p:attrName>ppt_y</p:attrName>
                                        </p:attrNameLst>
                                      </p:cBhvr>
                                      <p:tavLst>
                                        <p:tav tm="0">
                                          <p:val>
                                            <p:strVal val="ppt_y"/>
                                          </p:val>
                                        </p:tav>
                                        <p:tav tm="100000">
                                          <p:val>
                                            <p:fltVal val="0.5"/>
                                          </p:val>
                                        </p:tav>
                                      </p:tavLst>
                                    </p:anim>
                                    <p:set>
                                      <p:cBhvr>
                                        <p:cTn id="83" dur="1" fill="hold">
                                          <p:stCondLst>
                                            <p:cond delay="1999"/>
                                          </p:stCondLst>
                                        </p:cTn>
                                        <p:tgtEl>
                                          <p:spTgt spid="4"/>
                                        </p:tgtEl>
                                        <p:attrNameLst>
                                          <p:attrName>style.visibility</p:attrName>
                                        </p:attrNameLst>
                                      </p:cBhvr>
                                      <p:to>
                                        <p:strVal val="hidden"/>
                                      </p:to>
                                    </p:set>
                                  </p:childTnLst>
                                </p:cTn>
                              </p:par>
                              <p:par>
                                <p:cTn id="84" presetID="23" presetClass="exit" presetSubtype="544" fill="hold" nodeType="withEffect">
                                  <p:stCondLst>
                                    <p:cond delay="0"/>
                                  </p:stCondLst>
                                  <p:childTnLst>
                                    <p:anim calcmode="lin" valueType="num">
                                      <p:cBhvr>
                                        <p:cTn id="85" dur="2000"/>
                                        <p:tgtEl>
                                          <p:spTgt spid="5"/>
                                        </p:tgtEl>
                                        <p:attrNameLst>
                                          <p:attrName>ppt_w</p:attrName>
                                        </p:attrNameLst>
                                      </p:cBhvr>
                                      <p:tavLst>
                                        <p:tav tm="0">
                                          <p:val>
                                            <p:strVal val="ppt_w"/>
                                          </p:val>
                                        </p:tav>
                                        <p:tav tm="100000">
                                          <p:val>
                                            <p:fltVal val="0"/>
                                          </p:val>
                                        </p:tav>
                                      </p:tavLst>
                                    </p:anim>
                                    <p:anim calcmode="lin" valueType="num">
                                      <p:cBhvr>
                                        <p:cTn id="86" dur="2000"/>
                                        <p:tgtEl>
                                          <p:spTgt spid="5"/>
                                        </p:tgtEl>
                                        <p:attrNameLst>
                                          <p:attrName>ppt_h</p:attrName>
                                        </p:attrNameLst>
                                      </p:cBhvr>
                                      <p:tavLst>
                                        <p:tav tm="0">
                                          <p:val>
                                            <p:strVal val="ppt_h"/>
                                          </p:val>
                                        </p:tav>
                                        <p:tav tm="100000">
                                          <p:val>
                                            <p:fltVal val="0"/>
                                          </p:val>
                                        </p:tav>
                                      </p:tavLst>
                                    </p:anim>
                                    <p:anim calcmode="lin" valueType="num">
                                      <p:cBhvr>
                                        <p:cTn id="87" dur="2000"/>
                                        <p:tgtEl>
                                          <p:spTgt spid="5"/>
                                        </p:tgtEl>
                                        <p:attrNameLst>
                                          <p:attrName>ppt_x</p:attrName>
                                        </p:attrNameLst>
                                      </p:cBhvr>
                                      <p:tavLst>
                                        <p:tav tm="0">
                                          <p:val>
                                            <p:strVal val="ppt_x"/>
                                          </p:val>
                                        </p:tav>
                                        <p:tav tm="100000">
                                          <p:val>
                                            <p:fltVal val="0.5"/>
                                          </p:val>
                                        </p:tav>
                                      </p:tavLst>
                                    </p:anim>
                                    <p:anim calcmode="lin" valueType="num">
                                      <p:cBhvr>
                                        <p:cTn id="88" dur="2000"/>
                                        <p:tgtEl>
                                          <p:spTgt spid="5"/>
                                        </p:tgtEl>
                                        <p:attrNameLst>
                                          <p:attrName>ppt_y</p:attrName>
                                        </p:attrNameLst>
                                      </p:cBhvr>
                                      <p:tavLst>
                                        <p:tav tm="0">
                                          <p:val>
                                            <p:strVal val="ppt_y"/>
                                          </p:val>
                                        </p:tav>
                                        <p:tav tm="100000">
                                          <p:val>
                                            <p:fltVal val="0.5"/>
                                          </p:val>
                                        </p:tav>
                                      </p:tavLst>
                                    </p:anim>
                                    <p:set>
                                      <p:cBhvr>
                                        <p:cTn id="89" dur="1" fill="hold">
                                          <p:stCondLst>
                                            <p:cond delay="1999"/>
                                          </p:stCondLst>
                                        </p:cTn>
                                        <p:tgtEl>
                                          <p:spTgt spid="5"/>
                                        </p:tgtEl>
                                        <p:attrNameLst>
                                          <p:attrName>style.visibility</p:attrName>
                                        </p:attrNameLst>
                                      </p:cBhvr>
                                      <p:to>
                                        <p:strVal val="hidden"/>
                                      </p:to>
                                    </p:set>
                                  </p:childTnLst>
                                </p:cTn>
                              </p:par>
                              <p:par>
                                <p:cTn id="90" presetID="23" presetClass="exit" presetSubtype="544" fill="hold" nodeType="withEffect">
                                  <p:stCondLst>
                                    <p:cond delay="0"/>
                                  </p:stCondLst>
                                  <p:childTnLst>
                                    <p:anim calcmode="lin" valueType="num">
                                      <p:cBhvr>
                                        <p:cTn id="91" dur="2000"/>
                                        <p:tgtEl>
                                          <p:spTgt spid="6"/>
                                        </p:tgtEl>
                                        <p:attrNameLst>
                                          <p:attrName>ppt_w</p:attrName>
                                        </p:attrNameLst>
                                      </p:cBhvr>
                                      <p:tavLst>
                                        <p:tav tm="0">
                                          <p:val>
                                            <p:strVal val="ppt_w"/>
                                          </p:val>
                                        </p:tav>
                                        <p:tav tm="100000">
                                          <p:val>
                                            <p:fltVal val="0"/>
                                          </p:val>
                                        </p:tav>
                                      </p:tavLst>
                                    </p:anim>
                                    <p:anim calcmode="lin" valueType="num">
                                      <p:cBhvr>
                                        <p:cTn id="92" dur="2000"/>
                                        <p:tgtEl>
                                          <p:spTgt spid="6"/>
                                        </p:tgtEl>
                                        <p:attrNameLst>
                                          <p:attrName>ppt_h</p:attrName>
                                        </p:attrNameLst>
                                      </p:cBhvr>
                                      <p:tavLst>
                                        <p:tav tm="0">
                                          <p:val>
                                            <p:strVal val="ppt_h"/>
                                          </p:val>
                                        </p:tav>
                                        <p:tav tm="100000">
                                          <p:val>
                                            <p:fltVal val="0"/>
                                          </p:val>
                                        </p:tav>
                                      </p:tavLst>
                                    </p:anim>
                                    <p:anim calcmode="lin" valueType="num">
                                      <p:cBhvr>
                                        <p:cTn id="93" dur="2000"/>
                                        <p:tgtEl>
                                          <p:spTgt spid="6"/>
                                        </p:tgtEl>
                                        <p:attrNameLst>
                                          <p:attrName>ppt_x</p:attrName>
                                        </p:attrNameLst>
                                      </p:cBhvr>
                                      <p:tavLst>
                                        <p:tav tm="0">
                                          <p:val>
                                            <p:strVal val="ppt_x"/>
                                          </p:val>
                                        </p:tav>
                                        <p:tav tm="100000">
                                          <p:val>
                                            <p:fltVal val="0.5"/>
                                          </p:val>
                                        </p:tav>
                                      </p:tavLst>
                                    </p:anim>
                                    <p:anim calcmode="lin" valueType="num">
                                      <p:cBhvr>
                                        <p:cTn id="94" dur="2000"/>
                                        <p:tgtEl>
                                          <p:spTgt spid="6"/>
                                        </p:tgtEl>
                                        <p:attrNameLst>
                                          <p:attrName>ppt_y</p:attrName>
                                        </p:attrNameLst>
                                      </p:cBhvr>
                                      <p:tavLst>
                                        <p:tav tm="0">
                                          <p:val>
                                            <p:strVal val="ppt_y"/>
                                          </p:val>
                                        </p:tav>
                                        <p:tav tm="100000">
                                          <p:val>
                                            <p:fltVal val="0.5"/>
                                          </p:val>
                                        </p:tav>
                                      </p:tavLst>
                                    </p:anim>
                                    <p:set>
                                      <p:cBhvr>
                                        <p:cTn id="95" dur="1" fill="hold">
                                          <p:stCondLst>
                                            <p:cond delay="1999"/>
                                          </p:stCondLst>
                                        </p:cTn>
                                        <p:tgtEl>
                                          <p:spTgt spid="6"/>
                                        </p:tgtEl>
                                        <p:attrNameLst>
                                          <p:attrName>style.visibility</p:attrName>
                                        </p:attrNameLst>
                                      </p:cBhvr>
                                      <p:to>
                                        <p:strVal val="hidden"/>
                                      </p:to>
                                    </p:set>
                                  </p:childTnLst>
                                </p:cTn>
                              </p:par>
                              <p:par>
                                <p:cTn id="96" presetID="23" presetClass="exit" presetSubtype="544" fill="hold" nodeType="withEffect">
                                  <p:stCondLst>
                                    <p:cond delay="0"/>
                                  </p:stCondLst>
                                  <p:childTnLst>
                                    <p:anim calcmode="lin" valueType="num">
                                      <p:cBhvr>
                                        <p:cTn id="97" dur="2000"/>
                                        <p:tgtEl>
                                          <p:spTgt spid="7"/>
                                        </p:tgtEl>
                                        <p:attrNameLst>
                                          <p:attrName>ppt_w</p:attrName>
                                        </p:attrNameLst>
                                      </p:cBhvr>
                                      <p:tavLst>
                                        <p:tav tm="0">
                                          <p:val>
                                            <p:strVal val="ppt_w"/>
                                          </p:val>
                                        </p:tav>
                                        <p:tav tm="100000">
                                          <p:val>
                                            <p:fltVal val="0"/>
                                          </p:val>
                                        </p:tav>
                                      </p:tavLst>
                                    </p:anim>
                                    <p:anim calcmode="lin" valueType="num">
                                      <p:cBhvr>
                                        <p:cTn id="98" dur="2000"/>
                                        <p:tgtEl>
                                          <p:spTgt spid="7"/>
                                        </p:tgtEl>
                                        <p:attrNameLst>
                                          <p:attrName>ppt_h</p:attrName>
                                        </p:attrNameLst>
                                      </p:cBhvr>
                                      <p:tavLst>
                                        <p:tav tm="0">
                                          <p:val>
                                            <p:strVal val="ppt_h"/>
                                          </p:val>
                                        </p:tav>
                                        <p:tav tm="100000">
                                          <p:val>
                                            <p:fltVal val="0"/>
                                          </p:val>
                                        </p:tav>
                                      </p:tavLst>
                                    </p:anim>
                                    <p:anim calcmode="lin" valueType="num">
                                      <p:cBhvr>
                                        <p:cTn id="99" dur="2000"/>
                                        <p:tgtEl>
                                          <p:spTgt spid="7"/>
                                        </p:tgtEl>
                                        <p:attrNameLst>
                                          <p:attrName>ppt_x</p:attrName>
                                        </p:attrNameLst>
                                      </p:cBhvr>
                                      <p:tavLst>
                                        <p:tav tm="0">
                                          <p:val>
                                            <p:strVal val="ppt_x"/>
                                          </p:val>
                                        </p:tav>
                                        <p:tav tm="100000">
                                          <p:val>
                                            <p:fltVal val="0.5"/>
                                          </p:val>
                                        </p:tav>
                                      </p:tavLst>
                                    </p:anim>
                                    <p:anim calcmode="lin" valueType="num">
                                      <p:cBhvr>
                                        <p:cTn id="100" dur="2000"/>
                                        <p:tgtEl>
                                          <p:spTgt spid="7"/>
                                        </p:tgtEl>
                                        <p:attrNameLst>
                                          <p:attrName>ppt_y</p:attrName>
                                        </p:attrNameLst>
                                      </p:cBhvr>
                                      <p:tavLst>
                                        <p:tav tm="0">
                                          <p:val>
                                            <p:strVal val="ppt_y"/>
                                          </p:val>
                                        </p:tav>
                                        <p:tav tm="100000">
                                          <p:val>
                                            <p:fltVal val="0.5"/>
                                          </p:val>
                                        </p:tav>
                                      </p:tavLst>
                                    </p:anim>
                                    <p:set>
                                      <p:cBhvr>
                                        <p:cTn id="101" dur="1" fill="hold">
                                          <p:stCondLst>
                                            <p:cond delay="1999"/>
                                          </p:stCondLst>
                                        </p:cTn>
                                        <p:tgtEl>
                                          <p:spTgt spid="7"/>
                                        </p:tgtEl>
                                        <p:attrNameLst>
                                          <p:attrName>style.visibility</p:attrName>
                                        </p:attrNameLst>
                                      </p:cBhvr>
                                      <p:to>
                                        <p:strVal val="hidden"/>
                                      </p:to>
                                    </p:set>
                                  </p:childTnLst>
                                </p:cTn>
                              </p:par>
                              <p:par>
                                <p:cTn id="102" presetID="23" presetClass="exit" presetSubtype="544" fill="hold" nodeType="withEffect">
                                  <p:stCondLst>
                                    <p:cond delay="0"/>
                                  </p:stCondLst>
                                  <p:childTnLst>
                                    <p:anim calcmode="lin" valueType="num">
                                      <p:cBhvr>
                                        <p:cTn id="103" dur="2000"/>
                                        <p:tgtEl>
                                          <p:spTgt spid="8"/>
                                        </p:tgtEl>
                                        <p:attrNameLst>
                                          <p:attrName>ppt_w</p:attrName>
                                        </p:attrNameLst>
                                      </p:cBhvr>
                                      <p:tavLst>
                                        <p:tav tm="0">
                                          <p:val>
                                            <p:strVal val="ppt_w"/>
                                          </p:val>
                                        </p:tav>
                                        <p:tav tm="100000">
                                          <p:val>
                                            <p:fltVal val="0"/>
                                          </p:val>
                                        </p:tav>
                                      </p:tavLst>
                                    </p:anim>
                                    <p:anim calcmode="lin" valueType="num">
                                      <p:cBhvr>
                                        <p:cTn id="104" dur="2000"/>
                                        <p:tgtEl>
                                          <p:spTgt spid="8"/>
                                        </p:tgtEl>
                                        <p:attrNameLst>
                                          <p:attrName>ppt_h</p:attrName>
                                        </p:attrNameLst>
                                      </p:cBhvr>
                                      <p:tavLst>
                                        <p:tav tm="0">
                                          <p:val>
                                            <p:strVal val="ppt_h"/>
                                          </p:val>
                                        </p:tav>
                                        <p:tav tm="100000">
                                          <p:val>
                                            <p:fltVal val="0"/>
                                          </p:val>
                                        </p:tav>
                                      </p:tavLst>
                                    </p:anim>
                                    <p:anim calcmode="lin" valueType="num">
                                      <p:cBhvr>
                                        <p:cTn id="105" dur="2000"/>
                                        <p:tgtEl>
                                          <p:spTgt spid="8"/>
                                        </p:tgtEl>
                                        <p:attrNameLst>
                                          <p:attrName>ppt_x</p:attrName>
                                        </p:attrNameLst>
                                      </p:cBhvr>
                                      <p:tavLst>
                                        <p:tav tm="0">
                                          <p:val>
                                            <p:strVal val="ppt_x"/>
                                          </p:val>
                                        </p:tav>
                                        <p:tav tm="100000">
                                          <p:val>
                                            <p:fltVal val="0.5"/>
                                          </p:val>
                                        </p:tav>
                                      </p:tavLst>
                                    </p:anim>
                                    <p:anim calcmode="lin" valueType="num">
                                      <p:cBhvr>
                                        <p:cTn id="106" dur="2000"/>
                                        <p:tgtEl>
                                          <p:spTgt spid="8"/>
                                        </p:tgtEl>
                                        <p:attrNameLst>
                                          <p:attrName>ppt_y</p:attrName>
                                        </p:attrNameLst>
                                      </p:cBhvr>
                                      <p:tavLst>
                                        <p:tav tm="0">
                                          <p:val>
                                            <p:strVal val="ppt_y"/>
                                          </p:val>
                                        </p:tav>
                                        <p:tav tm="100000">
                                          <p:val>
                                            <p:fltVal val="0.5"/>
                                          </p:val>
                                        </p:tav>
                                      </p:tavLst>
                                    </p:anim>
                                    <p:set>
                                      <p:cBhvr>
                                        <p:cTn id="107" dur="1" fill="hold">
                                          <p:stCondLst>
                                            <p:cond delay="1999"/>
                                          </p:stCondLst>
                                        </p:cTn>
                                        <p:tgtEl>
                                          <p:spTgt spid="8"/>
                                        </p:tgtEl>
                                        <p:attrNameLst>
                                          <p:attrName>style.visibility</p:attrName>
                                        </p:attrNameLst>
                                      </p:cBhvr>
                                      <p:to>
                                        <p:strVal val="hidden"/>
                                      </p:to>
                                    </p:set>
                                  </p:childTnLst>
                                </p:cTn>
                              </p:par>
                              <p:par>
                                <p:cTn id="108" presetID="23" presetClass="exit" presetSubtype="544" fill="hold" nodeType="withEffect">
                                  <p:stCondLst>
                                    <p:cond delay="0"/>
                                  </p:stCondLst>
                                  <p:childTnLst>
                                    <p:anim calcmode="lin" valueType="num">
                                      <p:cBhvr>
                                        <p:cTn id="109" dur="2000"/>
                                        <p:tgtEl>
                                          <p:spTgt spid="9"/>
                                        </p:tgtEl>
                                        <p:attrNameLst>
                                          <p:attrName>ppt_w</p:attrName>
                                        </p:attrNameLst>
                                      </p:cBhvr>
                                      <p:tavLst>
                                        <p:tav tm="0">
                                          <p:val>
                                            <p:strVal val="ppt_w"/>
                                          </p:val>
                                        </p:tav>
                                        <p:tav tm="100000">
                                          <p:val>
                                            <p:fltVal val="0"/>
                                          </p:val>
                                        </p:tav>
                                      </p:tavLst>
                                    </p:anim>
                                    <p:anim calcmode="lin" valueType="num">
                                      <p:cBhvr>
                                        <p:cTn id="110" dur="2000"/>
                                        <p:tgtEl>
                                          <p:spTgt spid="9"/>
                                        </p:tgtEl>
                                        <p:attrNameLst>
                                          <p:attrName>ppt_h</p:attrName>
                                        </p:attrNameLst>
                                      </p:cBhvr>
                                      <p:tavLst>
                                        <p:tav tm="0">
                                          <p:val>
                                            <p:strVal val="ppt_h"/>
                                          </p:val>
                                        </p:tav>
                                        <p:tav tm="100000">
                                          <p:val>
                                            <p:fltVal val="0"/>
                                          </p:val>
                                        </p:tav>
                                      </p:tavLst>
                                    </p:anim>
                                    <p:anim calcmode="lin" valueType="num">
                                      <p:cBhvr>
                                        <p:cTn id="111" dur="2000"/>
                                        <p:tgtEl>
                                          <p:spTgt spid="9"/>
                                        </p:tgtEl>
                                        <p:attrNameLst>
                                          <p:attrName>ppt_x</p:attrName>
                                        </p:attrNameLst>
                                      </p:cBhvr>
                                      <p:tavLst>
                                        <p:tav tm="0">
                                          <p:val>
                                            <p:strVal val="ppt_x"/>
                                          </p:val>
                                        </p:tav>
                                        <p:tav tm="100000">
                                          <p:val>
                                            <p:fltVal val="0.5"/>
                                          </p:val>
                                        </p:tav>
                                      </p:tavLst>
                                    </p:anim>
                                    <p:anim calcmode="lin" valueType="num">
                                      <p:cBhvr>
                                        <p:cTn id="112" dur="2000"/>
                                        <p:tgtEl>
                                          <p:spTgt spid="9"/>
                                        </p:tgtEl>
                                        <p:attrNameLst>
                                          <p:attrName>ppt_y</p:attrName>
                                        </p:attrNameLst>
                                      </p:cBhvr>
                                      <p:tavLst>
                                        <p:tav tm="0">
                                          <p:val>
                                            <p:strVal val="ppt_y"/>
                                          </p:val>
                                        </p:tav>
                                        <p:tav tm="100000">
                                          <p:val>
                                            <p:fltVal val="0.5"/>
                                          </p:val>
                                        </p:tav>
                                      </p:tavLst>
                                    </p:anim>
                                    <p:set>
                                      <p:cBhvr>
                                        <p:cTn id="113" dur="1" fill="hold">
                                          <p:stCondLst>
                                            <p:cond delay="1999"/>
                                          </p:stCondLst>
                                        </p:cTn>
                                        <p:tgtEl>
                                          <p:spTgt spid="9"/>
                                        </p:tgtEl>
                                        <p:attrNameLst>
                                          <p:attrName>style.visibility</p:attrName>
                                        </p:attrNameLst>
                                      </p:cBhvr>
                                      <p:to>
                                        <p:strVal val="hidden"/>
                                      </p:to>
                                    </p:set>
                                  </p:childTnLst>
                                </p:cTn>
                              </p:par>
                              <p:par>
                                <p:cTn id="114" presetID="23" presetClass="exit" presetSubtype="544" fill="hold" nodeType="withEffect">
                                  <p:stCondLst>
                                    <p:cond delay="0"/>
                                  </p:stCondLst>
                                  <p:childTnLst>
                                    <p:anim calcmode="lin" valueType="num">
                                      <p:cBhvr>
                                        <p:cTn id="115" dur="2000"/>
                                        <p:tgtEl>
                                          <p:spTgt spid="10"/>
                                        </p:tgtEl>
                                        <p:attrNameLst>
                                          <p:attrName>ppt_w</p:attrName>
                                        </p:attrNameLst>
                                      </p:cBhvr>
                                      <p:tavLst>
                                        <p:tav tm="0">
                                          <p:val>
                                            <p:strVal val="ppt_w"/>
                                          </p:val>
                                        </p:tav>
                                        <p:tav tm="100000">
                                          <p:val>
                                            <p:fltVal val="0"/>
                                          </p:val>
                                        </p:tav>
                                      </p:tavLst>
                                    </p:anim>
                                    <p:anim calcmode="lin" valueType="num">
                                      <p:cBhvr>
                                        <p:cTn id="116" dur="2000"/>
                                        <p:tgtEl>
                                          <p:spTgt spid="10"/>
                                        </p:tgtEl>
                                        <p:attrNameLst>
                                          <p:attrName>ppt_h</p:attrName>
                                        </p:attrNameLst>
                                      </p:cBhvr>
                                      <p:tavLst>
                                        <p:tav tm="0">
                                          <p:val>
                                            <p:strVal val="ppt_h"/>
                                          </p:val>
                                        </p:tav>
                                        <p:tav tm="100000">
                                          <p:val>
                                            <p:fltVal val="0"/>
                                          </p:val>
                                        </p:tav>
                                      </p:tavLst>
                                    </p:anim>
                                    <p:anim calcmode="lin" valueType="num">
                                      <p:cBhvr>
                                        <p:cTn id="117" dur="2000"/>
                                        <p:tgtEl>
                                          <p:spTgt spid="10"/>
                                        </p:tgtEl>
                                        <p:attrNameLst>
                                          <p:attrName>ppt_x</p:attrName>
                                        </p:attrNameLst>
                                      </p:cBhvr>
                                      <p:tavLst>
                                        <p:tav tm="0">
                                          <p:val>
                                            <p:strVal val="ppt_x"/>
                                          </p:val>
                                        </p:tav>
                                        <p:tav tm="100000">
                                          <p:val>
                                            <p:fltVal val="0.5"/>
                                          </p:val>
                                        </p:tav>
                                      </p:tavLst>
                                    </p:anim>
                                    <p:anim calcmode="lin" valueType="num">
                                      <p:cBhvr>
                                        <p:cTn id="118" dur="2000"/>
                                        <p:tgtEl>
                                          <p:spTgt spid="10"/>
                                        </p:tgtEl>
                                        <p:attrNameLst>
                                          <p:attrName>ppt_y</p:attrName>
                                        </p:attrNameLst>
                                      </p:cBhvr>
                                      <p:tavLst>
                                        <p:tav tm="0">
                                          <p:val>
                                            <p:strVal val="ppt_y"/>
                                          </p:val>
                                        </p:tav>
                                        <p:tav tm="100000">
                                          <p:val>
                                            <p:fltVal val="0.5"/>
                                          </p:val>
                                        </p:tav>
                                      </p:tavLst>
                                    </p:anim>
                                    <p:set>
                                      <p:cBhvr>
                                        <p:cTn id="119" dur="1" fill="hold">
                                          <p:stCondLst>
                                            <p:cond delay="1999"/>
                                          </p:stCondLst>
                                        </p:cTn>
                                        <p:tgtEl>
                                          <p:spTgt spid="10"/>
                                        </p:tgtEl>
                                        <p:attrNameLst>
                                          <p:attrName>style.visibility</p:attrName>
                                        </p:attrNameLst>
                                      </p:cBhvr>
                                      <p:to>
                                        <p:strVal val="hidden"/>
                                      </p:to>
                                    </p:set>
                                  </p:childTnLst>
                                </p:cTn>
                              </p:par>
                              <p:par>
                                <p:cTn id="120" presetID="8" presetClass="emph" presetSubtype="0" autoRev="1" fill="hold" nodeType="withEffect">
                                  <p:stCondLst>
                                    <p:cond delay="0"/>
                                  </p:stCondLst>
                                  <p:childTnLst>
                                    <p:animRot by="-21600000">
                                      <p:cBhvr>
                                        <p:cTn id="121" dur="2000" fill="hold"/>
                                        <p:tgtEl>
                                          <p:spTgt spid="3"/>
                                        </p:tgtEl>
                                        <p:attrNameLst>
                                          <p:attrName>r</p:attrName>
                                        </p:attrNameLst>
                                      </p:cBhvr>
                                    </p:animRot>
                                  </p:childTnLst>
                                </p:cTn>
                              </p:par>
                              <p:par>
                                <p:cTn id="122" presetID="8" presetClass="emph" presetSubtype="0" autoRev="1" fill="hold" nodeType="withEffect">
                                  <p:stCondLst>
                                    <p:cond delay="0"/>
                                  </p:stCondLst>
                                  <p:childTnLst>
                                    <p:animRot by="-21600000">
                                      <p:cBhvr>
                                        <p:cTn id="123" dur="2000" fill="hold"/>
                                        <p:tgtEl>
                                          <p:spTgt spid="4"/>
                                        </p:tgtEl>
                                        <p:attrNameLst>
                                          <p:attrName>r</p:attrName>
                                        </p:attrNameLst>
                                      </p:cBhvr>
                                    </p:animRot>
                                  </p:childTnLst>
                                </p:cTn>
                              </p:par>
                              <p:par>
                                <p:cTn id="124" presetID="8" presetClass="emph" presetSubtype="0" autoRev="1" fill="hold" nodeType="withEffect">
                                  <p:stCondLst>
                                    <p:cond delay="0"/>
                                  </p:stCondLst>
                                  <p:childTnLst>
                                    <p:animRot by="-21600000">
                                      <p:cBhvr>
                                        <p:cTn id="125" dur="2000" fill="hold"/>
                                        <p:tgtEl>
                                          <p:spTgt spid="5"/>
                                        </p:tgtEl>
                                        <p:attrNameLst>
                                          <p:attrName>r</p:attrName>
                                        </p:attrNameLst>
                                      </p:cBhvr>
                                    </p:animRot>
                                  </p:childTnLst>
                                </p:cTn>
                              </p:par>
                              <p:par>
                                <p:cTn id="126" presetID="8" presetClass="emph" presetSubtype="0" autoRev="1" fill="hold" nodeType="withEffect">
                                  <p:stCondLst>
                                    <p:cond delay="0"/>
                                  </p:stCondLst>
                                  <p:childTnLst>
                                    <p:animRot by="-21600000">
                                      <p:cBhvr>
                                        <p:cTn id="127" dur="2000" fill="hold"/>
                                        <p:tgtEl>
                                          <p:spTgt spid="6"/>
                                        </p:tgtEl>
                                        <p:attrNameLst>
                                          <p:attrName>r</p:attrName>
                                        </p:attrNameLst>
                                      </p:cBhvr>
                                    </p:animRot>
                                  </p:childTnLst>
                                </p:cTn>
                              </p:par>
                              <p:par>
                                <p:cTn id="128" presetID="8" presetClass="emph" presetSubtype="0" autoRev="1" fill="hold" nodeType="withEffect">
                                  <p:stCondLst>
                                    <p:cond delay="0"/>
                                  </p:stCondLst>
                                  <p:childTnLst>
                                    <p:animRot by="-21600000">
                                      <p:cBhvr>
                                        <p:cTn id="129" dur="2000" fill="hold"/>
                                        <p:tgtEl>
                                          <p:spTgt spid="7"/>
                                        </p:tgtEl>
                                        <p:attrNameLst>
                                          <p:attrName>r</p:attrName>
                                        </p:attrNameLst>
                                      </p:cBhvr>
                                    </p:animRot>
                                  </p:childTnLst>
                                </p:cTn>
                              </p:par>
                              <p:par>
                                <p:cTn id="130" presetID="8" presetClass="emph" presetSubtype="0" autoRev="1" fill="hold" nodeType="withEffect">
                                  <p:stCondLst>
                                    <p:cond delay="0"/>
                                  </p:stCondLst>
                                  <p:childTnLst>
                                    <p:animRot by="-21600000">
                                      <p:cBhvr>
                                        <p:cTn id="131" dur="2000" fill="hold"/>
                                        <p:tgtEl>
                                          <p:spTgt spid="8"/>
                                        </p:tgtEl>
                                        <p:attrNameLst>
                                          <p:attrName>r</p:attrName>
                                        </p:attrNameLst>
                                      </p:cBhvr>
                                    </p:animRot>
                                  </p:childTnLst>
                                </p:cTn>
                              </p:par>
                              <p:par>
                                <p:cTn id="132" presetID="8" presetClass="emph" presetSubtype="0" autoRev="1" fill="hold" nodeType="withEffect">
                                  <p:stCondLst>
                                    <p:cond delay="0"/>
                                  </p:stCondLst>
                                  <p:childTnLst>
                                    <p:animRot by="-21600000">
                                      <p:cBhvr>
                                        <p:cTn id="133" dur="2000" fill="hold"/>
                                        <p:tgtEl>
                                          <p:spTgt spid="9"/>
                                        </p:tgtEl>
                                        <p:attrNameLst>
                                          <p:attrName>r</p:attrName>
                                        </p:attrNameLst>
                                      </p:cBhvr>
                                    </p:animRot>
                                  </p:childTnLst>
                                </p:cTn>
                              </p:par>
                              <p:par>
                                <p:cTn id="134" presetID="8" presetClass="emph" presetSubtype="0" autoRev="1" fill="hold" nodeType="withEffect">
                                  <p:stCondLst>
                                    <p:cond delay="0"/>
                                  </p:stCondLst>
                                  <p:childTnLst>
                                    <p:animRot by="-21600000">
                                      <p:cBhvr>
                                        <p:cTn id="135" dur="2000" fill="hold"/>
                                        <p:tgtEl>
                                          <p:spTgt spid="10"/>
                                        </p:tgtEl>
                                        <p:attrNameLst>
                                          <p:attrName>r</p:attrName>
                                        </p:attrNameLst>
                                      </p:cBhvr>
                                    </p:animRot>
                                  </p:childTnLst>
                                </p:cTn>
                              </p:par>
                              <p:par>
                                <p:cTn id="136" presetID="23" presetClass="entr" presetSubtype="288" fill="hold" nodeType="withEffect">
                                  <p:stCondLst>
                                    <p:cond delay="0"/>
                                  </p:stCondLst>
                                  <p:childTnLst>
                                    <p:set>
                                      <p:cBhvr>
                                        <p:cTn id="137" dur="1" fill="hold">
                                          <p:stCondLst>
                                            <p:cond delay="0"/>
                                          </p:stCondLst>
                                        </p:cTn>
                                        <p:tgtEl>
                                          <p:spTgt spid="2"/>
                                        </p:tgtEl>
                                        <p:attrNameLst>
                                          <p:attrName>style.visibility</p:attrName>
                                        </p:attrNameLst>
                                      </p:cBhvr>
                                      <p:to>
                                        <p:strVal val="visible"/>
                                      </p:to>
                                    </p:set>
                                    <p:anim calcmode="lin" valueType="num">
                                      <p:cBhvr>
                                        <p:cTn id="138" dur="2000" fill="hold"/>
                                        <p:tgtEl>
                                          <p:spTgt spid="2"/>
                                        </p:tgtEl>
                                        <p:attrNameLst>
                                          <p:attrName>ppt_w</p:attrName>
                                        </p:attrNameLst>
                                      </p:cBhvr>
                                      <p:tavLst>
                                        <p:tav tm="0">
                                          <p:val>
                                            <p:strVal val="4/3*#ppt_w"/>
                                          </p:val>
                                        </p:tav>
                                        <p:tav tm="100000">
                                          <p:val>
                                            <p:strVal val="#ppt_w"/>
                                          </p:val>
                                        </p:tav>
                                      </p:tavLst>
                                    </p:anim>
                                    <p:anim calcmode="lin" valueType="num">
                                      <p:cBhvr>
                                        <p:cTn id="139" dur="2000" fill="hold"/>
                                        <p:tgtEl>
                                          <p:spTgt spid="2"/>
                                        </p:tgtEl>
                                        <p:attrNameLst>
                                          <p:attrName>ppt_h</p:attrName>
                                        </p:attrNameLst>
                                      </p:cBhvr>
                                      <p:tavLst>
                                        <p:tav tm="0">
                                          <p:val>
                                            <p:strVal val="4/3*#ppt_h"/>
                                          </p:val>
                                        </p:tav>
                                        <p:tav tm="100000">
                                          <p:val>
                                            <p:strVal val="#ppt_h"/>
                                          </p:val>
                                        </p:tav>
                                      </p:tavLst>
                                    </p:anim>
                                  </p:childTnLst>
                                </p:cTn>
                              </p:par>
                              <p:par>
                                <p:cTn id="140" presetID="21" presetClass="entr" presetSubtype="8" fill="hold" nodeType="withEffect">
                                  <p:stCondLst>
                                    <p:cond delay="0"/>
                                  </p:stCondLst>
                                  <p:childTnLst>
                                    <p:set>
                                      <p:cBhvr>
                                        <p:cTn id="141" dur="1" fill="hold">
                                          <p:stCondLst>
                                            <p:cond delay="0"/>
                                          </p:stCondLst>
                                        </p:cTn>
                                        <p:tgtEl>
                                          <p:spTgt spid="2"/>
                                        </p:tgtEl>
                                        <p:attrNameLst>
                                          <p:attrName>style.visibility</p:attrName>
                                        </p:attrNameLst>
                                      </p:cBhvr>
                                      <p:to>
                                        <p:strVal val="visible"/>
                                      </p:to>
                                    </p:set>
                                    <p:animEffect transition="in" filter="wheel(8)">
                                      <p:cBhvr>
                                        <p:cTn id="14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A14D07"/>
        </a:solidFill>
        <a:effectLst/>
      </p:bgPr>
    </p:bg>
    <p:spTree>
      <p:nvGrpSpPr>
        <p:cNvPr id="1" name=""/>
        <p:cNvGrpSpPr/>
        <p:nvPr/>
      </p:nvGrpSpPr>
      <p:grpSpPr>
        <a:xfrm>
          <a:off x="0" y="0"/>
          <a:ext cx="0" cy="0"/>
          <a:chOff x="0" y="0"/>
          <a:chExt cx="0" cy="0"/>
        </a:xfrm>
      </p:grpSpPr>
      <p:pic>
        <p:nvPicPr>
          <p:cNvPr id="7" name="6 Imagen" descr="7c0e86ef190f53b2b58a1209248bb986.jpg"/>
          <p:cNvPicPr>
            <a:picLocks noChangeAspect="1"/>
          </p:cNvPicPr>
          <p:nvPr/>
        </p:nvPicPr>
        <p:blipFill>
          <a:blip r:embed="rId2"/>
          <a:stretch>
            <a:fillRect/>
          </a:stretch>
        </p:blipFill>
        <p:spPr>
          <a:xfrm>
            <a:off x="0" y="0"/>
            <a:ext cx="9144000" cy="5143500"/>
          </a:xfrm>
          <a:prstGeom prst="rect">
            <a:avLst/>
          </a:prstGeom>
        </p:spPr>
      </p:pic>
      <p:sp>
        <p:nvSpPr>
          <p:cNvPr id="4" name="3 CuadroTexto"/>
          <p:cNvSpPr txBox="1"/>
          <p:nvPr/>
        </p:nvSpPr>
        <p:spPr>
          <a:xfrm rot="20829327">
            <a:off x="3153468" y="1874224"/>
            <a:ext cx="4049193" cy="830997"/>
          </a:xfrm>
          <a:prstGeom prst="rect">
            <a:avLst/>
          </a:prstGeom>
          <a:noFill/>
        </p:spPr>
        <p:txBody>
          <a:bodyPr wrap="square" rtlCol="0">
            <a:spAutoFit/>
          </a:bodyPr>
          <a:lstStyle/>
          <a:p>
            <a:pPr algn="ctr"/>
            <a:r>
              <a:rPr lang="es-PE" sz="1600" dirty="0" smtClean="0"/>
              <a:t>"Hay una puesta de sol y un amanecer cada día. Puedes elegir estar allí para ello, puedes elegir ponerte en el camino de la belleza. "</a:t>
            </a:r>
            <a:endParaRPr lang="es-PE" sz="1600" dirty="0"/>
          </a:p>
        </p:txBody>
      </p:sp>
      <p:sp>
        <p:nvSpPr>
          <p:cNvPr id="5" name="4 Rectángulo"/>
          <p:cNvSpPr/>
          <p:nvPr/>
        </p:nvSpPr>
        <p:spPr>
          <a:xfrm>
            <a:off x="-642974" y="-500084"/>
            <a:ext cx="10215634" cy="6072230"/>
          </a:xfrm>
          <a:prstGeom prst="rect">
            <a:avLst/>
          </a:prstGeom>
          <a:gradFill flip="none" rotWithShape="1">
            <a:gsLst>
              <a:gs pos="47000">
                <a:srgbClr val="FFF200"/>
              </a:gs>
              <a:gs pos="45000">
                <a:srgbClr val="FF7A00"/>
              </a:gs>
              <a:gs pos="70000">
                <a:srgbClr val="FF0300"/>
              </a:gs>
              <a:gs pos="100000">
                <a:srgbClr val="4D0808"/>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bg>
      <p:bgPr>
        <a:gradFill flip="none" rotWithShape="1">
          <a:gsLst>
            <a:gs pos="7000">
              <a:srgbClr val="FFC000"/>
            </a:gs>
            <a:gs pos="30000">
              <a:srgbClr val="D49E6C"/>
            </a:gs>
            <a:gs pos="70000">
              <a:srgbClr val="A65528"/>
            </a:gs>
            <a:gs pos="100000">
              <a:srgbClr val="663012"/>
            </a:gs>
          </a:gsLst>
          <a:lin ang="10800000" scaled="1"/>
          <a:tileRect/>
        </a:gradFill>
        <a:effectLst/>
      </p:bgPr>
    </p:bg>
    <p:spTree>
      <p:nvGrpSpPr>
        <p:cNvPr id="1" name=""/>
        <p:cNvGrpSpPr/>
        <p:nvPr/>
      </p:nvGrpSpPr>
      <p:grpSpPr>
        <a:xfrm>
          <a:off x="0" y="0"/>
          <a:ext cx="0" cy="0"/>
          <a:chOff x="0" y="0"/>
          <a:chExt cx="0" cy="0"/>
        </a:xfrm>
      </p:grpSpPr>
      <p:pic>
        <p:nvPicPr>
          <p:cNvPr id="2" name="1 Imagen" descr="stock-photo-8308081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14804-floral-ornament-clip-art.png"/>
          <p:cNvPicPr>
            <a:picLocks noChangeAspect="1"/>
          </p:cNvPicPr>
          <p:nvPr/>
        </p:nvPicPr>
        <p:blipFill>
          <a:blip r:embed="rId3" cstate="print">
            <a:lum bright="20000" contrast="20000"/>
          </a:blip>
          <a:stretch>
            <a:fillRect/>
          </a:stretch>
        </p:blipFill>
        <p:spPr>
          <a:xfrm>
            <a:off x="0" y="1"/>
            <a:ext cx="716751" cy="714362"/>
          </a:xfrm>
          <a:prstGeom prst="rect">
            <a:avLst/>
          </a:prstGeom>
        </p:spPr>
      </p:pic>
      <p:pic>
        <p:nvPicPr>
          <p:cNvPr id="5" name="4 Imagen" descr="14804-floral-ornament-clip-art.png"/>
          <p:cNvPicPr>
            <a:picLocks noChangeAspect="1"/>
          </p:cNvPicPr>
          <p:nvPr/>
        </p:nvPicPr>
        <p:blipFill>
          <a:blip r:embed="rId3" cstate="print">
            <a:lum bright="20000" contrast="20000"/>
          </a:blip>
          <a:stretch>
            <a:fillRect/>
          </a:stretch>
        </p:blipFill>
        <p:spPr>
          <a:xfrm>
            <a:off x="0" y="4429138"/>
            <a:ext cx="716751" cy="714362"/>
          </a:xfrm>
          <a:prstGeom prst="rect">
            <a:avLst/>
          </a:prstGeom>
        </p:spPr>
      </p:pic>
      <p:pic>
        <p:nvPicPr>
          <p:cNvPr id="6" name="5 Imagen" descr="14804-floral-ornament-clip-art.png"/>
          <p:cNvPicPr>
            <a:picLocks noChangeAspect="1"/>
          </p:cNvPicPr>
          <p:nvPr/>
        </p:nvPicPr>
        <p:blipFill>
          <a:blip r:embed="rId3" cstate="print">
            <a:lum contrast="20000"/>
          </a:blip>
          <a:stretch>
            <a:fillRect/>
          </a:stretch>
        </p:blipFill>
        <p:spPr>
          <a:xfrm>
            <a:off x="8427249" y="0"/>
            <a:ext cx="716751" cy="714362"/>
          </a:xfrm>
          <a:prstGeom prst="rect">
            <a:avLst/>
          </a:prstGeom>
        </p:spPr>
      </p:pic>
      <p:pic>
        <p:nvPicPr>
          <p:cNvPr id="7" name="6 Imagen" descr="14804-floral-ornament-clip-art.png"/>
          <p:cNvPicPr>
            <a:picLocks noChangeAspect="1"/>
          </p:cNvPicPr>
          <p:nvPr/>
        </p:nvPicPr>
        <p:blipFill>
          <a:blip r:embed="rId3" cstate="print">
            <a:lum contrast="20000"/>
          </a:blip>
          <a:stretch>
            <a:fillRect/>
          </a:stretch>
        </p:blipFill>
        <p:spPr>
          <a:xfrm>
            <a:off x="4000496" y="1142990"/>
            <a:ext cx="716751" cy="714362"/>
          </a:xfrm>
          <a:prstGeom prst="rect">
            <a:avLst/>
          </a:prstGeom>
        </p:spPr>
      </p:pic>
      <p:pic>
        <p:nvPicPr>
          <p:cNvPr id="8" name="7 Imagen" descr="14804-floral-ornament-clip-art.png"/>
          <p:cNvPicPr>
            <a:picLocks noChangeAspect="1"/>
          </p:cNvPicPr>
          <p:nvPr/>
        </p:nvPicPr>
        <p:blipFill>
          <a:blip r:embed="rId3" cstate="print">
            <a:lum contrast="20000"/>
          </a:blip>
          <a:stretch>
            <a:fillRect/>
          </a:stretch>
        </p:blipFill>
        <p:spPr>
          <a:xfrm>
            <a:off x="4000496" y="2786064"/>
            <a:ext cx="716751" cy="714362"/>
          </a:xfrm>
          <a:prstGeom prst="rect">
            <a:avLst/>
          </a:prstGeom>
        </p:spPr>
      </p:pic>
      <p:pic>
        <p:nvPicPr>
          <p:cNvPr id="9" name="8 Imagen" descr="14804-floral-ornament-clip-art.png"/>
          <p:cNvPicPr>
            <a:picLocks noChangeAspect="1"/>
          </p:cNvPicPr>
          <p:nvPr/>
        </p:nvPicPr>
        <p:blipFill>
          <a:blip r:embed="rId3" cstate="print">
            <a:lum contrast="20000"/>
          </a:blip>
          <a:stretch>
            <a:fillRect/>
          </a:stretch>
        </p:blipFill>
        <p:spPr>
          <a:xfrm>
            <a:off x="8427249" y="4429138"/>
            <a:ext cx="716751" cy="714362"/>
          </a:xfrm>
          <a:prstGeom prst="rect">
            <a:avLst/>
          </a:prstGeom>
        </p:spPr>
      </p:pic>
      <p:pic>
        <p:nvPicPr>
          <p:cNvPr id="10" name="9 Imagen" descr="14804-floral-ornament-clip-art.png"/>
          <p:cNvPicPr>
            <a:picLocks noChangeAspect="1"/>
          </p:cNvPicPr>
          <p:nvPr/>
        </p:nvPicPr>
        <p:blipFill>
          <a:blip r:embed="rId3" cstate="print">
            <a:lum contrast="20000"/>
          </a:blip>
          <a:stretch>
            <a:fillRect/>
          </a:stretch>
        </p:blipFill>
        <p:spPr>
          <a:xfrm>
            <a:off x="714348" y="428610"/>
            <a:ext cx="716751" cy="714362"/>
          </a:xfrm>
          <a:prstGeom prst="rect">
            <a:avLst/>
          </a:prstGeom>
        </p:spPr>
      </p:pic>
      <p:pic>
        <p:nvPicPr>
          <p:cNvPr id="11" name="10 Imagen" descr="14804-floral-ornament-clip-art.png"/>
          <p:cNvPicPr>
            <a:picLocks noChangeAspect="1"/>
          </p:cNvPicPr>
          <p:nvPr/>
        </p:nvPicPr>
        <p:blipFill>
          <a:blip r:embed="rId3" cstate="print">
            <a:lum bright="20000" contrast="20000"/>
          </a:blip>
          <a:stretch>
            <a:fillRect/>
          </a:stretch>
        </p:blipFill>
        <p:spPr>
          <a:xfrm>
            <a:off x="1571604" y="857238"/>
            <a:ext cx="716751" cy="714362"/>
          </a:xfrm>
          <a:prstGeom prst="rect">
            <a:avLst/>
          </a:prstGeom>
        </p:spPr>
      </p:pic>
      <p:pic>
        <p:nvPicPr>
          <p:cNvPr id="12" name="11 Imagen" descr="14804-floral-ornament-clip-art.png"/>
          <p:cNvPicPr>
            <a:picLocks noChangeAspect="1"/>
          </p:cNvPicPr>
          <p:nvPr/>
        </p:nvPicPr>
        <p:blipFill>
          <a:blip r:embed="rId3" cstate="print">
            <a:lum contrast="20000"/>
          </a:blip>
          <a:stretch>
            <a:fillRect/>
          </a:stretch>
        </p:blipFill>
        <p:spPr>
          <a:xfrm>
            <a:off x="2428860" y="1000114"/>
            <a:ext cx="716751" cy="714362"/>
          </a:xfrm>
          <a:prstGeom prst="rect">
            <a:avLst/>
          </a:prstGeom>
        </p:spPr>
      </p:pic>
      <p:pic>
        <p:nvPicPr>
          <p:cNvPr id="13" name="12 Imagen" descr="14804-floral-ornament-clip-art.png"/>
          <p:cNvPicPr>
            <a:picLocks noChangeAspect="1"/>
          </p:cNvPicPr>
          <p:nvPr/>
        </p:nvPicPr>
        <p:blipFill>
          <a:blip r:embed="rId3" cstate="print">
            <a:lum bright="20000" contrast="20000"/>
          </a:blip>
          <a:stretch>
            <a:fillRect/>
          </a:stretch>
        </p:blipFill>
        <p:spPr>
          <a:xfrm>
            <a:off x="3214678" y="1071552"/>
            <a:ext cx="716751" cy="714362"/>
          </a:xfrm>
          <a:prstGeom prst="rect">
            <a:avLst/>
          </a:prstGeom>
        </p:spPr>
      </p:pic>
      <p:pic>
        <p:nvPicPr>
          <p:cNvPr id="14" name="13 Imagen" descr="14804-floral-ornament-clip-art.png"/>
          <p:cNvPicPr>
            <a:picLocks noChangeAspect="1"/>
          </p:cNvPicPr>
          <p:nvPr/>
        </p:nvPicPr>
        <p:blipFill>
          <a:blip r:embed="rId3" cstate="print">
            <a:lum bright="20000" contrast="20000"/>
          </a:blip>
          <a:stretch>
            <a:fillRect/>
          </a:stretch>
        </p:blipFill>
        <p:spPr>
          <a:xfrm>
            <a:off x="4857752" y="1142990"/>
            <a:ext cx="716751" cy="714362"/>
          </a:xfrm>
          <a:prstGeom prst="rect">
            <a:avLst/>
          </a:prstGeom>
        </p:spPr>
      </p:pic>
      <p:pic>
        <p:nvPicPr>
          <p:cNvPr id="15" name="14 Imagen" descr="14804-floral-ornament-clip-art.png"/>
          <p:cNvPicPr>
            <a:picLocks noChangeAspect="1"/>
          </p:cNvPicPr>
          <p:nvPr/>
        </p:nvPicPr>
        <p:blipFill>
          <a:blip r:embed="rId3" cstate="print">
            <a:lum contrast="20000"/>
          </a:blip>
          <a:stretch>
            <a:fillRect/>
          </a:stretch>
        </p:blipFill>
        <p:spPr>
          <a:xfrm>
            <a:off x="5643570" y="1142990"/>
            <a:ext cx="716751" cy="714362"/>
          </a:xfrm>
          <a:prstGeom prst="rect">
            <a:avLst/>
          </a:prstGeom>
        </p:spPr>
      </p:pic>
      <p:pic>
        <p:nvPicPr>
          <p:cNvPr id="16" name="15 Imagen" descr="14804-floral-ornament-clip-art.png"/>
          <p:cNvPicPr>
            <a:picLocks noChangeAspect="1"/>
          </p:cNvPicPr>
          <p:nvPr/>
        </p:nvPicPr>
        <p:blipFill>
          <a:blip r:embed="rId3" cstate="print">
            <a:lum bright="20000" contrast="20000"/>
          </a:blip>
          <a:stretch>
            <a:fillRect/>
          </a:stretch>
        </p:blipFill>
        <p:spPr>
          <a:xfrm>
            <a:off x="6429388" y="928676"/>
            <a:ext cx="716751" cy="714362"/>
          </a:xfrm>
          <a:prstGeom prst="rect">
            <a:avLst/>
          </a:prstGeom>
        </p:spPr>
      </p:pic>
      <p:pic>
        <p:nvPicPr>
          <p:cNvPr id="17" name="16 Imagen" descr="14804-floral-ornament-clip-art.png"/>
          <p:cNvPicPr>
            <a:picLocks noChangeAspect="1"/>
          </p:cNvPicPr>
          <p:nvPr/>
        </p:nvPicPr>
        <p:blipFill>
          <a:blip r:embed="rId3" cstate="print">
            <a:lum contrast="20000"/>
          </a:blip>
          <a:stretch>
            <a:fillRect/>
          </a:stretch>
        </p:blipFill>
        <p:spPr>
          <a:xfrm>
            <a:off x="7143768" y="714362"/>
            <a:ext cx="716751" cy="714362"/>
          </a:xfrm>
          <a:prstGeom prst="rect">
            <a:avLst/>
          </a:prstGeom>
        </p:spPr>
      </p:pic>
      <p:pic>
        <p:nvPicPr>
          <p:cNvPr id="18" name="17 Imagen" descr="14804-floral-ornament-clip-art.png"/>
          <p:cNvPicPr>
            <a:picLocks noChangeAspect="1"/>
          </p:cNvPicPr>
          <p:nvPr/>
        </p:nvPicPr>
        <p:blipFill>
          <a:blip r:embed="rId3" cstate="print">
            <a:lum bright="20000" contrast="20000"/>
          </a:blip>
          <a:stretch>
            <a:fillRect/>
          </a:stretch>
        </p:blipFill>
        <p:spPr>
          <a:xfrm>
            <a:off x="7858148" y="428610"/>
            <a:ext cx="716751" cy="714362"/>
          </a:xfrm>
          <a:prstGeom prst="rect">
            <a:avLst/>
          </a:prstGeom>
        </p:spPr>
      </p:pic>
      <p:pic>
        <p:nvPicPr>
          <p:cNvPr id="19" name="18 Imagen" descr="14804-floral-ornament-clip-art.png"/>
          <p:cNvPicPr>
            <a:picLocks noChangeAspect="1"/>
          </p:cNvPicPr>
          <p:nvPr/>
        </p:nvPicPr>
        <p:blipFill>
          <a:blip r:embed="rId3" cstate="print">
            <a:lum contrast="20000"/>
          </a:blip>
          <a:stretch>
            <a:fillRect/>
          </a:stretch>
        </p:blipFill>
        <p:spPr>
          <a:xfrm>
            <a:off x="642910" y="3929072"/>
            <a:ext cx="716751" cy="714362"/>
          </a:xfrm>
          <a:prstGeom prst="rect">
            <a:avLst/>
          </a:prstGeom>
        </p:spPr>
      </p:pic>
      <p:pic>
        <p:nvPicPr>
          <p:cNvPr id="20" name="19 Imagen" descr="14804-floral-ornament-clip-art.png"/>
          <p:cNvPicPr>
            <a:picLocks noChangeAspect="1"/>
          </p:cNvPicPr>
          <p:nvPr/>
        </p:nvPicPr>
        <p:blipFill>
          <a:blip r:embed="rId3" cstate="print">
            <a:lum bright="20000" contrast="20000"/>
          </a:blip>
          <a:stretch>
            <a:fillRect/>
          </a:stretch>
        </p:blipFill>
        <p:spPr>
          <a:xfrm>
            <a:off x="1428728" y="3429006"/>
            <a:ext cx="716751" cy="714362"/>
          </a:xfrm>
          <a:prstGeom prst="rect">
            <a:avLst/>
          </a:prstGeom>
        </p:spPr>
      </p:pic>
      <p:pic>
        <p:nvPicPr>
          <p:cNvPr id="21" name="20 Imagen" descr="14804-floral-ornament-clip-art.png"/>
          <p:cNvPicPr>
            <a:picLocks noChangeAspect="1"/>
          </p:cNvPicPr>
          <p:nvPr/>
        </p:nvPicPr>
        <p:blipFill>
          <a:blip r:embed="rId3" cstate="print">
            <a:lum contrast="20000"/>
          </a:blip>
          <a:stretch>
            <a:fillRect/>
          </a:stretch>
        </p:blipFill>
        <p:spPr>
          <a:xfrm>
            <a:off x="2285984" y="3143254"/>
            <a:ext cx="716751" cy="714362"/>
          </a:xfrm>
          <a:prstGeom prst="rect">
            <a:avLst/>
          </a:prstGeom>
        </p:spPr>
      </p:pic>
      <p:pic>
        <p:nvPicPr>
          <p:cNvPr id="22" name="21 Imagen" descr="14804-floral-ornament-clip-art.png"/>
          <p:cNvPicPr>
            <a:picLocks noChangeAspect="1"/>
          </p:cNvPicPr>
          <p:nvPr/>
        </p:nvPicPr>
        <p:blipFill>
          <a:blip r:embed="rId3" cstate="print">
            <a:lum bright="20000" contrast="20000"/>
          </a:blip>
          <a:stretch>
            <a:fillRect/>
          </a:stretch>
        </p:blipFill>
        <p:spPr>
          <a:xfrm>
            <a:off x="3143240" y="2928940"/>
            <a:ext cx="716751" cy="714362"/>
          </a:xfrm>
          <a:prstGeom prst="rect">
            <a:avLst/>
          </a:prstGeom>
        </p:spPr>
      </p:pic>
      <p:pic>
        <p:nvPicPr>
          <p:cNvPr id="23" name="22 Imagen" descr="14804-floral-ornament-clip-art.png"/>
          <p:cNvPicPr>
            <a:picLocks noChangeAspect="1"/>
          </p:cNvPicPr>
          <p:nvPr/>
        </p:nvPicPr>
        <p:blipFill>
          <a:blip r:embed="rId3" cstate="print">
            <a:lum bright="20000" contrast="20000"/>
          </a:blip>
          <a:stretch>
            <a:fillRect/>
          </a:stretch>
        </p:blipFill>
        <p:spPr>
          <a:xfrm>
            <a:off x="4786314" y="2714626"/>
            <a:ext cx="716751" cy="714362"/>
          </a:xfrm>
          <a:prstGeom prst="rect">
            <a:avLst/>
          </a:prstGeom>
        </p:spPr>
      </p:pic>
      <p:pic>
        <p:nvPicPr>
          <p:cNvPr id="24" name="23 Imagen" descr="14804-floral-ornament-clip-art.png"/>
          <p:cNvPicPr>
            <a:picLocks noChangeAspect="1"/>
          </p:cNvPicPr>
          <p:nvPr/>
        </p:nvPicPr>
        <p:blipFill>
          <a:blip r:embed="rId3" cstate="print">
            <a:lum contrast="20000"/>
          </a:blip>
          <a:stretch>
            <a:fillRect/>
          </a:stretch>
        </p:blipFill>
        <p:spPr>
          <a:xfrm>
            <a:off x="5643570" y="2786064"/>
            <a:ext cx="716751" cy="714362"/>
          </a:xfrm>
          <a:prstGeom prst="rect">
            <a:avLst/>
          </a:prstGeom>
        </p:spPr>
      </p:pic>
      <p:pic>
        <p:nvPicPr>
          <p:cNvPr id="25" name="24 Imagen" descr="14804-floral-ornament-clip-art.png"/>
          <p:cNvPicPr>
            <a:picLocks noChangeAspect="1"/>
          </p:cNvPicPr>
          <p:nvPr/>
        </p:nvPicPr>
        <p:blipFill>
          <a:blip r:embed="rId3" cstate="print">
            <a:lum bright="20000" contrast="20000"/>
          </a:blip>
          <a:stretch>
            <a:fillRect/>
          </a:stretch>
        </p:blipFill>
        <p:spPr>
          <a:xfrm>
            <a:off x="6429388" y="3071816"/>
            <a:ext cx="716751" cy="714362"/>
          </a:xfrm>
          <a:prstGeom prst="rect">
            <a:avLst/>
          </a:prstGeom>
        </p:spPr>
      </p:pic>
      <p:pic>
        <p:nvPicPr>
          <p:cNvPr id="26" name="25 Imagen" descr="14804-floral-ornament-clip-art.png"/>
          <p:cNvPicPr>
            <a:picLocks noChangeAspect="1"/>
          </p:cNvPicPr>
          <p:nvPr/>
        </p:nvPicPr>
        <p:blipFill>
          <a:blip r:embed="rId3" cstate="print">
            <a:lum contrast="20000"/>
          </a:blip>
          <a:stretch>
            <a:fillRect/>
          </a:stretch>
        </p:blipFill>
        <p:spPr>
          <a:xfrm>
            <a:off x="7143768" y="3357568"/>
            <a:ext cx="716751" cy="714362"/>
          </a:xfrm>
          <a:prstGeom prst="rect">
            <a:avLst/>
          </a:prstGeom>
        </p:spPr>
      </p:pic>
      <p:pic>
        <p:nvPicPr>
          <p:cNvPr id="27" name="26 Imagen" descr="14804-floral-ornament-clip-art.png"/>
          <p:cNvPicPr>
            <a:picLocks noChangeAspect="1"/>
          </p:cNvPicPr>
          <p:nvPr/>
        </p:nvPicPr>
        <p:blipFill>
          <a:blip r:embed="rId3" cstate="print">
            <a:lum bright="20000" contrast="20000"/>
          </a:blip>
          <a:stretch>
            <a:fillRect/>
          </a:stretch>
        </p:blipFill>
        <p:spPr>
          <a:xfrm>
            <a:off x="7929586" y="3929072"/>
            <a:ext cx="716751" cy="714362"/>
          </a:xfrm>
          <a:prstGeom prst="rect">
            <a:avLst/>
          </a:prstGeom>
        </p:spPr>
      </p:pic>
      <p:sp>
        <p:nvSpPr>
          <p:cNvPr id="28" name="27 Rectángulo"/>
          <p:cNvSpPr/>
          <p:nvPr/>
        </p:nvSpPr>
        <p:spPr>
          <a:xfrm>
            <a:off x="-642974" y="-500084"/>
            <a:ext cx="10215634" cy="6072230"/>
          </a:xfrm>
          <a:prstGeom prst="rect">
            <a:avLst/>
          </a:prstGeom>
          <a:gradFill flip="none" rotWithShape="1">
            <a:gsLst>
              <a:gs pos="47000">
                <a:srgbClr val="FFF200"/>
              </a:gs>
              <a:gs pos="45000">
                <a:srgbClr val="FF7A00"/>
              </a:gs>
              <a:gs pos="70000">
                <a:srgbClr val="FF0300"/>
              </a:gs>
              <a:gs pos="100000">
                <a:srgbClr val="4D0808"/>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8"/>
                                        </p:tgtEl>
                                        <p:attrNameLst>
                                          <p:attrName>style.visibility</p:attrName>
                                        </p:attrNameLst>
                                      </p:cBhvr>
                                      <p:to>
                                        <p:strVal val="hidden"/>
                                      </p:to>
                                    </p:set>
                                  </p:childTnLst>
                                </p:cTn>
                              </p:par>
                              <p:par>
                                <p:cTn id="7" presetID="15" presetClass="entr" presetSubtype="0"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p:cTn id="9" dur="2000" fill="hold"/>
                                        <p:tgtEl>
                                          <p:spTgt spid="5"/>
                                        </p:tgtEl>
                                        <p:attrNameLst>
                                          <p:attrName>ppt_w</p:attrName>
                                        </p:attrNameLst>
                                      </p:cBhvr>
                                      <p:tavLst>
                                        <p:tav tm="0">
                                          <p:val>
                                            <p:fltVal val="0"/>
                                          </p:val>
                                        </p:tav>
                                        <p:tav tm="100000">
                                          <p:val>
                                            <p:strVal val="#ppt_w"/>
                                          </p:val>
                                        </p:tav>
                                      </p:tavLst>
                                    </p:anim>
                                    <p:anim calcmode="lin" valueType="num">
                                      <p:cBhvr>
                                        <p:cTn id="10" dur="2000" fill="hold"/>
                                        <p:tgtEl>
                                          <p:spTgt spid="5"/>
                                        </p:tgtEl>
                                        <p:attrNameLst>
                                          <p:attrName>ppt_h</p:attrName>
                                        </p:attrNameLst>
                                      </p:cBhvr>
                                      <p:tavLst>
                                        <p:tav tm="0">
                                          <p:val>
                                            <p:fltVal val="0"/>
                                          </p:val>
                                        </p:tav>
                                        <p:tav tm="100000">
                                          <p:val>
                                            <p:strVal val="#ppt_h"/>
                                          </p:val>
                                        </p:tav>
                                      </p:tavLst>
                                    </p:anim>
                                    <p:anim calcmode="lin" valueType="num">
                                      <p:cBhvr>
                                        <p:cTn id="11" dur="2000" fill="hold"/>
                                        <p:tgtEl>
                                          <p:spTgt spid="5"/>
                                        </p:tgtEl>
                                        <p:attrNameLst>
                                          <p:attrName>ppt_x</p:attrName>
                                        </p:attrNameLst>
                                      </p:cBhvr>
                                      <p:tavLst>
                                        <p:tav tm="0" fmla="#ppt_x+(cos(-2*pi*(1-$))*-#ppt_x-sin(-2*pi*(1-$))*(1-#ppt_y))*(1-$)">
                                          <p:val>
                                            <p:fltVal val="0"/>
                                          </p:val>
                                        </p:tav>
                                        <p:tav tm="100000">
                                          <p:val>
                                            <p:fltVal val="1"/>
                                          </p:val>
                                        </p:tav>
                                      </p:tavLst>
                                    </p:anim>
                                    <p:anim calcmode="lin" valueType="num">
                                      <p:cBhvr>
                                        <p:cTn id="12" dur="2000" fill="hold"/>
                                        <p:tgtEl>
                                          <p:spTgt spid="5"/>
                                        </p:tgtEl>
                                        <p:attrNameLst>
                                          <p:attrName>ppt_y</p:attrName>
                                        </p:attrNameLst>
                                      </p:cBhvr>
                                      <p:tavLst>
                                        <p:tav tm="0" fmla="#ppt_y+(sin(-2*pi*(1-$))*-#ppt_x+cos(-2*pi*(1-$))*(1-#ppt_y))*(1-$)">
                                          <p:val>
                                            <p:fltVal val="0"/>
                                          </p:val>
                                        </p:tav>
                                        <p:tav tm="100000">
                                          <p:val>
                                            <p:fltVal val="1"/>
                                          </p:val>
                                        </p:tav>
                                      </p:tavLst>
                                    </p:anim>
                                  </p:childTnLst>
                                </p:cTn>
                              </p:par>
                              <p:par>
                                <p:cTn id="13" presetID="15" presetClass="entr" presetSubtype="0" fill="hold"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p:cTn id="15" dur="2000" fill="hold"/>
                                        <p:tgtEl>
                                          <p:spTgt spid="8"/>
                                        </p:tgtEl>
                                        <p:attrNameLst>
                                          <p:attrName>ppt_w</p:attrName>
                                        </p:attrNameLst>
                                      </p:cBhvr>
                                      <p:tavLst>
                                        <p:tav tm="0">
                                          <p:val>
                                            <p:fltVal val="0"/>
                                          </p:val>
                                        </p:tav>
                                        <p:tav tm="100000">
                                          <p:val>
                                            <p:strVal val="#ppt_w"/>
                                          </p:val>
                                        </p:tav>
                                      </p:tavLst>
                                    </p:anim>
                                    <p:anim calcmode="lin" valueType="num">
                                      <p:cBhvr>
                                        <p:cTn id="16" dur="2000" fill="hold"/>
                                        <p:tgtEl>
                                          <p:spTgt spid="8"/>
                                        </p:tgtEl>
                                        <p:attrNameLst>
                                          <p:attrName>ppt_h</p:attrName>
                                        </p:attrNameLst>
                                      </p:cBhvr>
                                      <p:tavLst>
                                        <p:tav tm="0">
                                          <p:val>
                                            <p:fltVal val="0"/>
                                          </p:val>
                                        </p:tav>
                                        <p:tav tm="100000">
                                          <p:val>
                                            <p:strVal val="#ppt_h"/>
                                          </p:val>
                                        </p:tav>
                                      </p:tavLst>
                                    </p:anim>
                                    <p:anim calcmode="lin" valueType="num">
                                      <p:cBhvr>
                                        <p:cTn id="17" dur="2000" fill="hold"/>
                                        <p:tgtEl>
                                          <p:spTgt spid="8"/>
                                        </p:tgtEl>
                                        <p:attrNameLst>
                                          <p:attrName>ppt_x</p:attrName>
                                        </p:attrNameLst>
                                      </p:cBhvr>
                                      <p:tavLst>
                                        <p:tav tm="0" fmla="#ppt_x+(cos(-2*pi*(1-$))*-#ppt_x-sin(-2*pi*(1-$))*(1-#ppt_y))*(1-$)">
                                          <p:val>
                                            <p:fltVal val="0"/>
                                          </p:val>
                                        </p:tav>
                                        <p:tav tm="100000">
                                          <p:val>
                                            <p:fltVal val="1"/>
                                          </p:val>
                                        </p:tav>
                                      </p:tavLst>
                                    </p:anim>
                                    <p:anim calcmode="lin" valueType="num">
                                      <p:cBhvr>
                                        <p:cTn id="18" dur="2000" fill="hold"/>
                                        <p:tgtEl>
                                          <p:spTgt spid="8"/>
                                        </p:tgtEl>
                                        <p:attrNameLst>
                                          <p:attrName>ppt_y</p:attrName>
                                        </p:attrNameLst>
                                      </p:cBhvr>
                                      <p:tavLst>
                                        <p:tav tm="0" fmla="#ppt_y+(sin(-2*pi*(1-$))*-#ppt_x+cos(-2*pi*(1-$))*(1-#ppt_y))*(1-$)">
                                          <p:val>
                                            <p:fltVal val="0"/>
                                          </p:val>
                                        </p:tav>
                                        <p:tav tm="100000">
                                          <p:val>
                                            <p:fltVal val="1"/>
                                          </p:val>
                                        </p:tav>
                                      </p:tavLst>
                                    </p:anim>
                                  </p:childTnLst>
                                </p:cTn>
                              </p:par>
                              <p:par>
                                <p:cTn id="19" presetID="15" presetClass="entr" presetSubtype="0"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p:cTn id="21" dur="2000" fill="hold"/>
                                        <p:tgtEl>
                                          <p:spTgt spid="9"/>
                                        </p:tgtEl>
                                        <p:attrNameLst>
                                          <p:attrName>ppt_w</p:attrName>
                                        </p:attrNameLst>
                                      </p:cBhvr>
                                      <p:tavLst>
                                        <p:tav tm="0">
                                          <p:val>
                                            <p:fltVal val="0"/>
                                          </p:val>
                                        </p:tav>
                                        <p:tav tm="100000">
                                          <p:val>
                                            <p:strVal val="#ppt_w"/>
                                          </p:val>
                                        </p:tav>
                                      </p:tavLst>
                                    </p:anim>
                                    <p:anim calcmode="lin" valueType="num">
                                      <p:cBhvr>
                                        <p:cTn id="22" dur="2000" fill="hold"/>
                                        <p:tgtEl>
                                          <p:spTgt spid="9"/>
                                        </p:tgtEl>
                                        <p:attrNameLst>
                                          <p:attrName>ppt_h</p:attrName>
                                        </p:attrNameLst>
                                      </p:cBhvr>
                                      <p:tavLst>
                                        <p:tav tm="0">
                                          <p:val>
                                            <p:fltVal val="0"/>
                                          </p:val>
                                        </p:tav>
                                        <p:tav tm="100000">
                                          <p:val>
                                            <p:strVal val="#ppt_h"/>
                                          </p:val>
                                        </p:tav>
                                      </p:tavLst>
                                    </p:anim>
                                    <p:anim calcmode="lin" valueType="num">
                                      <p:cBhvr>
                                        <p:cTn id="23" dur="2000" fill="hold"/>
                                        <p:tgtEl>
                                          <p:spTgt spid="9"/>
                                        </p:tgtEl>
                                        <p:attrNameLst>
                                          <p:attrName>ppt_x</p:attrName>
                                        </p:attrNameLst>
                                      </p:cBhvr>
                                      <p:tavLst>
                                        <p:tav tm="0" fmla="#ppt_x+(cos(-2*pi*(1-$))*-#ppt_x-sin(-2*pi*(1-$))*(1-#ppt_y))*(1-$)">
                                          <p:val>
                                            <p:fltVal val="0"/>
                                          </p:val>
                                        </p:tav>
                                        <p:tav tm="100000">
                                          <p:val>
                                            <p:fltVal val="1"/>
                                          </p:val>
                                        </p:tav>
                                      </p:tavLst>
                                    </p:anim>
                                    <p:anim calcmode="lin" valueType="num">
                                      <p:cBhvr>
                                        <p:cTn id="24" dur="2000" fill="hold"/>
                                        <p:tgtEl>
                                          <p:spTgt spid="9"/>
                                        </p:tgtEl>
                                        <p:attrNameLst>
                                          <p:attrName>ppt_y</p:attrName>
                                        </p:attrNameLst>
                                      </p:cBhvr>
                                      <p:tavLst>
                                        <p:tav tm="0" fmla="#ppt_y+(sin(-2*pi*(1-$))*-#ppt_x+cos(-2*pi*(1-$))*(1-#ppt_y))*(1-$)">
                                          <p:val>
                                            <p:fltVal val="0"/>
                                          </p:val>
                                        </p:tav>
                                        <p:tav tm="100000">
                                          <p:val>
                                            <p:fltVal val="1"/>
                                          </p:val>
                                        </p:tav>
                                      </p:tavLst>
                                    </p:anim>
                                  </p:childTnLst>
                                </p:cTn>
                              </p:par>
                              <p:par>
                                <p:cTn id="25" presetID="15" presetClass="entr" presetSubtype="0" fill="hold" nodeType="withEffect">
                                  <p:stCondLst>
                                    <p:cond delay="0"/>
                                  </p:stCondLst>
                                  <p:childTnLst>
                                    <p:set>
                                      <p:cBhvr>
                                        <p:cTn id="26" dur="1" fill="hold">
                                          <p:stCondLst>
                                            <p:cond delay="0"/>
                                          </p:stCondLst>
                                        </p:cTn>
                                        <p:tgtEl>
                                          <p:spTgt spid="19"/>
                                        </p:tgtEl>
                                        <p:attrNameLst>
                                          <p:attrName>style.visibility</p:attrName>
                                        </p:attrNameLst>
                                      </p:cBhvr>
                                      <p:to>
                                        <p:strVal val="visible"/>
                                      </p:to>
                                    </p:set>
                                    <p:anim calcmode="lin" valueType="num">
                                      <p:cBhvr>
                                        <p:cTn id="27" dur="2000" fill="hold"/>
                                        <p:tgtEl>
                                          <p:spTgt spid="19"/>
                                        </p:tgtEl>
                                        <p:attrNameLst>
                                          <p:attrName>ppt_w</p:attrName>
                                        </p:attrNameLst>
                                      </p:cBhvr>
                                      <p:tavLst>
                                        <p:tav tm="0">
                                          <p:val>
                                            <p:fltVal val="0"/>
                                          </p:val>
                                        </p:tav>
                                        <p:tav tm="100000">
                                          <p:val>
                                            <p:strVal val="#ppt_w"/>
                                          </p:val>
                                        </p:tav>
                                      </p:tavLst>
                                    </p:anim>
                                    <p:anim calcmode="lin" valueType="num">
                                      <p:cBhvr>
                                        <p:cTn id="28" dur="2000" fill="hold"/>
                                        <p:tgtEl>
                                          <p:spTgt spid="19"/>
                                        </p:tgtEl>
                                        <p:attrNameLst>
                                          <p:attrName>ppt_h</p:attrName>
                                        </p:attrNameLst>
                                      </p:cBhvr>
                                      <p:tavLst>
                                        <p:tav tm="0">
                                          <p:val>
                                            <p:fltVal val="0"/>
                                          </p:val>
                                        </p:tav>
                                        <p:tav tm="100000">
                                          <p:val>
                                            <p:strVal val="#ppt_h"/>
                                          </p:val>
                                        </p:tav>
                                      </p:tavLst>
                                    </p:anim>
                                    <p:anim calcmode="lin" valueType="num">
                                      <p:cBhvr>
                                        <p:cTn id="29" dur="2000" fill="hold"/>
                                        <p:tgtEl>
                                          <p:spTgt spid="19"/>
                                        </p:tgtEl>
                                        <p:attrNameLst>
                                          <p:attrName>ppt_x</p:attrName>
                                        </p:attrNameLst>
                                      </p:cBhvr>
                                      <p:tavLst>
                                        <p:tav tm="0" fmla="#ppt_x+(cos(-2*pi*(1-$))*-#ppt_x-sin(-2*pi*(1-$))*(1-#ppt_y))*(1-$)">
                                          <p:val>
                                            <p:fltVal val="0"/>
                                          </p:val>
                                        </p:tav>
                                        <p:tav tm="100000">
                                          <p:val>
                                            <p:fltVal val="1"/>
                                          </p:val>
                                        </p:tav>
                                      </p:tavLst>
                                    </p:anim>
                                    <p:anim calcmode="lin" valueType="num">
                                      <p:cBhvr>
                                        <p:cTn id="30" dur="2000" fill="hold"/>
                                        <p:tgtEl>
                                          <p:spTgt spid="19"/>
                                        </p:tgtEl>
                                        <p:attrNameLst>
                                          <p:attrName>ppt_y</p:attrName>
                                        </p:attrNameLst>
                                      </p:cBhvr>
                                      <p:tavLst>
                                        <p:tav tm="0" fmla="#ppt_y+(sin(-2*pi*(1-$))*-#ppt_x+cos(-2*pi*(1-$))*(1-#ppt_y))*(1-$)">
                                          <p:val>
                                            <p:fltVal val="0"/>
                                          </p:val>
                                        </p:tav>
                                        <p:tav tm="100000">
                                          <p:val>
                                            <p:fltVal val="1"/>
                                          </p:val>
                                        </p:tav>
                                      </p:tavLst>
                                    </p:anim>
                                  </p:childTnLst>
                                </p:cTn>
                              </p:par>
                              <p:par>
                                <p:cTn id="31" presetID="15" presetClass="entr" presetSubtype="0" fill="hold" nodeType="withEffect">
                                  <p:stCondLst>
                                    <p:cond delay="0"/>
                                  </p:stCondLst>
                                  <p:childTnLst>
                                    <p:set>
                                      <p:cBhvr>
                                        <p:cTn id="32" dur="1" fill="hold">
                                          <p:stCondLst>
                                            <p:cond delay="0"/>
                                          </p:stCondLst>
                                        </p:cTn>
                                        <p:tgtEl>
                                          <p:spTgt spid="20"/>
                                        </p:tgtEl>
                                        <p:attrNameLst>
                                          <p:attrName>style.visibility</p:attrName>
                                        </p:attrNameLst>
                                      </p:cBhvr>
                                      <p:to>
                                        <p:strVal val="visible"/>
                                      </p:to>
                                    </p:set>
                                    <p:anim calcmode="lin" valueType="num">
                                      <p:cBhvr>
                                        <p:cTn id="33" dur="2000" fill="hold"/>
                                        <p:tgtEl>
                                          <p:spTgt spid="20"/>
                                        </p:tgtEl>
                                        <p:attrNameLst>
                                          <p:attrName>ppt_w</p:attrName>
                                        </p:attrNameLst>
                                      </p:cBhvr>
                                      <p:tavLst>
                                        <p:tav tm="0">
                                          <p:val>
                                            <p:fltVal val="0"/>
                                          </p:val>
                                        </p:tav>
                                        <p:tav tm="100000">
                                          <p:val>
                                            <p:strVal val="#ppt_w"/>
                                          </p:val>
                                        </p:tav>
                                      </p:tavLst>
                                    </p:anim>
                                    <p:anim calcmode="lin" valueType="num">
                                      <p:cBhvr>
                                        <p:cTn id="34" dur="2000" fill="hold"/>
                                        <p:tgtEl>
                                          <p:spTgt spid="20"/>
                                        </p:tgtEl>
                                        <p:attrNameLst>
                                          <p:attrName>ppt_h</p:attrName>
                                        </p:attrNameLst>
                                      </p:cBhvr>
                                      <p:tavLst>
                                        <p:tav tm="0">
                                          <p:val>
                                            <p:fltVal val="0"/>
                                          </p:val>
                                        </p:tav>
                                        <p:tav tm="100000">
                                          <p:val>
                                            <p:strVal val="#ppt_h"/>
                                          </p:val>
                                        </p:tav>
                                      </p:tavLst>
                                    </p:anim>
                                    <p:anim calcmode="lin" valueType="num">
                                      <p:cBhvr>
                                        <p:cTn id="35" dur="2000" fill="hold"/>
                                        <p:tgtEl>
                                          <p:spTgt spid="20"/>
                                        </p:tgtEl>
                                        <p:attrNameLst>
                                          <p:attrName>ppt_x</p:attrName>
                                        </p:attrNameLst>
                                      </p:cBhvr>
                                      <p:tavLst>
                                        <p:tav tm="0" fmla="#ppt_x+(cos(-2*pi*(1-$))*-#ppt_x-sin(-2*pi*(1-$))*(1-#ppt_y))*(1-$)">
                                          <p:val>
                                            <p:fltVal val="0"/>
                                          </p:val>
                                        </p:tav>
                                        <p:tav tm="100000">
                                          <p:val>
                                            <p:fltVal val="1"/>
                                          </p:val>
                                        </p:tav>
                                      </p:tavLst>
                                    </p:anim>
                                    <p:anim calcmode="lin" valueType="num">
                                      <p:cBhvr>
                                        <p:cTn id="36" dur="2000" fill="hold"/>
                                        <p:tgtEl>
                                          <p:spTgt spid="20"/>
                                        </p:tgtEl>
                                        <p:attrNameLst>
                                          <p:attrName>ppt_y</p:attrName>
                                        </p:attrNameLst>
                                      </p:cBhvr>
                                      <p:tavLst>
                                        <p:tav tm="0" fmla="#ppt_y+(sin(-2*pi*(1-$))*-#ppt_x+cos(-2*pi*(1-$))*(1-#ppt_y))*(1-$)">
                                          <p:val>
                                            <p:fltVal val="0"/>
                                          </p:val>
                                        </p:tav>
                                        <p:tav tm="100000">
                                          <p:val>
                                            <p:fltVal val="1"/>
                                          </p:val>
                                        </p:tav>
                                      </p:tavLst>
                                    </p:anim>
                                  </p:childTnLst>
                                </p:cTn>
                              </p:par>
                              <p:par>
                                <p:cTn id="37" presetID="15" presetClass="entr" presetSubtype="0" fill="hold" nodeType="withEffect">
                                  <p:stCondLst>
                                    <p:cond delay="0"/>
                                  </p:stCondLst>
                                  <p:childTnLst>
                                    <p:set>
                                      <p:cBhvr>
                                        <p:cTn id="38" dur="1" fill="hold">
                                          <p:stCondLst>
                                            <p:cond delay="0"/>
                                          </p:stCondLst>
                                        </p:cTn>
                                        <p:tgtEl>
                                          <p:spTgt spid="21"/>
                                        </p:tgtEl>
                                        <p:attrNameLst>
                                          <p:attrName>style.visibility</p:attrName>
                                        </p:attrNameLst>
                                      </p:cBhvr>
                                      <p:to>
                                        <p:strVal val="visible"/>
                                      </p:to>
                                    </p:set>
                                    <p:anim calcmode="lin" valueType="num">
                                      <p:cBhvr>
                                        <p:cTn id="39" dur="2000" fill="hold"/>
                                        <p:tgtEl>
                                          <p:spTgt spid="21"/>
                                        </p:tgtEl>
                                        <p:attrNameLst>
                                          <p:attrName>ppt_w</p:attrName>
                                        </p:attrNameLst>
                                      </p:cBhvr>
                                      <p:tavLst>
                                        <p:tav tm="0">
                                          <p:val>
                                            <p:fltVal val="0"/>
                                          </p:val>
                                        </p:tav>
                                        <p:tav tm="100000">
                                          <p:val>
                                            <p:strVal val="#ppt_w"/>
                                          </p:val>
                                        </p:tav>
                                      </p:tavLst>
                                    </p:anim>
                                    <p:anim calcmode="lin" valueType="num">
                                      <p:cBhvr>
                                        <p:cTn id="40" dur="2000" fill="hold"/>
                                        <p:tgtEl>
                                          <p:spTgt spid="21"/>
                                        </p:tgtEl>
                                        <p:attrNameLst>
                                          <p:attrName>ppt_h</p:attrName>
                                        </p:attrNameLst>
                                      </p:cBhvr>
                                      <p:tavLst>
                                        <p:tav tm="0">
                                          <p:val>
                                            <p:fltVal val="0"/>
                                          </p:val>
                                        </p:tav>
                                        <p:tav tm="100000">
                                          <p:val>
                                            <p:strVal val="#ppt_h"/>
                                          </p:val>
                                        </p:tav>
                                      </p:tavLst>
                                    </p:anim>
                                    <p:anim calcmode="lin" valueType="num">
                                      <p:cBhvr>
                                        <p:cTn id="41" dur="2000" fill="hold"/>
                                        <p:tgtEl>
                                          <p:spTgt spid="21"/>
                                        </p:tgtEl>
                                        <p:attrNameLst>
                                          <p:attrName>ppt_x</p:attrName>
                                        </p:attrNameLst>
                                      </p:cBhvr>
                                      <p:tavLst>
                                        <p:tav tm="0" fmla="#ppt_x+(cos(-2*pi*(1-$))*-#ppt_x-sin(-2*pi*(1-$))*(1-#ppt_y))*(1-$)">
                                          <p:val>
                                            <p:fltVal val="0"/>
                                          </p:val>
                                        </p:tav>
                                        <p:tav tm="100000">
                                          <p:val>
                                            <p:fltVal val="1"/>
                                          </p:val>
                                        </p:tav>
                                      </p:tavLst>
                                    </p:anim>
                                    <p:anim calcmode="lin" valueType="num">
                                      <p:cBhvr>
                                        <p:cTn id="42" dur="2000" fill="hold"/>
                                        <p:tgtEl>
                                          <p:spTgt spid="21"/>
                                        </p:tgtEl>
                                        <p:attrNameLst>
                                          <p:attrName>ppt_y</p:attrName>
                                        </p:attrNameLst>
                                      </p:cBhvr>
                                      <p:tavLst>
                                        <p:tav tm="0" fmla="#ppt_y+(sin(-2*pi*(1-$))*-#ppt_x+cos(-2*pi*(1-$))*(1-#ppt_y))*(1-$)">
                                          <p:val>
                                            <p:fltVal val="0"/>
                                          </p:val>
                                        </p:tav>
                                        <p:tav tm="100000">
                                          <p:val>
                                            <p:fltVal val="1"/>
                                          </p:val>
                                        </p:tav>
                                      </p:tavLst>
                                    </p:anim>
                                  </p:childTnLst>
                                </p:cTn>
                              </p:par>
                              <p:par>
                                <p:cTn id="43" presetID="15" presetClass="entr" presetSubtype="0" fill="hold" nodeType="withEffect">
                                  <p:stCondLst>
                                    <p:cond delay="0"/>
                                  </p:stCondLst>
                                  <p:childTnLst>
                                    <p:set>
                                      <p:cBhvr>
                                        <p:cTn id="44" dur="1" fill="hold">
                                          <p:stCondLst>
                                            <p:cond delay="0"/>
                                          </p:stCondLst>
                                        </p:cTn>
                                        <p:tgtEl>
                                          <p:spTgt spid="22"/>
                                        </p:tgtEl>
                                        <p:attrNameLst>
                                          <p:attrName>style.visibility</p:attrName>
                                        </p:attrNameLst>
                                      </p:cBhvr>
                                      <p:to>
                                        <p:strVal val="visible"/>
                                      </p:to>
                                    </p:set>
                                    <p:anim calcmode="lin" valueType="num">
                                      <p:cBhvr>
                                        <p:cTn id="45" dur="2000" fill="hold"/>
                                        <p:tgtEl>
                                          <p:spTgt spid="22"/>
                                        </p:tgtEl>
                                        <p:attrNameLst>
                                          <p:attrName>ppt_w</p:attrName>
                                        </p:attrNameLst>
                                      </p:cBhvr>
                                      <p:tavLst>
                                        <p:tav tm="0">
                                          <p:val>
                                            <p:fltVal val="0"/>
                                          </p:val>
                                        </p:tav>
                                        <p:tav tm="100000">
                                          <p:val>
                                            <p:strVal val="#ppt_w"/>
                                          </p:val>
                                        </p:tav>
                                      </p:tavLst>
                                    </p:anim>
                                    <p:anim calcmode="lin" valueType="num">
                                      <p:cBhvr>
                                        <p:cTn id="46" dur="2000" fill="hold"/>
                                        <p:tgtEl>
                                          <p:spTgt spid="22"/>
                                        </p:tgtEl>
                                        <p:attrNameLst>
                                          <p:attrName>ppt_h</p:attrName>
                                        </p:attrNameLst>
                                      </p:cBhvr>
                                      <p:tavLst>
                                        <p:tav tm="0">
                                          <p:val>
                                            <p:fltVal val="0"/>
                                          </p:val>
                                        </p:tav>
                                        <p:tav tm="100000">
                                          <p:val>
                                            <p:strVal val="#ppt_h"/>
                                          </p:val>
                                        </p:tav>
                                      </p:tavLst>
                                    </p:anim>
                                    <p:anim calcmode="lin" valueType="num">
                                      <p:cBhvr>
                                        <p:cTn id="47" dur="2000" fill="hold"/>
                                        <p:tgtEl>
                                          <p:spTgt spid="22"/>
                                        </p:tgtEl>
                                        <p:attrNameLst>
                                          <p:attrName>ppt_x</p:attrName>
                                        </p:attrNameLst>
                                      </p:cBhvr>
                                      <p:tavLst>
                                        <p:tav tm="0" fmla="#ppt_x+(cos(-2*pi*(1-$))*-#ppt_x-sin(-2*pi*(1-$))*(1-#ppt_y))*(1-$)">
                                          <p:val>
                                            <p:fltVal val="0"/>
                                          </p:val>
                                        </p:tav>
                                        <p:tav tm="100000">
                                          <p:val>
                                            <p:fltVal val="1"/>
                                          </p:val>
                                        </p:tav>
                                      </p:tavLst>
                                    </p:anim>
                                    <p:anim calcmode="lin" valueType="num">
                                      <p:cBhvr>
                                        <p:cTn id="48" dur="2000" fill="hold"/>
                                        <p:tgtEl>
                                          <p:spTgt spid="22"/>
                                        </p:tgtEl>
                                        <p:attrNameLst>
                                          <p:attrName>ppt_y</p:attrName>
                                        </p:attrNameLst>
                                      </p:cBhvr>
                                      <p:tavLst>
                                        <p:tav tm="0" fmla="#ppt_y+(sin(-2*pi*(1-$))*-#ppt_x+cos(-2*pi*(1-$))*(1-#ppt_y))*(1-$)">
                                          <p:val>
                                            <p:fltVal val="0"/>
                                          </p:val>
                                        </p:tav>
                                        <p:tav tm="100000">
                                          <p:val>
                                            <p:fltVal val="1"/>
                                          </p:val>
                                        </p:tav>
                                      </p:tavLst>
                                    </p:anim>
                                  </p:childTnLst>
                                </p:cTn>
                              </p:par>
                              <p:par>
                                <p:cTn id="49" presetID="15" presetClass="entr" presetSubtype="0" fill="hold" nodeType="withEffect">
                                  <p:stCondLst>
                                    <p:cond delay="0"/>
                                  </p:stCondLst>
                                  <p:childTnLst>
                                    <p:set>
                                      <p:cBhvr>
                                        <p:cTn id="50" dur="1" fill="hold">
                                          <p:stCondLst>
                                            <p:cond delay="0"/>
                                          </p:stCondLst>
                                        </p:cTn>
                                        <p:tgtEl>
                                          <p:spTgt spid="23"/>
                                        </p:tgtEl>
                                        <p:attrNameLst>
                                          <p:attrName>style.visibility</p:attrName>
                                        </p:attrNameLst>
                                      </p:cBhvr>
                                      <p:to>
                                        <p:strVal val="visible"/>
                                      </p:to>
                                    </p:set>
                                    <p:anim calcmode="lin" valueType="num">
                                      <p:cBhvr>
                                        <p:cTn id="51" dur="2000" fill="hold"/>
                                        <p:tgtEl>
                                          <p:spTgt spid="23"/>
                                        </p:tgtEl>
                                        <p:attrNameLst>
                                          <p:attrName>ppt_w</p:attrName>
                                        </p:attrNameLst>
                                      </p:cBhvr>
                                      <p:tavLst>
                                        <p:tav tm="0">
                                          <p:val>
                                            <p:fltVal val="0"/>
                                          </p:val>
                                        </p:tav>
                                        <p:tav tm="100000">
                                          <p:val>
                                            <p:strVal val="#ppt_w"/>
                                          </p:val>
                                        </p:tav>
                                      </p:tavLst>
                                    </p:anim>
                                    <p:anim calcmode="lin" valueType="num">
                                      <p:cBhvr>
                                        <p:cTn id="52" dur="2000" fill="hold"/>
                                        <p:tgtEl>
                                          <p:spTgt spid="23"/>
                                        </p:tgtEl>
                                        <p:attrNameLst>
                                          <p:attrName>ppt_h</p:attrName>
                                        </p:attrNameLst>
                                      </p:cBhvr>
                                      <p:tavLst>
                                        <p:tav tm="0">
                                          <p:val>
                                            <p:fltVal val="0"/>
                                          </p:val>
                                        </p:tav>
                                        <p:tav tm="100000">
                                          <p:val>
                                            <p:strVal val="#ppt_h"/>
                                          </p:val>
                                        </p:tav>
                                      </p:tavLst>
                                    </p:anim>
                                    <p:anim calcmode="lin" valueType="num">
                                      <p:cBhvr>
                                        <p:cTn id="53" dur="2000" fill="hold"/>
                                        <p:tgtEl>
                                          <p:spTgt spid="23"/>
                                        </p:tgtEl>
                                        <p:attrNameLst>
                                          <p:attrName>ppt_x</p:attrName>
                                        </p:attrNameLst>
                                      </p:cBhvr>
                                      <p:tavLst>
                                        <p:tav tm="0" fmla="#ppt_x+(cos(-2*pi*(1-$))*-#ppt_x-sin(-2*pi*(1-$))*(1-#ppt_y))*(1-$)">
                                          <p:val>
                                            <p:fltVal val="0"/>
                                          </p:val>
                                        </p:tav>
                                        <p:tav tm="100000">
                                          <p:val>
                                            <p:fltVal val="1"/>
                                          </p:val>
                                        </p:tav>
                                      </p:tavLst>
                                    </p:anim>
                                    <p:anim calcmode="lin" valueType="num">
                                      <p:cBhvr>
                                        <p:cTn id="54" dur="2000" fill="hold"/>
                                        <p:tgtEl>
                                          <p:spTgt spid="23"/>
                                        </p:tgtEl>
                                        <p:attrNameLst>
                                          <p:attrName>ppt_y</p:attrName>
                                        </p:attrNameLst>
                                      </p:cBhvr>
                                      <p:tavLst>
                                        <p:tav tm="0" fmla="#ppt_y+(sin(-2*pi*(1-$))*-#ppt_x+cos(-2*pi*(1-$))*(1-#ppt_y))*(1-$)">
                                          <p:val>
                                            <p:fltVal val="0"/>
                                          </p:val>
                                        </p:tav>
                                        <p:tav tm="100000">
                                          <p:val>
                                            <p:fltVal val="1"/>
                                          </p:val>
                                        </p:tav>
                                      </p:tavLst>
                                    </p:anim>
                                  </p:childTnLst>
                                </p:cTn>
                              </p:par>
                              <p:par>
                                <p:cTn id="55" presetID="15" presetClass="entr" presetSubtype="0" fill="hold" nodeType="withEffect">
                                  <p:stCondLst>
                                    <p:cond delay="0"/>
                                  </p:stCondLst>
                                  <p:childTnLst>
                                    <p:set>
                                      <p:cBhvr>
                                        <p:cTn id="56" dur="1" fill="hold">
                                          <p:stCondLst>
                                            <p:cond delay="0"/>
                                          </p:stCondLst>
                                        </p:cTn>
                                        <p:tgtEl>
                                          <p:spTgt spid="24"/>
                                        </p:tgtEl>
                                        <p:attrNameLst>
                                          <p:attrName>style.visibility</p:attrName>
                                        </p:attrNameLst>
                                      </p:cBhvr>
                                      <p:to>
                                        <p:strVal val="visible"/>
                                      </p:to>
                                    </p:set>
                                    <p:anim calcmode="lin" valueType="num">
                                      <p:cBhvr>
                                        <p:cTn id="57" dur="2000" fill="hold"/>
                                        <p:tgtEl>
                                          <p:spTgt spid="24"/>
                                        </p:tgtEl>
                                        <p:attrNameLst>
                                          <p:attrName>ppt_w</p:attrName>
                                        </p:attrNameLst>
                                      </p:cBhvr>
                                      <p:tavLst>
                                        <p:tav tm="0">
                                          <p:val>
                                            <p:fltVal val="0"/>
                                          </p:val>
                                        </p:tav>
                                        <p:tav tm="100000">
                                          <p:val>
                                            <p:strVal val="#ppt_w"/>
                                          </p:val>
                                        </p:tav>
                                      </p:tavLst>
                                    </p:anim>
                                    <p:anim calcmode="lin" valueType="num">
                                      <p:cBhvr>
                                        <p:cTn id="58" dur="2000" fill="hold"/>
                                        <p:tgtEl>
                                          <p:spTgt spid="24"/>
                                        </p:tgtEl>
                                        <p:attrNameLst>
                                          <p:attrName>ppt_h</p:attrName>
                                        </p:attrNameLst>
                                      </p:cBhvr>
                                      <p:tavLst>
                                        <p:tav tm="0">
                                          <p:val>
                                            <p:fltVal val="0"/>
                                          </p:val>
                                        </p:tav>
                                        <p:tav tm="100000">
                                          <p:val>
                                            <p:strVal val="#ppt_h"/>
                                          </p:val>
                                        </p:tav>
                                      </p:tavLst>
                                    </p:anim>
                                    <p:anim calcmode="lin" valueType="num">
                                      <p:cBhvr>
                                        <p:cTn id="59" dur="2000" fill="hold"/>
                                        <p:tgtEl>
                                          <p:spTgt spid="24"/>
                                        </p:tgtEl>
                                        <p:attrNameLst>
                                          <p:attrName>ppt_x</p:attrName>
                                        </p:attrNameLst>
                                      </p:cBhvr>
                                      <p:tavLst>
                                        <p:tav tm="0" fmla="#ppt_x+(cos(-2*pi*(1-$))*-#ppt_x-sin(-2*pi*(1-$))*(1-#ppt_y))*(1-$)">
                                          <p:val>
                                            <p:fltVal val="0"/>
                                          </p:val>
                                        </p:tav>
                                        <p:tav tm="100000">
                                          <p:val>
                                            <p:fltVal val="1"/>
                                          </p:val>
                                        </p:tav>
                                      </p:tavLst>
                                    </p:anim>
                                    <p:anim calcmode="lin" valueType="num">
                                      <p:cBhvr>
                                        <p:cTn id="60" dur="2000" fill="hold"/>
                                        <p:tgtEl>
                                          <p:spTgt spid="24"/>
                                        </p:tgtEl>
                                        <p:attrNameLst>
                                          <p:attrName>ppt_y</p:attrName>
                                        </p:attrNameLst>
                                      </p:cBhvr>
                                      <p:tavLst>
                                        <p:tav tm="0" fmla="#ppt_y+(sin(-2*pi*(1-$))*-#ppt_x+cos(-2*pi*(1-$))*(1-#ppt_y))*(1-$)">
                                          <p:val>
                                            <p:fltVal val="0"/>
                                          </p:val>
                                        </p:tav>
                                        <p:tav tm="100000">
                                          <p:val>
                                            <p:fltVal val="1"/>
                                          </p:val>
                                        </p:tav>
                                      </p:tavLst>
                                    </p:anim>
                                  </p:childTnLst>
                                </p:cTn>
                              </p:par>
                              <p:par>
                                <p:cTn id="61" presetID="15" presetClass="entr" presetSubtype="0" fill="hold" nodeType="withEffect">
                                  <p:stCondLst>
                                    <p:cond delay="0"/>
                                  </p:stCondLst>
                                  <p:childTnLst>
                                    <p:set>
                                      <p:cBhvr>
                                        <p:cTn id="62" dur="1" fill="hold">
                                          <p:stCondLst>
                                            <p:cond delay="0"/>
                                          </p:stCondLst>
                                        </p:cTn>
                                        <p:tgtEl>
                                          <p:spTgt spid="25"/>
                                        </p:tgtEl>
                                        <p:attrNameLst>
                                          <p:attrName>style.visibility</p:attrName>
                                        </p:attrNameLst>
                                      </p:cBhvr>
                                      <p:to>
                                        <p:strVal val="visible"/>
                                      </p:to>
                                    </p:set>
                                    <p:anim calcmode="lin" valueType="num">
                                      <p:cBhvr>
                                        <p:cTn id="63" dur="2000" fill="hold"/>
                                        <p:tgtEl>
                                          <p:spTgt spid="25"/>
                                        </p:tgtEl>
                                        <p:attrNameLst>
                                          <p:attrName>ppt_w</p:attrName>
                                        </p:attrNameLst>
                                      </p:cBhvr>
                                      <p:tavLst>
                                        <p:tav tm="0">
                                          <p:val>
                                            <p:fltVal val="0"/>
                                          </p:val>
                                        </p:tav>
                                        <p:tav tm="100000">
                                          <p:val>
                                            <p:strVal val="#ppt_w"/>
                                          </p:val>
                                        </p:tav>
                                      </p:tavLst>
                                    </p:anim>
                                    <p:anim calcmode="lin" valueType="num">
                                      <p:cBhvr>
                                        <p:cTn id="64" dur="2000" fill="hold"/>
                                        <p:tgtEl>
                                          <p:spTgt spid="25"/>
                                        </p:tgtEl>
                                        <p:attrNameLst>
                                          <p:attrName>ppt_h</p:attrName>
                                        </p:attrNameLst>
                                      </p:cBhvr>
                                      <p:tavLst>
                                        <p:tav tm="0">
                                          <p:val>
                                            <p:fltVal val="0"/>
                                          </p:val>
                                        </p:tav>
                                        <p:tav tm="100000">
                                          <p:val>
                                            <p:strVal val="#ppt_h"/>
                                          </p:val>
                                        </p:tav>
                                      </p:tavLst>
                                    </p:anim>
                                    <p:anim calcmode="lin" valueType="num">
                                      <p:cBhvr>
                                        <p:cTn id="65" dur="2000" fill="hold"/>
                                        <p:tgtEl>
                                          <p:spTgt spid="25"/>
                                        </p:tgtEl>
                                        <p:attrNameLst>
                                          <p:attrName>ppt_x</p:attrName>
                                        </p:attrNameLst>
                                      </p:cBhvr>
                                      <p:tavLst>
                                        <p:tav tm="0" fmla="#ppt_x+(cos(-2*pi*(1-$))*-#ppt_x-sin(-2*pi*(1-$))*(1-#ppt_y))*(1-$)">
                                          <p:val>
                                            <p:fltVal val="0"/>
                                          </p:val>
                                        </p:tav>
                                        <p:tav tm="100000">
                                          <p:val>
                                            <p:fltVal val="1"/>
                                          </p:val>
                                        </p:tav>
                                      </p:tavLst>
                                    </p:anim>
                                    <p:anim calcmode="lin" valueType="num">
                                      <p:cBhvr>
                                        <p:cTn id="66" dur="2000" fill="hold"/>
                                        <p:tgtEl>
                                          <p:spTgt spid="25"/>
                                        </p:tgtEl>
                                        <p:attrNameLst>
                                          <p:attrName>ppt_y</p:attrName>
                                        </p:attrNameLst>
                                      </p:cBhvr>
                                      <p:tavLst>
                                        <p:tav tm="0" fmla="#ppt_y+(sin(-2*pi*(1-$))*-#ppt_x+cos(-2*pi*(1-$))*(1-#ppt_y))*(1-$)">
                                          <p:val>
                                            <p:fltVal val="0"/>
                                          </p:val>
                                        </p:tav>
                                        <p:tav tm="100000">
                                          <p:val>
                                            <p:fltVal val="1"/>
                                          </p:val>
                                        </p:tav>
                                      </p:tavLst>
                                    </p:anim>
                                  </p:childTnLst>
                                </p:cTn>
                              </p:par>
                              <p:par>
                                <p:cTn id="67" presetID="15" presetClass="entr" presetSubtype="0" fill="hold" nodeType="withEffect">
                                  <p:stCondLst>
                                    <p:cond delay="0"/>
                                  </p:stCondLst>
                                  <p:childTnLst>
                                    <p:set>
                                      <p:cBhvr>
                                        <p:cTn id="68" dur="1" fill="hold">
                                          <p:stCondLst>
                                            <p:cond delay="0"/>
                                          </p:stCondLst>
                                        </p:cTn>
                                        <p:tgtEl>
                                          <p:spTgt spid="26"/>
                                        </p:tgtEl>
                                        <p:attrNameLst>
                                          <p:attrName>style.visibility</p:attrName>
                                        </p:attrNameLst>
                                      </p:cBhvr>
                                      <p:to>
                                        <p:strVal val="visible"/>
                                      </p:to>
                                    </p:set>
                                    <p:anim calcmode="lin" valueType="num">
                                      <p:cBhvr>
                                        <p:cTn id="69" dur="2000" fill="hold"/>
                                        <p:tgtEl>
                                          <p:spTgt spid="26"/>
                                        </p:tgtEl>
                                        <p:attrNameLst>
                                          <p:attrName>ppt_w</p:attrName>
                                        </p:attrNameLst>
                                      </p:cBhvr>
                                      <p:tavLst>
                                        <p:tav tm="0">
                                          <p:val>
                                            <p:fltVal val="0"/>
                                          </p:val>
                                        </p:tav>
                                        <p:tav tm="100000">
                                          <p:val>
                                            <p:strVal val="#ppt_w"/>
                                          </p:val>
                                        </p:tav>
                                      </p:tavLst>
                                    </p:anim>
                                    <p:anim calcmode="lin" valueType="num">
                                      <p:cBhvr>
                                        <p:cTn id="70" dur="2000" fill="hold"/>
                                        <p:tgtEl>
                                          <p:spTgt spid="26"/>
                                        </p:tgtEl>
                                        <p:attrNameLst>
                                          <p:attrName>ppt_h</p:attrName>
                                        </p:attrNameLst>
                                      </p:cBhvr>
                                      <p:tavLst>
                                        <p:tav tm="0">
                                          <p:val>
                                            <p:fltVal val="0"/>
                                          </p:val>
                                        </p:tav>
                                        <p:tav tm="100000">
                                          <p:val>
                                            <p:strVal val="#ppt_h"/>
                                          </p:val>
                                        </p:tav>
                                      </p:tavLst>
                                    </p:anim>
                                    <p:anim calcmode="lin" valueType="num">
                                      <p:cBhvr>
                                        <p:cTn id="71" dur="2000" fill="hold"/>
                                        <p:tgtEl>
                                          <p:spTgt spid="26"/>
                                        </p:tgtEl>
                                        <p:attrNameLst>
                                          <p:attrName>ppt_x</p:attrName>
                                        </p:attrNameLst>
                                      </p:cBhvr>
                                      <p:tavLst>
                                        <p:tav tm="0" fmla="#ppt_x+(cos(-2*pi*(1-$))*-#ppt_x-sin(-2*pi*(1-$))*(1-#ppt_y))*(1-$)">
                                          <p:val>
                                            <p:fltVal val="0"/>
                                          </p:val>
                                        </p:tav>
                                        <p:tav tm="100000">
                                          <p:val>
                                            <p:fltVal val="1"/>
                                          </p:val>
                                        </p:tav>
                                      </p:tavLst>
                                    </p:anim>
                                    <p:anim calcmode="lin" valueType="num">
                                      <p:cBhvr>
                                        <p:cTn id="72" dur="2000" fill="hold"/>
                                        <p:tgtEl>
                                          <p:spTgt spid="26"/>
                                        </p:tgtEl>
                                        <p:attrNameLst>
                                          <p:attrName>ppt_y</p:attrName>
                                        </p:attrNameLst>
                                      </p:cBhvr>
                                      <p:tavLst>
                                        <p:tav tm="0" fmla="#ppt_y+(sin(-2*pi*(1-$))*-#ppt_x+cos(-2*pi*(1-$))*(1-#ppt_y))*(1-$)">
                                          <p:val>
                                            <p:fltVal val="0"/>
                                          </p:val>
                                        </p:tav>
                                        <p:tav tm="100000">
                                          <p:val>
                                            <p:fltVal val="1"/>
                                          </p:val>
                                        </p:tav>
                                      </p:tavLst>
                                    </p:anim>
                                  </p:childTnLst>
                                </p:cTn>
                              </p:par>
                              <p:par>
                                <p:cTn id="73" presetID="15" presetClass="entr" presetSubtype="0" fill="hold" nodeType="withEffect">
                                  <p:stCondLst>
                                    <p:cond delay="0"/>
                                  </p:stCondLst>
                                  <p:childTnLst>
                                    <p:set>
                                      <p:cBhvr>
                                        <p:cTn id="74" dur="1" fill="hold">
                                          <p:stCondLst>
                                            <p:cond delay="0"/>
                                          </p:stCondLst>
                                        </p:cTn>
                                        <p:tgtEl>
                                          <p:spTgt spid="27"/>
                                        </p:tgtEl>
                                        <p:attrNameLst>
                                          <p:attrName>style.visibility</p:attrName>
                                        </p:attrNameLst>
                                      </p:cBhvr>
                                      <p:to>
                                        <p:strVal val="visible"/>
                                      </p:to>
                                    </p:set>
                                    <p:anim calcmode="lin" valueType="num">
                                      <p:cBhvr>
                                        <p:cTn id="75" dur="2000" fill="hold"/>
                                        <p:tgtEl>
                                          <p:spTgt spid="27"/>
                                        </p:tgtEl>
                                        <p:attrNameLst>
                                          <p:attrName>ppt_w</p:attrName>
                                        </p:attrNameLst>
                                      </p:cBhvr>
                                      <p:tavLst>
                                        <p:tav tm="0">
                                          <p:val>
                                            <p:fltVal val="0"/>
                                          </p:val>
                                        </p:tav>
                                        <p:tav tm="100000">
                                          <p:val>
                                            <p:strVal val="#ppt_w"/>
                                          </p:val>
                                        </p:tav>
                                      </p:tavLst>
                                    </p:anim>
                                    <p:anim calcmode="lin" valueType="num">
                                      <p:cBhvr>
                                        <p:cTn id="76" dur="2000" fill="hold"/>
                                        <p:tgtEl>
                                          <p:spTgt spid="27"/>
                                        </p:tgtEl>
                                        <p:attrNameLst>
                                          <p:attrName>ppt_h</p:attrName>
                                        </p:attrNameLst>
                                      </p:cBhvr>
                                      <p:tavLst>
                                        <p:tav tm="0">
                                          <p:val>
                                            <p:fltVal val="0"/>
                                          </p:val>
                                        </p:tav>
                                        <p:tav tm="100000">
                                          <p:val>
                                            <p:strVal val="#ppt_h"/>
                                          </p:val>
                                        </p:tav>
                                      </p:tavLst>
                                    </p:anim>
                                    <p:anim calcmode="lin" valueType="num">
                                      <p:cBhvr>
                                        <p:cTn id="77" dur="2000" fill="hold"/>
                                        <p:tgtEl>
                                          <p:spTgt spid="27"/>
                                        </p:tgtEl>
                                        <p:attrNameLst>
                                          <p:attrName>ppt_x</p:attrName>
                                        </p:attrNameLst>
                                      </p:cBhvr>
                                      <p:tavLst>
                                        <p:tav tm="0" fmla="#ppt_x+(cos(-2*pi*(1-$))*-#ppt_x-sin(-2*pi*(1-$))*(1-#ppt_y))*(1-$)">
                                          <p:val>
                                            <p:fltVal val="0"/>
                                          </p:val>
                                        </p:tav>
                                        <p:tav tm="100000">
                                          <p:val>
                                            <p:fltVal val="1"/>
                                          </p:val>
                                        </p:tav>
                                      </p:tavLst>
                                    </p:anim>
                                    <p:anim calcmode="lin" valueType="num">
                                      <p:cBhvr>
                                        <p:cTn id="78" dur="2000" fill="hold"/>
                                        <p:tgtEl>
                                          <p:spTgt spid="27"/>
                                        </p:tgtEl>
                                        <p:attrNameLst>
                                          <p:attrName>ppt_y</p:attrName>
                                        </p:attrNameLst>
                                      </p:cBhvr>
                                      <p:tavLst>
                                        <p:tav tm="0" fmla="#ppt_y+(sin(-2*pi*(1-$))*-#ppt_x+cos(-2*pi*(1-$))*(1-#ppt_y))*(1-$)">
                                          <p:val>
                                            <p:fltVal val="0"/>
                                          </p:val>
                                        </p:tav>
                                        <p:tav tm="100000">
                                          <p:val>
                                            <p:fltVal val="1"/>
                                          </p:val>
                                        </p:tav>
                                      </p:tavLst>
                                    </p:anim>
                                  </p:childTnLst>
                                </p:cTn>
                              </p:par>
                              <p:par>
                                <p:cTn id="79" presetID="15" presetClass="entr" presetSubtype="0" fill="hold" nodeType="withEffect">
                                  <p:stCondLst>
                                    <p:cond delay="0"/>
                                  </p:stCondLst>
                                  <p:childTnLst>
                                    <p:set>
                                      <p:cBhvr>
                                        <p:cTn id="80" dur="1" fill="hold">
                                          <p:stCondLst>
                                            <p:cond delay="0"/>
                                          </p:stCondLst>
                                        </p:cTn>
                                        <p:tgtEl>
                                          <p:spTgt spid="4"/>
                                        </p:tgtEl>
                                        <p:attrNameLst>
                                          <p:attrName>style.visibility</p:attrName>
                                        </p:attrNameLst>
                                      </p:cBhvr>
                                      <p:to>
                                        <p:strVal val="visible"/>
                                      </p:to>
                                    </p:set>
                                    <p:anim calcmode="lin" valueType="num">
                                      <p:cBhvr>
                                        <p:cTn id="81" dur="2000" fill="hold"/>
                                        <p:tgtEl>
                                          <p:spTgt spid="4"/>
                                        </p:tgtEl>
                                        <p:attrNameLst>
                                          <p:attrName>ppt_w</p:attrName>
                                        </p:attrNameLst>
                                      </p:cBhvr>
                                      <p:tavLst>
                                        <p:tav tm="0">
                                          <p:val>
                                            <p:fltVal val="0"/>
                                          </p:val>
                                        </p:tav>
                                        <p:tav tm="100000">
                                          <p:val>
                                            <p:strVal val="#ppt_w"/>
                                          </p:val>
                                        </p:tav>
                                      </p:tavLst>
                                    </p:anim>
                                    <p:anim calcmode="lin" valueType="num">
                                      <p:cBhvr>
                                        <p:cTn id="82" dur="2000" fill="hold"/>
                                        <p:tgtEl>
                                          <p:spTgt spid="4"/>
                                        </p:tgtEl>
                                        <p:attrNameLst>
                                          <p:attrName>ppt_h</p:attrName>
                                        </p:attrNameLst>
                                      </p:cBhvr>
                                      <p:tavLst>
                                        <p:tav tm="0">
                                          <p:val>
                                            <p:fltVal val="0"/>
                                          </p:val>
                                        </p:tav>
                                        <p:tav tm="100000">
                                          <p:val>
                                            <p:strVal val="#ppt_h"/>
                                          </p:val>
                                        </p:tav>
                                      </p:tavLst>
                                    </p:anim>
                                    <p:anim calcmode="lin" valueType="num">
                                      <p:cBhvr>
                                        <p:cTn id="83" dur="2000" fill="hold"/>
                                        <p:tgtEl>
                                          <p:spTgt spid="4"/>
                                        </p:tgtEl>
                                        <p:attrNameLst>
                                          <p:attrName>ppt_x</p:attrName>
                                        </p:attrNameLst>
                                      </p:cBhvr>
                                      <p:tavLst>
                                        <p:tav tm="0" fmla="#ppt_x+(cos(-2*pi*(1-$))*-#ppt_x-sin(-2*pi*(1-$))*(1-#ppt_y))*(1-$)">
                                          <p:val>
                                            <p:fltVal val="0"/>
                                          </p:val>
                                        </p:tav>
                                        <p:tav tm="100000">
                                          <p:val>
                                            <p:fltVal val="1"/>
                                          </p:val>
                                        </p:tav>
                                      </p:tavLst>
                                    </p:anim>
                                    <p:anim calcmode="lin" valueType="num">
                                      <p:cBhvr>
                                        <p:cTn id="84" dur="2000" fill="hold"/>
                                        <p:tgtEl>
                                          <p:spTgt spid="4"/>
                                        </p:tgtEl>
                                        <p:attrNameLst>
                                          <p:attrName>ppt_y</p:attrName>
                                        </p:attrNameLst>
                                      </p:cBhvr>
                                      <p:tavLst>
                                        <p:tav tm="0" fmla="#ppt_y+(sin(-2*pi*(1-$))*-#ppt_x+cos(-2*pi*(1-$))*(1-#ppt_y))*(1-$)">
                                          <p:val>
                                            <p:fltVal val="0"/>
                                          </p:val>
                                        </p:tav>
                                        <p:tav tm="100000">
                                          <p:val>
                                            <p:fltVal val="1"/>
                                          </p:val>
                                        </p:tav>
                                      </p:tavLst>
                                    </p:anim>
                                  </p:childTnLst>
                                </p:cTn>
                              </p:par>
                              <p:par>
                                <p:cTn id="85" presetID="15" presetClass="entr" presetSubtype="0" fill="hold" nodeType="withEffect">
                                  <p:stCondLst>
                                    <p:cond delay="0"/>
                                  </p:stCondLst>
                                  <p:childTnLst>
                                    <p:set>
                                      <p:cBhvr>
                                        <p:cTn id="86" dur="1" fill="hold">
                                          <p:stCondLst>
                                            <p:cond delay="0"/>
                                          </p:stCondLst>
                                        </p:cTn>
                                        <p:tgtEl>
                                          <p:spTgt spid="6"/>
                                        </p:tgtEl>
                                        <p:attrNameLst>
                                          <p:attrName>style.visibility</p:attrName>
                                        </p:attrNameLst>
                                      </p:cBhvr>
                                      <p:to>
                                        <p:strVal val="visible"/>
                                      </p:to>
                                    </p:set>
                                    <p:anim calcmode="lin" valueType="num">
                                      <p:cBhvr>
                                        <p:cTn id="87" dur="2000" fill="hold"/>
                                        <p:tgtEl>
                                          <p:spTgt spid="6"/>
                                        </p:tgtEl>
                                        <p:attrNameLst>
                                          <p:attrName>ppt_w</p:attrName>
                                        </p:attrNameLst>
                                      </p:cBhvr>
                                      <p:tavLst>
                                        <p:tav tm="0">
                                          <p:val>
                                            <p:fltVal val="0"/>
                                          </p:val>
                                        </p:tav>
                                        <p:tav tm="100000">
                                          <p:val>
                                            <p:strVal val="#ppt_w"/>
                                          </p:val>
                                        </p:tav>
                                      </p:tavLst>
                                    </p:anim>
                                    <p:anim calcmode="lin" valueType="num">
                                      <p:cBhvr>
                                        <p:cTn id="88" dur="2000" fill="hold"/>
                                        <p:tgtEl>
                                          <p:spTgt spid="6"/>
                                        </p:tgtEl>
                                        <p:attrNameLst>
                                          <p:attrName>ppt_h</p:attrName>
                                        </p:attrNameLst>
                                      </p:cBhvr>
                                      <p:tavLst>
                                        <p:tav tm="0">
                                          <p:val>
                                            <p:fltVal val="0"/>
                                          </p:val>
                                        </p:tav>
                                        <p:tav tm="100000">
                                          <p:val>
                                            <p:strVal val="#ppt_h"/>
                                          </p:val>
                                        </p:tav>
                                      </p:tavLst>
                                    </p:anim>
                                    <p:anim calcmode="lin" valueType="num">
                                      <p:cBhvr>
                                        <p:cTn id="89" dur="2000" fill="hold"/>
                                        <p:tgtEl>
                                          <p:spTgt spid="6"/>
                                        </p:tgtEl>
                                        <p:attrNameLst>
                                          <p:attrName>ppt_x</p:attrName>
                                        </p:attrNameLst>
                                      </p:cBhvr>
                                      <p:tavLst>
                                        <p:tav tm="0" fmla="#ppt_x+(cos(-2*pi*(1-$))*-#ppt_x-sin(-2*pi*(1-$))*(1-#ppt_y))*(1-$)">
                                          <p:val>
                                            <p:fltVal val="0"/>
                                          </p:val>
                                        </p:tav>
                                        <p:tav tm="100000">
                                          <p:val>
                                            <p:fltVal val="1"/>
                                          </p:val>
                                        </p:tav>
                                      </p:tavLst>
                                    </p:anim>
                                    <p:anim calcmode="lin" valueType="num">
                                      <p:cBhvr>
                                        <p:cTn id="90" dur="2000" fill="hold"/>
                                        <p:tgtEl>
                                          <p:spTgt spid="6"/>
                                        </p:tgtEl>
                                        <p:attrNameLst>
                                          <p:attrName>ppt_y</p:attrName>
                                        </p:attrNameLst>
                                      </p:cBhvr>
                                      <p:tavLst>
                                        <p:tav tm="0" fmla="#ppt_y+(sin(-2*pi*(1-$))*-#ppt_x+cos(-2*pi*(1-$))*(1-#ppt_y))*(1-$)">
                                          <p:val>
                                            <p:fltVal val="0"/>
                                          </p:val>
                                        </p:tav>
                                        <p:tav tm="100000">
                                          <p:val>
                                            <p:fltVal val="1"/>
                                          </p:val>
                                        </p:tav>
                                      </p:tavLst>
                                    </p:anim>
                                  </p:childTnLst>
                                </p:cTn>
                              </p:par>
                              <p:par>
                                <p:cTn id="91" presetID="15" presetClass="entr" presetSubtype="0" fill="hold" nodeType="withEffect">
                                  <p:stCondLst>
                                    <p:cond delay="0"/>
                                  </p:stCondLst>
                                  <p:childTnLst>
                                    <p:set>
                                      <p:cBhvr>
                                        <p:cTn id="92" dur="1" fill="hold">
                                          <p:stCondLst>
                                            <p:cond delay="0"/>
                                          </p:stCondLst>
                                        </p:cTn>
                                        <p:tgtEl>
                                          <p:spTgt spid="7"/>
                                        </p:tgtEl>
                                        <p:attrNameLst>
                                          <p:attrName>style.visibility</p:attrName>
                                        </p:attrNameLst>
                                      </p:cBhvr>
                                      <p:to>
                                        <p:strVal val="visible"/>
                                      </p:to>
                                    </p:set>
                                    <p:anim calcmode="lin" valueType="num">
                                      <p:cBhvr>
                                        <p:cTn id="93" dur="2000" fill="hold"/>
                                        <p:tgtEl>
                                          <p:spTgt spid="7"/>
                                        </p:tgtEl>
                                        <p:attrNameLst>
                                          <p:attrName>ppt_w</p:attrName>
                                        </p:attrNameLst>
                                      </p:cBhvr>
                                      <p:tavLst>
                                        <p:tav tm="0">
                                          <p:val>
                                            <p:fltVal val="0"/>
                                          </p:val>
                                        </p:tav>
                                        <p:tav tm="100000">
                                          <p:val>
                                            <p:strVal val="#ppt_w"/>
                                          </p:val>
                                        </p:tav>
                                      </p:tavLst>
                                    </p:anim>
                                    <p:anim calcmode="lin" valueType="num">
                                      <p:cBhvr>
                                        <p:cTn id="94" dur="2000" fill="hold"/>
                                        <p:tgtEl>
                                          <p:spTgt spid="7"/>
                                        </p:tgtEl>
                                        <p:attrNameLst>
                                          <p:attrName>ppt_h</p:attrName>
                                        </p:attrNameLst>
                                      </p:cBhvr>
                                      <p:tavLst>
                                        <p:tav tm="0">
                                          <p:val>
                                            <p:fltVal val="0"/>
                                          </p:val>
                                        </p:tav>
                                        <p:tav tm="100000">
                                          <p:val>
                                            <p:strVal val="#ppt_h"/>
                                          </p:val>
                                        </p:tav>
                                      </p:tavLst>
                                    </p:anim>
                                    <p:anim calcmode="lin" valueType="num">
                                      <p:cBhvr>
                                        <p:cTn id="95" dur="2000" fill="hold"/>
                                        <p:tgtEl>
                                          <p:spTgt spid="7"/>
                                        </p:tgtEl>
                                        <p:attrNameLst>
                                          <p:attrName>ppt_x</p:attrName>
                                        </p:attrNameLst>
                                      </p:cBhvr>
                                      <p:tavLst>
                                        <p:tav tm="0" fmla="#ppt_x+(cos(-2*pi*(1-$))*-#ppt_x-sin(-2*pi*(1-$))*(1-#ppt_y))*(1-$)">
                                          <p:val>
                                            <p:fltVal val="0"/>
                                          </p:val>
                                        </p:tav>
                                        <p:tav tm="100000">
                                          <p:val>
                                            <p:fltVal val="1"/>
                                          </p:val>
                                        </p:tav>
                                      </p:tavLst>
                                    </p:anim>
                                    <p:anim calcmode="lin" valueType="num">
                                      <p:cBhvr>
                                        <p:cTn id="96" dur="2000" fill="hold"/>
                                        <p:tgtEl>
                                          <p:spTgt spid="7"/>
                                        </p:tgtEl>
                                        <p:attrNameLst>
                                          <p:attrName>ppt_y</p:attrName>
                                        </p:attrNameLst>
                                      </p:cBhvr>
                                      <p:tavLst>
                                        <p:tav tm="0" fmla="#ppt_y+(sin(-2*pi*(1-$))*-#ppt_x+cos(-2*pi*(1-$))*(1-#ppt_y))*(1-$)">
                                          <p:val>
                                            <p:fltVal val="0"/>
                                          </p:val>
                                        </p:tav>
                                        <p:tav tm="100000">
                                          <p:val>
                                            <p:fltVal val="1"/>
                                          </p:val>
                                        </p:tav>
                                      </p:tavLst>
                                    </p:anim>
                                  </p:childTnLst>
                                </p:cTn>
                              </p:par>
                              <p:par>
                                <p:cTn id="97" presetID="15" presetClass="entr" presetSubtype="0" fill="hold" nodeType="withEffect">
                                  <p:stCondLst>
                                    <p:cond delay="0"/>
                                  </p:stCondLst>
                                  <p:childTnLst>
                                    <p:set>
                                      <p:cBhvr>
                                        <p:cTn id="98" dur="1" fill="hold">
                                          <p:stCondLst>
                                            <p:cond delay="0"/>
                                          </p:stCondLst>
                                        </p:cTn>
                                        <p:tgtEl>
                                          <p:spTgt spid="10"/>
                                        </p:tgtEl>
                                        <p:attrNameLst>
                                          <p:attrName>style.visibility</p:attrName>
                                        </p:attrNameLst>
                                      </p:cBhvr>
                                      <p:to>
                                        <p:strVal val="visible"/>
                                      </p:to>
                                    </p:set>
                                    <p:anim calcmode="lin" valueType="num">
                                      <p:cBhvr>
                                        <p:cTn id="99" dur="2000" fill="hold"/>
                                        <p:tgtEl>
                                          <p:spTgt spid="10"/>
                                        </p:tgtEl>
                                        <p:attrNameLst>
                                          <p:attrName>ppt_w</p:attrName>
                                        </p:attrNameLst>
                                      </p:cBhvr>
                                      <p:tavLst>
                                        <p:tav tm="0">
                                          <p:val>
                                            <p:fltVal val="0"/>
                                          </p:val>
                                        </p:tav>
                                        <p:tav tm="100000">
                                          <p:val>
                                            <p:strVal val="#ppt_w"/>
                                          </p:val>
                                        </p:tav>
                                      </p:tavLst>
                                    </p:anim>
                                    <p:anim calcmode="lin" valueType="num">
                                      <p:cBhvr>
                                        <p:cTn id="100" dur="2000" fill="hold"/>
                                        <p:tgtEl>
                                          <p:spTgt spid="10"/>
                                        </p:tgtEl>
                                        <p:attrNameLst>
                                          <p:attrName>ppt_h</p:attrName>
                                        </p:attrNameLst>
                                      </p:cBhvr>
                                      <p:tavLst>
                                        <p:tav tm="0">
                                          <p:val>
                                            <p:fltVal val="0"/>
                                          </p:val>
                                        </p:tav>
                                        <p:tav tm="100000">
                                          <p:val>
                                            <p:strVal val="#ppt_h"/>
                                          </p:val>
                                        </p:tav>
                                      </p:tavLst>
                                    </p:anim>
                                    <p:anim calcmode="lin" valueType="num">
                                      <p:cBhvr>
                                        <p:cTn id="101" dur="2000" fill="hold"/>
                                        <p:tgtEl>
                                          <p:spTgt spid="10"/>
                                        </p:tgtEl>
                                        <p:attrNameLst>
                                          <p:attrName>ppt_x</p:attrName>
                                        </p:attrNameLst>
                                      </p:cBhvr>
                                      <p:tavLst>
                                        <p:tav tm="0" fmla="#ppt_x+(cos(-2*pi*(1-$))*-#ppt_x-sin(-2*pi*(1-$))*(1-#ppt_y))*(1-$)">
                                          <p:val>
                                            <p:fltVal val="0"/>
                                          </p:val>
                                        </p:tav>
                                        <p:tav tm="100000">
                                          <p:val>
                                            <p:fltVal val="1"/>
                                          </p:val>
                                        </p:tav>
                                      </p:tavLst>
                                    </p:anim>
                                    <p:anim calcmode="lin" valueType="num">
                                      <p:cBhvr>
                                        <p:cTn id="102" dur="2000" fill="hold"/>
                                        <p:tgtEl>
                                          <p:spTgt spid="10"/>
                                        </p:tgtEl>
                                        <p:attrNameLst>
                                          <p:attrName>ppt_y</p:attrName>
                                        </p:attrNameLst>
                                      </p:cBhvr>
                                      <p:tavLst>
                                        <p:tav tm="0" fmla="#ppt_y+(sin(-2*pi*(1-$))*-#ppt_x+cos(-2*pi*(1-$))*(1-#ppt_y))*(1-$)">
                                          <p:val>
                                            <p:fltVal val="0"/>
                                          </p:val>
                                        </p:tav>
                                        <p:tav tm="100000">
                                          <p:val>
                                            <p:fltVal val="1"/>
                                          </p:val>
                                        </p:tav>
                                      </p:tavLst>
                                    </p:anim>
                                  </p:childTnLst>
                                </p:cTn>
                              </p:par>
                              <p:par>
                                <p:cTn id="103" presetID="15" presetClass="entr" presetSubtype="0" fill="hold" nodeType="withEffect">
                                  <p:stCondLst>
                                    <p:cond delay="0"/>
                                  </p:stCondLst>
                                  <p:childTnLst>
                                    <p:set>
                                      <p:cBhvr>
                                        <p:cTn id="104" dur="1" fill="hold">
                                          <p:stCondLst>
                                            <p:cond delay="0"/>
                                          </p:stCondLst>
                                        </p:cTn>
                                        <p:tgtEl>
                                          <p:spTgt spid="11"/>
                                        </p:tgtEl>
                                        <p:attrNameLst>
                                          <p:attrName>style.visibility</p:attrName>
                                        </p:attrNameLst>
                                      </p:cBhvr>
                                      <p:to>
                                        <p:strVal val="visible"/>
                                      </p:to>
                                    </p:set>
                                    <p:anim calcmode="lin" valueType="num">
                                      <p:cBhvr>
                                        <p:cTn id="105" dur="2000" fill="hold"/>
                                        <p:tgtEl>
                                          <p:spTgt spid="11"/>
                                        </p:tgtEl>
                                        <p:attrNameLst>
                                          <p:attrName>ppt_w</p:attrName>
                                        </p:attrNameLst>
                                      </p:cBhvr>
                                      <p:tavLst>
                                        <p:tav tm="0">
                                          <p:val>
                                            <p:fltVal val="0"/>
                                          </p:val>
                                        </p:tav>
                                        <p:tav tm="100000">
                                          <p:val>
                                            <p:strVal val="#ppt_w"/>
                                          </p:val>
                                        </p:tav>
                                      </p:tavLst>
                                    </p:anim>
                                    <p:anim calcmode="lin" valueType="num">
                                      <p:cBhvr>
                                        <p:cTn id="106" dur="2000" fill="hold"/>
                                        <p:tgtEl>
                                          <p:spTgt spid="11"/>
                                        </p:tgtEl>
                                        <p:attrNameLst>
                                          <p:attrName>ppt_h</p:attrName>
                                        </p:attrNameLst>
                                      </p:cBhvr>
                                      <p:tavLst>
                                        <p:tav tm="0">
                                          <p:val>
                                            <p:fltVal val="0"/>
                                          </p:val>
                                        </p:tav>
                                        <p:tav tm="100000">
                                          <p:val>
                                            <p:strVal val="#ppt_h"/>
                                          </p:val>
                                        </p:tav>
                                      </p:tavLst>
                                    </p:anim>
                                    <p:anim calcmode="lin" valueType="num">
                                      <p:cBhvr>
                                        <p:cTn id="107" dur="2000" fill="hold"/>
                                        <p:tgtEl>
                                          <p:spTgt spid="11"/>
                                        </p:tgtEl>
                                        <p:attrNameLst>
                                          <p:attrName>ppt_x</p:attrName>
                                        </p:attrNameLst>
                                      </p:cBhvr>
                                      <p:tavLst>
                                        <p:tav tm="0" fmla="#ppt_x+(cos(-2*pi*(1-$))*-#ppt_x-sin(-2*pi*(1-$))*(1-#ppt_y))*(1-$)">
                                          <p:val>
                                            <p:fltVal val="0"/>
                                          </p:val>
                                        </p:tav>
                                        <p:tav tm="100000">
                                          <p:val>
                                            <p:fltVal val="1"/>
                                          </p:val>
                                        </p:tav>
                                      </p:tavLst>
                                    </p:anim>
                                    <p:anim calcmode="lin" valueType="num">
                                      <p:cBhvr>
                                        <p:cTn id="108" dur="2000" fill="hold"/>
                                        <p:tgtEl>
                                          <p:spTgt spid="11"/>
                                        </p:tgtEl>
                                        <p:attrNameLst>
                                          <p:attrName>ppt_y</p:attrName>
                                        </p:attrNameLst>
                                      </p:cBhvr>
                                      <p:tavLst>
                                        <p:tav tm="0" fmla="#ppt_y+(sin(-2*pi*(1-$))*-#ppt_x+cos(-2*pi*(1-$))*(1-#ppt_y))*(1-$)">
                                          <p:val>
                                            <p:fltVal val="0"/>
                                          </p:val>
                                        </p:tav>
                                        <p:tav tm="100000">
                                          <p:val>
                                            <p:fltVal val="1"/>
                                          </p:val>
                                        </p:tav>
                                      </p:tavLst>
                                    </p:anim>
                                  </p:childTnLst>
                                </p:cTn>
                              </p:par>
                              <p:par>
                                <p:cTn id="109" presetID="15" presetClass="entr" presetSubtype="0" fill="hold" nodeType="withEffect">
                                  <p:stCondLst>
                                    <p:cond delay="0"/>
                                  </p:stCondLst>
                                  <p:childTnLst>
                                    <p:set>
                                      <p:cBhvr>
                                        <p:cTn id="110" dur="1" fill="hold">
                                          <p:stCondLst>
                                            <p:cond delay="0"/>
                                          </p:stCondLst>
                                        </p:cTn>
                                        <p:tgtEl>
                                          <p:spTgt spid="12"/>
                                        </p:tgtEl>
                                        <p:attrNameLst>
                                          <p:attrName>style.visibility</p:attrName>
                                        </p:attrNameLst>
                                      </p:cBhvr>
                                      <p:to>
                                        <p:strVal val="visible"/>
                                      </p:to>
                                    </p:set>
                                    <p:anim calcmode="lin" valueType="num">
                                      <p:cBhvr>
                                        <p:cTn id="111" dur="2000" fill="hold"/>
                                        <p:tgtEl>
                                          <p:spTgt spid="12"/>
                                        </p:tgtEl>
                                        <p:attrNameLst>
                                          <p:attrName>ppt_w</p:attrName>
                                        </p:attrNameLst>
                                      </p:cBhvr>
                                      <p:tavLst>
                                        <p:tav tm="0">
                                          <p:val>
                                            <p:fltVal val="0"/>
                                          </p:val>
                                        </p:tav>
                                        <p:tav tm="100000">
                                          <p:val>
                                            <p:strVal val="#ppt_w"/>
                                          </p:val>
                                        </p:tav>
                                      </p:tavLst>
                                    </p:anim>
                                    <p:anim calcmode="lin" valueType="num">
                                      <p:cBhvr>
                                        <p:cTn id="112" dur="2000" fill="hold"/>
                                        <p:tgtEl>
                                          <p:spTgt spid="12"/>
                                        </p:tgtEl>
                                        <p:attrNameLst>
                                          <p:attrName>ppt_h</p:attrName>
                                        </p:attrNameLst>
                                      </p:cBhvr>
                                      <p:tavLst>
                                        <p:tav tm="0">
                                          <p:val>
                                            <p:fltVal val="0"/>
                                          </p:val>
                                        </p:tav>
                                        <p:tav tm="100000">
                                          <p:val>
                                            <p:strVal val="#ppt_h"/>
                                          </p:val>
                                        </p:tav>
                                      </p:tavLst>
                                    </p:anim>
                                    <p:anim calcmode="lin" valueType="num">
                                      <p:cBhvr>
                                        <p:cTn id="113" dur="2000" fill="hold"/>
                                        <p:tgtEl>
                                          <p:spTgt spid="12"/>
                                        </p:tgtEl>
                                        <p:attrNameLst>
                                          <p:attrName>ppt_x</p:attrName>
                                        </p:attrNameLst>
                                      </p:cBhvr>
                                      <p:tavLst>
                                        <p:tav tm="0" fmla="#ppt_x+(cos(-2*pi*(1-$))*-#ppt_x-sin(-2*pi*(1-$))*(1-#ppt_y))*(1-$)">
                                          <p:val>
                                            <p:fltVal val="0"/>
                                          </p:val>
                                        </p:tav>
                                        <p:tav tm="100000">
                                          <p:val>
                                            <p:fltVal val="1"/>
                                          </p:val>
                                        </p:tav>
                                      </p:tavLst>
                                    </p:anim>
                                    <p:anim calcmode="lin" valueType="num">
                                      <p:cBhvr>
                                        <p:cTn id="114" dur="2000" fill="hold"/>
                                        <p:tgtEl>
                                          <p:spTgt spid="12"/>
                                        </p:tgtEl>
                                        <p:attrNameLst>
                                          <p:attrName>ppt_y</p:attrName>
                                        </p:attrNameLst>
                                      </p:cBhvr>
                                      <p:tavLst>
                                        <p:tav tm="0" fmla="#ppt_y+(sin(-2*pi*(1-$))*-#ppt_x+cos(-2*pi*(1-$))*(1-#ppt_y))*(1-$)">
                                          <p:val>
                                            <p:fltVal val="0"/>
                                          </p:val>
                                        </p:tav>
                                        <p:tav tm="100000">
                                          <p:val>
                                            <p:fltVal val="1"/>
                                          </p:val>
                                        </p:tav>
                                      </p:tavLst>
                                    </p:anim>
                                  </p:childTnLst>
                                </p:cTn>
                              </p:par>
                              <p:par>
                                <p:cTn id="115" presetID="15" presetClass="entr" presetSubtype="0" fill="hold" nodeType="withEffect">
                                  <p:stCondLst>
                                    <p:cond delay="0"/>
                                  </p:stCondLst>
                                  <p:childTnLst>
                                    <p:set>
                                      <p:cBhvr>
                                        <p:cTn id="116" dur="1" fill="hold">
                                          <p:stCondLst>
                                            <p:cond delay="0"/>
                                          </p:stCondLst>
                                        </p:cTn>
                                        <p:tgtEl>
                                          <p:spTgt spid="13"/>
                                        </p:tgtEl>
                                        <p:attrNameLst>
                                          <p:attrName>style.visibility</p:attrName>
                                        </p:attrNameLst>
                                      </p:cBhvr>
                                      <p:to>
                                        <p:strVal val="visible"/>
                                      </p:to>
                                    </p:set>
                                    <p:anim calcmode="lin" valueType="num">
                                      <p:cBhvr>
                                        <p:cTn id="117" dur="2000" fill="hold"/>
                                        <p:tgtEl>
                                          <p:spTgt spid="13"/>
                                        </p:tgtEl>
                                        <p:attrNameLst>
                                          <p:attrName>ppt_w</p:attrName>
                                        </p:attrNameLst>
                                      </p:cBhvr>
                                      <p:tavLst>
                                        <p:tav tm="0">
                                          <p:val>
                                            <p:fltVal val="0"/>
                                          </p:val>
                                        </p:tav>
                                        <p:tav tm="100000">
                                          <p:val>
                                            <p:strVal val="#ppt_w"/>
                                          </p:val>
                                        </p:tav>
                                      </p:tavLst>
                                    </p:anim>
                                    <p:anim calcmode="lin" valueType="num">
                                      <p:cBhvr>
                                        <p:cTn id="118" dur="2000" fill="hold"/>
                                        <p:tgtEl>
                                          <p:spTgt spid="13"/>
                                        </p:tgtEl>
                                        <p:attrNameLst>
                                          <p:attrName>ppt_h</p:attrName>
                                        </p:attrNameLst>
                                      </p:cBhvr>
                                      <p:tavLst>
                                        <p:tav tm="0">
                                          <p:val>
                                            <p:fltVal val="0"/>
                                          </p:val>
                                        </p:tav>
                                        <p:tav tm="100000">
                                          <p:val>
                                            <p:strVal val="#ppt_h"/>
                                          </p:val>
                                        </p:tav>
                                      </p:tavLst>
                                    </p:anim>
                                    <p:anim calcmode="lin" valueType="num">
                                      <p:cBhvr>
                                        <p:cTn id="119" dur="2000" fill="hold"/>
                                        <p:tgtEl>
                                          <p:spTgt spid="13"/>
                                        </p:tgtEl>
                                        <p:attrNameLst>
                                          <p:attrName>ppt_x</p:attrName>
                                        </p:attrNameLst>
                                      </p:cBhvr>
                                      <p:tavLst>
                                        <p:tav tm="0" fmla="#ppt_x+(cos(-2*pi*(1-$))*-#ppt_x-sin(-2*pi*(1-$))*(1-#ppt_y))*(1-$)">
                                          <p:val>
                                            <p:fltVal val="0"/>
                                          </p:val>
                                        </p:tav>
                                        <p:tav tm="100000">
                                          <p:val>
                                            <p:fltVal val="1"/>
                                          </p:val>
                                        </p:tav>
                                      </p:tavLst>
                                    </p:anim>
                                    <p:anim calcmode="lin" valueType="num">
                                      <p:cBhvr>
                                        <p:cTn id="120" dur="2000" fill="hold"/>
                                        <p:tgtEl>
                                          <p:spTgt spid="13"/>
                                        </p:tgtEl>
                                        <p:attrNameLst>
                                          <p:attrName>ppt_y</p:attrName>
                                        </p:attrNameLst>
                                      </p:cBhvr>
                                      <p:tavLst>
                                        <p:tav tm="0" fmla="#ppt_y+(sin(-2*pi*(1-$))*-#ppt_x+cos(-2*pi*(1-$))*(1-#ppt_y))*(1-$)">
                                          <p:val>
                                            <p:fltVal val="0"/>
                                          </p:val>
                                        </p:tav>
                                        <p:tav tm="100000">
                                          <p:val>
                                            <p:fltVal val="1"/>
                                          </p:val>
                                        </p:tav>
                                      </p:tavLst>
                                    </p:anim>
                                  </p:childTnLst>
                                </p:cTn>
                              </p:par>
                              <p:par>
                                <p:cTn id="121" presetID="15" presetClass="entr" presetSubtype="0" fill="hold" nodeType="withEffect">
                                  <p:stCondLst>
                                    <p:cond delay="0"/>
                                  </p:stCondLst>
                                  <p:childTnLst>
                                    <p:set>
                                      <p:cBhvr>
                                        <p:cTn id="122" dur="1" fill="hold">
                                          <p:stCondLst>
                                            <p:cond delay="0"/>
                                          </p:stCondLst>
                                        </p:cTn>
                                        <p:tgtEl>
                                          <p:spTgt spid="14"/>
                                        </p:tgtEl>
                                        <p:attrNameLst>
                                          <p:attrName>style.visibility</p:attrName>
                                        </p:attrNameLst>
                                      </p:cBhvr>
                                      <p:to>
                                        <p:strVal val="visible"/>
                                      </p:to>
                                    </p:set>
                                    <p:anim calcmode="lin" valueType="num">
                                      <p:cBhvr>
                                        <p:cTn id="123" dur="2000" fill="hold"/>
                                        <p:tgtEl>
                                          <p:spTgt spid="14"/>
                                        </p:tgtEl>
                                        <p:attrNameLst>
                                          <p:attrName>ppt_w</p:attrName>
                                        </p:attrNameLst>
                                      </p:cBhvr>
                                      <p:tavLst>
                                        <p:tav tm="0">
                                          <p:val>
                                            <p:fltVal val="0"/>
                                          </p:val>
                                        </p:tav>
                                        <p:tav tm="100000">
                                          <p:val>
                                            <p:strVal val="#ppt_w"/>
                                          </p:val>
                                        </p:tav>
                                      </p:tavLst>
                                    </p:anim>
                                    <p:anim calcmode="lin" valueType="num">
                                      <p:cBhvr>
                                        <p:cTn id="124" dur="2000" fill="hold"/>
                                        <p:tgtEl>
                                          <p:spTgt spid="14"/>
                                        </p:tgtEl>
                                        <p:attrNameLst>
                                          <p:attrName>ppt_h</p:attrName>
                                        </p:attrNameLst>
                                      </p:cBhvr>
                                      <p:tavLst>
                                        <p:tav tm="0">
                                          <p:val>
                                            <p:fltVal val="0"/>
                                          </p:val>
                                        </p:tav>
                                        <p:tav tm="100000">
                                          <p:val>
                                            <p:strVal val="#ppt_h"/>
                                          </p:val>
                                        </p:tav>
                                      </p:tavLst>
                                    </p:anim>
                                    <p:anim calcmode="lin" valueType="num">
                                      <p:cBhvr>
                                        <p:cTn id="125" dur="2000" fill="hold"/>
                                        <p:tgtEl>
                                          <p:spTgt spid="14"/>
                                        </p:tgtEl>
                                        <p:attrNameLst>
                                          <p:attrName>ppt_x</p:attrName>
                                        </p:attrNameLst>
                                      </p:cBhvr>
                                      <p:tavLst>
                                        <p:tav tm="0" fmla="#ppt_x+(cos(-2*pi*(1-$))*-#ppt_x-sin(-2*pi*(1-$))*(1-#ppt_y))*(1-$)">
                                          <p:val>
                                            <p:fltVal val="0"/>
                                          </p:val>
                                        </p:tav>
                                        <p:tav tm="100000">
                                          <p:val>
                                            <p:fltVal val="1"/>
                                          </p:val>
                                        </p:tav>
                                      </p:tavLst>
                                    </p:anim>
                                    <p:anim calcmode="lin" valueType="num">
                                      <p:cBhvr>
                                        <p:cTn id="126" dur="2000" fill="hold"/>
                                        <p:tgtEl>
                                          <p:spTgt spid="14"/>
                                        </p:tgtEl>
                                        <p:attrNameLst>
                                          <p:attrName>ppt_y</p:attrName>
                                        </p:attrNameLst>
                                      </p:cBhvr>
                                      <p:tavLst>
                                        <p:tav tm="0" fmla="#ppt_y+(sin(-2*pi*(1-$))*-#ppt_x+cos(-2*pi*(1-$))*(1-#ppt_y))*(1-$)">
                                          <p:val>
                                            <p:fltVal val="0"/>
                                          </p:val>
                                        </p:tav>
                                        <p:tav tm="100000">
                                          <p:val>
                                            <p:fltVal val="1"/>
                                          </p:val>
                                        </p:tav>
                                      </p:tavLst>
                                    </p:anim>
                                  </p:childTnLst>
                                </p:cTn>
                              </p:par>
                              <p:par>
                                <p:cTn id="127" presetID="15" presetClass="entr" presetSubtype="0" fill="hold" nodeType="withEffect">
                                  <p:stCondLst>
                                    <p:cond delay="0"/>
                                  </p:stCondLst>
                                  <p:childTnLst>
                                    <p:set>
                                      <p:cBhvr>
                                        <p:cTn id="128" dur="1" fill="hold">
                                          <p:stCondLst>
                                            <p:cond delay="0"/>
                                          </p:stCondLst>
                                        </p:cTn>
                                        <p:tgtEl>
                                          <p:spTgt spid="15"/>
                                        </p:tgtEl>
                                        <p:attrNameLst>
                                          <p:attrName>style.visibility</p:attrName>
                                        </p:attrNameLst>
                                      </p:cBhvr>
                                      <p:to>
                                        <p:strVal val="visible"/>
                                      </p:to>
                                    </p:set>
                                    <p:anim calcmode="lin" valueType="num">
                                      <p:cBhvr>
                                        <p:cTn id="129" dur="2000" fill="hold"/>
                                        <p:tgtEl>
                                          <p:spTgt spid="15"/>
                                        </p:tgtEl>
                                        <p:attrNameLst>
                                          <p:attrName>ppt_w</p:attrName>
                                        </p:attrNameLst>
                                      </p:cBhvr>
                                      <p:tavLst>
                                        <p:tav tm="0">
                                          <p:val>
                                            <p:fltVal val="0"/>
                                          </p:val>
                                        </p:tav>
                                        <p:tav tm="100000">
                                          <p:val>
                                            <p:strVal val="#ppt_w"/>
                                          </p:val>
                                        </p:tav>
                                      </p:tavLst>
                                    </p:anim>
                                    <p:anim calcmode="lin" valueType="num">
                                      <p:cBhvr>
                                        <p:cTn id="130" dur="2000" fill="hold"/>
                                        <p:tgtEl>
                                          <p:spTgt spid="15"/>
                                        </p:tgtEl>
                                        <p:attrNameLst>
                                          <p:attrName>ppt_h</p:attrName>
                                        </p:attrNameLst>
                                      </p:cBhvr>
                                      <p:tavLst>
                                        <p:tav tm="0">
                                          <p:val>
                                            <p:fltVal val="0"/>
                                          </p:val>
                                        </p:tav>
                                        <p:tav tm="100000">
                                          <p:val>
                                            <p:strVal val="#ppt_h"/>
                                          </p:val>
                                        </p:tav>
                                      </p:tavLst>
                                    </p:anim>
                                    <p:anim calcmode="lin" valueType="num">
                                      <p:cBhvr>
                                        <p:cTn id="131" dur="2000" fill="hold"/>
                                        <p:tgtEl>
                                          <p:spTgt spid="15"/>
                                        </p:tgtEl>
                                        <p:attrNameLst>
                                          <p:attrName>ppt_x</p:attrName>
                                        </p:attrNameLst>
                                      </p:cBhvr>
                                      <p:tavLst>
                                        <p:tav tm="0" fmla="#ppt_x+(cos(-2*pi*(1-$))*-#ppt_x-sin(-2*pi*(1-$))*(1-#ppt_y))*(1-$)">
                                          <p:val>
                                            <p:fltVal val="0"/>
                                          </p:val>
                                        </p:tav>
                                        <p:tav tm="100000">
                                          <p:val>
                                            <p:fltVal val="1"/>
                                          </p:val>
                                        </p:tav>
                                      </p:tavLst>
                                    </p:anim>
                                    <p:anim calcmode="lin" valueType="num">
                                      <p:cBhvr>
                                        <p:cTn id="132" dur="2000" fill="hold"/>
                                        <p:tgtEl>
                                          <p:spTgt spid="15"/>
                                        </p:tgtEl>
                                        <p:attrNameLst>
                                          <p:attrName>ppt_y</p:attrName>
                                        </p:attrNameLst>
                                      </p:cBhvr>
                                      <p:tavLst>
                                        <p:tav tm="0" fmla="#ppt_y+(sin(-2*pi*(1-$))*-#ppt_x+cos(-2*pi*(1-$))*(1-#ppt_y))*(1-$)">
                                          <p:val>
                                            <p:fltVal val="0"/>
                                          </p:val>
                                        </p:tav>
                                        <p:tav tm="100000">
                                          <p:val>
                                            <p:fltVal val="1"/>
                                          </p:val>
                                        </p:tav>
                                      </p:tavLst>
                                    </p:anim>
                                  </p:childTnLst>
                                </p:cTn>
                              </p:par>
                              <p:par>
                                <p:cTn id="133" presetID="15" presetClass="entr" presetSubtype="0" fill="hold" nodeType="withEffect">
                                  <p:stCondLst>
                                    <p:cond delay="0"/>
                                  </p:stCondLst>
                                  <p:childTnLst>
                                    <p:set>
                                      <p:cBhvr>
                                        <p:cTn id="134" dur="1" fill="hold">
                                          <p:stCondLst>
                                            <p:cond delay="0"/>
                                          </p:stCondLst>
                                        </p:cTn>
                                        <p:tgtEl>
                                          <p:spTgt spid="16"/>
                                        </p:tgtEl>
                                        <p:attrNameLst>
                                          <p:attrName>style.visibility</p:attrName>
                                        </p:attrNameLst>
                                      </p:cBhvr>
                                      <p:to>
                                        <p:strVal val="visible"/>
                                      </p:to>
                                    </p:set>
                                    <p:anim calcmode="lin" valueType="num">
                                      <p:cBhvr>
                                        <p:cTn id="135" dur="2000" fill="hold"/>
                                        <p:tgtEl>
                                          <p:spTgt spid="16"/>
                                        </p:tgtEl>
                                        <p:attrNameLst>
                                          <p:attrName>ppt_w</p:attrName>
                                        </p:attrNameLst>
                                      </p:cBhvr>
                                      <p:tavLst>
                                        <p:tav tm="0">
                                          <p:val>
                                            <p:fltVal val="0"/>
                                          </p:val>
                                        </p:tav>
                                        <p:tav tm="100000">
                                          <p:val>
                                            <p:strVal val="#ppt_w"/>
                                          </p:val>
                                        </p:tav>
                                      </p:tavLst>
                                    </p:anim>
                                    <p:anim calcmode="lin" valueType="num">
                                      <p:cBhvr>
                                        <p:cTn id="136" dur="2000" fill="hold"/>
                                        <p:tgtEl>
                                          <p:spTgt spid="16"/>
                                        </p:tgtEl>
                                        <p:attrNameLst>
                                          <p:attrName>ppt_h</p:attrName>
                                        </p:attrNameLst>
                                      </p:cBhvr>
                                      <p:tavLst>
                                        <p:tav tm="0">
                                          <p:val>
                                            <p:fltVal val="0"/>
                                          </p:val>
                                        </p:tav>
                                        <p:tav tm="100000">
                                          <p:val>
                                            <p:strVal val="#ppt_h"/>
                                          </p:val>
                                        </p:tav>
                                      </p:tavLst>
                                    </p:anim>
                                    <p:anim calcmode="lin" valueType="num">
                                      <p:cBhvr>
                                        <p:cTn id="137" dur="2000" fill="hold"/>
                                        <p:tgtEl>
                                          <p:spTgt spid="16"/>
                                        </p:tgtEl>
                                        <p:attrNameLst>
                                          <p:attrName>ppt_x</p:attrName>
                                        </p:attrNameLst>
                                      </p:cBhvr>
                                      <p:tavLst>
                                        <p:tav tm="0" fmla="#ppt_x+(cos(-2*pi*(1-$))*-#ppt_x-sin(-2*pi*(1-$))*(1-#ppt_y))*(1-$)">
                                          <p:val>
                                            <p:fltVal val="0"/>
                                          </p:val>
                                        </p:tav>
                                        <p:tav tm="100000">
                                          <p:val>
                                            <p:fltVal val="1"/>
                                          </p:val>
                                        </p:tav>
                                      </p:tavLst>
                                    </p:anim>
                                    <p:anim calcmode="lin" valueType="num">
                                      <p:cBhvr>
                                        <p:cTn id="138" dur="2000" fill="hold"/>
                                        <p:tgtEl>
                                          <p:spTgt spid="16"/>
                                        </p:tgtEl>
                                        <p:attrNameLst>
                                          <p:attrName>ppt_y</p:attrName>
                                        </p:attrNameLst>
                                      </p:cBhvr>
                                      <p:tavLst>
                                        <p:tav tm="0" fmla="#ppt_y+(sin(-2*pi*(1-$))*-#ppt_x+cos(-2*pi*(1-$))*(1-#ppt_y))*(1-$)">
                                          <p:val>
                                            <p:fltVal val="0"/>
                                          </p:val>
                                        </p:tav>
                                        <p:tav tm="100000">
                                          <p:val>
                                            <p:fltVal val="1"/>
                                          </p:val>
                                        </p:tav>
                                      </p:tavLst>
                                    </p:anim>
                                  </p:childTnLst>
                                </p:cTn>
                              </p:par>
                              <p:par>
                                <p:cTn id="139" presetID="15" presetClass="entr" presetSubtype="0" fill="hold" nodeType="withEffect">
                                  <p:stCondLst>
                                    <p:cond delay="0"/>
                                  </p:stCondLst>
                                  <p:childTnLst>
                                    <p:set>
                                      <p:cBhvr>
                                        <p:cTn id="140" dur="1" fill="hold">
                                          <p:stCondLst>
                                            <p:cond delay="0"/>
                                          </p:stCondLst>
                                        </p:cTn>
                                        <p:tgtEl>
                                          <p:spTgt spid="17"/>
                                        </p:tgtEl>
                                        <p:attrNameLst>
                                          <p:attrName>style.visibility</p:attrName>
                                        </p:attrNameLst>
                                      </p:cBhvr>
                                      <p:to>
                                        <p:strVal val="visible"/>
                                      </p:to>
                                    </p:set>
                                    <p:anim calcmode="lin" valueType="num">
                                      <p:cBhvr>
                                        <p:cTn id="141" dur="2000" fill="hold"/>
                                        <p:tgtEl>
                                          <p:spTgt spid="17"/>
                                        </p:tgtEl>
                                        <p:attrNameLst>
                                          <p:attrName>ppt_w</p:attrName>
                                        </p:attrNameLst>
                                      </p:cBhvr>
                                      <p:tavLst>
                                        <p:tav tm="0">
                                          <p:val>
                                            <p:fltVal val="0"/>
                                          </p:val>
                                        </p:tav>
                                        <p:tav tm="100000">
                                          <p:val>
                                            <p:strVal val="#ppt_w"/>
                                          </p:val>
                                        </p:tav>
                                      </p:tavLst>
                                    </p:anim>
                                    <p:anim calcmode="lin" valueType="num">
                                      <p:cBhvr>
                                        <p:cTn id="142" dur="2000" fill="hold"/>
                                        <p:tgtEl>
                                          <p:spTgt spid="17"/>
                                        </p:tgtEl>
                                        <p:attrNameLst>
                                          <p:attrName>ppt_h</p:attrName>
                                        </p:attrNameLst>
                                      </p:cBhvr>
                                      <p:tavLst>
                                        <p:tav tm="0">
                                          <p:val>
                                            <p:fltVal val="0"/>
                                          </p:val>
                                        </p:tav>
                                        <p:tav tm="100000">
                                          <p:val>
                                            <p:strVal val="#ppt_h"/>
                                          </p:val>
                                        </p:tav>
                                      </p:tavLst>
                                    </p:anim>
                                    <p:anim calcmode="lin" valueType="num">
                                      <p:cBhvr>
                                        <p:cTn id="143" dur="2000" fill="hold"/>
                                        <p:tgtEl>
                                          <p:spTgt spid="17"/>
                                        </p:tgtEl>
                                        <p:attrNameLst>
                                          <p:attrName>ppt_x</p:attrName>
                                        </p:attrNameLst>
                                      </p:cBhvr>
                                      <p:tavLst>
                                        <p:tav tm="0" fmla="#ppt_x+(cos(-2*pi*(1-$))*-#ppt_x-sin(-2*pi*(1-$))*(1-#ppt_y))*(1-$)">
                                          <p:val>
                                            <p:fltVal val="0"/>
                                          </p:val>
                                        </p:tav>
                                        <p:tav tm="100000">
                                          <p:val>
                                            <p:fltVal val="1"/>
                                          </p:val>
                                        </p:tav>
                                      </p:tavLst>
                                    </p:anim>
                                    <p:anim calcmode="lin" valueType="num">
                                      <p:cBhvr>
                                        <p:cTn id="144" dur="2000" fill="hold"/>
                                        <p:tgtEl>
                                          <p:spTgt spid="17"/>
                                        </p:tgtEl>
                                        <p:attrNameLst>
                                          <p:attrName>ppt_y</p:attrName>
                                        </p:attrNameLst>
                                      </p:cBhvr>
                                      <p:tavLst>
                                        <p:tav tm="0" fmla="#ppt_y+(sin(-2*pi*(1-$))*-#ppt_x+cos(-2*pi*(1-$))*(1-#ppt_y))*(1-$)">
                                          <p:val>
                                            <p:fltVal val="0"/>
                                          </p:val>
                                        </p:tav>
                                        <p:tav tm="100000">
                                          <p:val>
                                            <p:fltVal val="1"/>
                                          </p:val>
                                        </p:tav>
                                      </p:tavLst>
                                    </p:anim>
                                  </p:childTnLst>
                                </p:cTn>
                              </p:par>
                              <p:par>
                                <p:cTn id="145" presetID="15" presetClass="entr" presetSubtype="0" fill="hold" nodeType="withEffect">
                                  <p:stCondLst>
                                    <p:cond delay="0"/>
                                  </p:stCondLst>
                                  <p:childTnLst>
                                    <p:set>
                                      <p:cBhvr>
                                        <p:cTn id="146" dur="1" fill="hold">
                                          <p:stCondLst>
                                            <p:cond delay="0"/>
                                          </p:stCondLst>
                                        </p:cTn>
                                        <p:tgtEl>
                                          <p:spTgt spid="18"/>
                                        </p:tgtEl>
                                        <p:attrNameLst>
                                          <p:attrName>style.visibility</p:attrName>
                                        </p:attrNameLst>
                                      </p:cBhvr>
                                      <p:to>
                                        <p:strVal val="visible"/>
                                      </p:to>
                                    </p:set>
                                    <p:anim calcmode="lin" valueType="num">
                                      <p:cBhvr>
                                        <p:cTn id="147" dur="2000" fill="hold"/>
                                        <p:tgtEl>
                                          <p:spTgt spid="18"/>
                                        </p:tgtEl>
                                        <p:attrNameLst>
                                          <p:attrName>ppt_w</p:attrName>
                                        </p:attrNameLst>
                                      </p:cBhvr>
                                      <p:tavLst>
                                        <p:tav tm="0">
                                          <p:val>
                                            <p:fltVal val="0"/>
                                          </p:val>
                                        </p:tav>
                                        <p:tav tm="100000">
                                          <p:val>
                                            <p:strVal val="#ppt_w"/>
                                          </p:val>
                                        </p:tav>
                                      </p:tavLst>
                                    </p:anim>
                                    <p:anim calcmode="lin" valueType="num">
                                      <p:cBhvr>
                                        <p:cTn id="148" dur="2000" fill="hold"/>
                                        <p:tgtEl>
                                          <p:spTgt spid="18"/>
                                        </p:tgtEl>
                                        <p:attrNameLst>
                                          <p:attrName>ppt_h</p:attrName>
                                        </p:attrNameLst>
                                      </p:cBhvr>
                                      <p:tavLst>
                                        <p:tav tm="0">
                                          <p:val>
                                            <p:fltVal val="0"/>
                                          </p:val>
                                        </p:tav>
                                        <p:tav tm="100000">
                                          <p:val>
                                            <p:strVal val="#ppt_h"/>
                                          </p:val>
                                        </p:tav>
                                      </p:tavLst>
                                    </p:anim>
                                    <p:anim calcmode="lin" valueType="num">
                                      <p:cBhvr>
                                        <p:cTn id="149" dur="2000" fill="hold"/>
                                        <p:tgtEl>
                                          <p:spTgt spid="18"/>
                                        </p:tgtEl>
                                        <p:attrNameLst>
                                          <p:attrName>ppt_x</p:attrName>
                                        </p:attrNameLst>
                                      </p:cBhvr>
                                      <p:tavLst>
                                        <p:tav tm="0" fmla="#ppt_x+(cos(-2*pi*(1-$))*-#ppt_x-sin(-2*pi*(1-$))*(1-#ppt_y))*(1-$)">
                                          <p:val>
                                            <p:fltVal val="0"/>
                                          </p:val>
                                        </p:tav>
                                        <p:tav tm="100000">
                                          <p:val>
                                            <p:fltVal val="1"/>
                                          </p:val>
                                        </p:tav>
                                      </p:tavLst>
                                    </p:anim>
                                    <p:anim calcmode="lin" valueType="num">
                                      <p:cBhvr>
                                        <p:cTn id="150" dur="2000" fill="hold"/>
                                        <p:tgtEl>
                                          <p:spTgt spid="18"/>
                                        </p:tgtEl>
                                        <p:attrNameLst>
                                          <p:attrName>ppt_y</p:attrName>
                                        </p:attrNameLst>
                                      </p:cBhvr>
                                      <p:tavLst>
                                        <p:tav tm="0" fmla="#ppt_y+(sin(-2*pi*(1-$))*-#ppt_x+cos(-2*pi*(1-$))*(1-#ppt_y))*(1-$)">
                                          <p:val>
                                            <p:fltVal val="0"/>
                                          </p:val>
                                        </p:tav>
                                        <p:tav tm="100000">
                                          <p:val>
                                            <p:fltVal val="1"/>
                                          </p:val>
                                        </p:tav>
                                      </p:tavLst>
                                    </p:anim>
                                  </p:childTnLst>
                                </p:cTn>
                              </p:par>
                              <p:par>
                                <p:cTn id="151" presetID="8" presetClass="emph" presetSubtype="0" autoRev="1" fill="hold" nodeType="withEffect">
                                  <p:stCondLst>
                                    <p:cond delay="0"/>
                                  </p:stCondLst>
                                  <p:childTnLst>
                                    <p:animRot by="21600000">
                                      <p:cBhvr>
                                        <p:cTn id="152" dur="2000" fill="hold"/>
                                        <p:tgtEl>
                                          <p:spTgt spid="4"/>
                                        </p:tgtEl>
                                        <p:attrNameLst>
                                          <p:attrName>r</p:attrName>
                                        </p:attrNameLst>
                                      </p:cBhvr>
                                    </p:animRot>
                                  </p:childTnLst>
                                </p:cTn>
                              </p:par>
                              <p:par>
                                <p:cTn id="153" presetID="8" presetClass="emph" presetSubtype="0" autoRev="1" fill="hold" nodeType="withEffect">
                                  <p:stCondLst>
                                    <p:cond delay="0"/>
                                  </p:stCondLst>
                                  <p:childTnLst>
                                    <p:animRot by="21600000">
                                      <p:cBhvr>
                                        <p:cTn id="154" dur="2000" fill="hold"/>
                                        <p:tgtEl>
                                          <p:spTgt spid="6"/>
                                        </p:tgtEl>
                                        <p:attrNameLst>
                                          <p:attrName>r</p:attrName>
                                        </p:attrNameLst>
                                      </p:cBhvr>
                                    </p:animRot>
                                  </p:childTnLst>
                                </p:cTn>
                              </p:par>
                              <p:par>
                                <p:cTn id="155" presetID="8" presetClass="emph" presetSubtype="0" autoRev="1" fill="hold" nodeType="withEffect">
                                  <p:stCondLst>
                                    <p:cond delay="0"/>
                                  </p:stCondLst>
                                  <p:childTnLst>
                                    <p:animRot by="21600000">
                                      <p:cBhvr>
                                        <p:cTn id="156" dur="2000" fill="hold"/>
                                        <p:tgtEl>
                                          <p:spTgt spid="7"/>
                                        </p:tgtEl>
                                        <p:attrNameLst>
                                          <p:attrName>r</p:attrName>
                                        </p:attrNameLst>
                                      </p:cBhvr>
                                    </p:animRot>
                                  </p:childTnLst>
                                </p:cTn>
                              </p:par>
                              <p:par>
                                <p:cTn id="157" presetID="8" presetClass="emph" presetSubtype="0" autoRev="1" fill="hold" nodeType="withEffect">
                                  <p:stCondLst>
                                    <p:cond delay="0"/>
                                  </p:stCondLst>
                                  <p:childTnLst>
                                    <p:animRot by="21600000">
                                      <p:cBhvr>
                                        <p:cTn id="158" dur="2000" fill="hold"/>
                                        <p:tgtEl>
                                          <p:spTgt spid="10"/>
                                        </p:tgtEl>
                                        <p:attrNameLst>
                                          <p:attrName>r</p:attrName>
                                        </p:attrNameLst>
                                      </p:cBhvr>
                                    </p:animRot>
                                  </p:childTnLst>
                                </p:cTn>
                              </p:par>
                              <p:par>
                                <p:cTn id="159" presetID="8" presetClass="emph" presetSubtype="0" autoRev="1" fill="hold" nodeType="withEffect">
                                  <p:stCondLst>
                                    <p:cond delay="0"/>
                                  </p:stCondLst>
                                  <p:childTnLst>
                                    <p:animRot by="21600000">
                                      <p:cBhvr>
                                        <p:cTn id="160" dur="2000" fill="hold"/>
                                        <p:tgtEl>
                                          <p:spTgt spid="11"/>
                                        </p:tgtEl>
                                        <p:attrNameLst>
                                          <p:attrName>r</p:attrName>
                                        </p:attrNameLst>
                                      </p:cBhvr>
                                    </p:animRot>
                                  </p:childTnLst>
                                </p:cTn>
                              </p:par>
                              <p:par>
                                <p:cTn id="161" presetID="8" presetClass="emph" presetSubtype="0" autoRev="1" fill="hold" nodeType="withEffect">
                                  <p:stCondLst>
                                    <p:cond delay="0"/>
                                  </p:stCondLst>
                                  <p:childTnLst>
                                    <p:animRot by="21600000">
                                      <p:cBhvr>
                                        <p:cTn id="162" dur="2000" fill="hold"/>
                                        <p:tgtEl>
                                          <p:spTgt spid="12"/>
                                        </p:tgtEl>
                                        <p:attrNameLst>
                                          <p:attrName>r</p:attrName>
                                        </p:attrNameLst>
                                      </p:cBhvr>
                                    </p:animRot>
                                  </p:childTnLst>
                                </p:cTn>
                              </p:par>
                              <p:par>
                                <p:cTn id="163" presetID="8" presetClass="emph" presetSubtype="0" autoRev="1" fill="hold" nodeType="withEffect">
                                  <p:stCondLst>
                                    <p:cond delay="0"/>
                                  </p:stCondLst>
                                  <p:childTnLst>
                                    <p:animRot by="21600000">
                                      <p:cBhvr>
                                        <p:cTn id="164" dur="2000" fill="hold"/>
                                        <p:tgtEl>
                                          <p:spTgt spid="13"/>
                                        </p:tgtEl>
                                        <p:attrNameLst>
                                          <p:attrName>r</p:attrName>
                                        </p:attrNameLst>
                                      </p:cBhvr>
                                    </p:animRot>
                                  </p:childTnLst>
                                </p:cTn>
                              </p:par>
                              <p:par>
                                <p:cTn id="165" presetID="8" presetClass="emph" presetSubtype="0" autoRev="1" fill="hold" nodeType="withEffect">
                                  <p:stCondLst>
                                    <p:cond delay="0"/>
                                  </p:stCondLst>
                                  <p:childTnLst>
                                    <p:animRot by="21600000">
                                      <p:cBhvr>
                                        <p:cTn id="166" dur="2000" fill="hold"/>
                                        <p:tgtEl>
                                          <p:spTgt spid="14"/>
                                        </p:tgtEl>
                                        <p:attrNameLst>
                                          <p:attrName>r</p:attrName>
                                        </p:attrNameLst>
                                      </p:cBhvr>
                                    </p:animRot>
                                  </p:childTnLst>
                                </p:cTn>
                              </p:par>
                              <p:par>
                                <p:cTn id="167" presetID="8" presetClass="emph" presetSubtype="0" autoRev="1" fill="hold" nodeType="withEffect">
                                  <p:stCondLst>
                                    <p:cond delay="0"/>
                                  </p:stCondLst>
                                  <p:childTnLst>
                                    <p:animRot by="21600000">
                                      <p:cBhvr>
                                        <p:cTn id="168" dur="2000" fill="hold"/>
                                        <p:tgtEl>
                                          <p:spTgt spid="15"/>
                                        </p:tgtEl>
                                        <p:attrNameLst>
                                          <p:attrName>r</p:attrName>
                                        </p:attrNameLst>
                                      </p:cBhvr>
                                    </p:animRot>
                                  </p:childTnLst>
                                </p:cTn>
                              </p:par>
                              <p:par>
                                <p:cTn id="169" presetID="8" presetClass="emph" presetSubtype="0" autoRev="1" fill="hold" nodeType="withEffect">
                                  <p:stCondLst>
                                    <p:cond delay="0"/>
                                  </p:stCondLst>
                                  <p:childTnLst>
                                    <p:animRot by="21600000">
                                      <p:cBhvr>
                                        <p:cTn id="170" dur="2000" fill="hold"/>
                                        <p:tgtEl>
                                          <p:spTgt spid="16"/>
                                        </p:tgtEl>
                                        <p:attrNameLst>
                                          <p:attrName>r</p:attrName>
                                        </p:attrNameLst>
                                      </p:cBhvr>
                                    </p:animRot>
                                  </p:childTnLst>
                                </p:cTn>
                              </p:par>
                              <p:par>
                                <p:cTn id="171" presetID="8" presetClass="emph" presetSubtype="0" autoRev="1" fill="hold" nodeType="withEffect">
                                  <p:stCondLst>
                                    <p:cond delay="0"/>
                                  </p:stCondLst>
                                  <p:childTnLst>
                                    <p:animRot by="21600000">
                                      <p:cBhvr>
                                        <p:cTn id="172" dur="2000" fill="hold"/>
                                        <p:tgtEl>
                                          <p:spTgt spid="17"/>
                                        </p:tgtEl>
                                        <p:attrNameLst>
                                          <p:attrName>r</p:attrName>
                                        </p:attrNameLst>
                                      </p:cBhvr>
                                    </p:animRot>
                                  </p:childTnLst>
                                </p:cTn>
                              </p:par>
                              <p:par>
                                <p:cTn id="173" presetID="8" presetClass="emph" presetSubtype="0" autoRev="1" fill="hold" nodeType="withEffect">
                                  <p:stCondLst>
                                    <p:cond delay="0"/>
                                  </p:stCondLst>
                                  <p:childTnLst>
                                    <p:animRot by="21600000">
                                      <p:cBhvr>
                                        <p:cTn id="174" dur="2000" fill="hold"/>
                                        <p:tgtEl>
                                          <p:spTgt spid="18"/>
                                        </p:tgtEl>
                                        <p:attrNameLst>
                                          <p:attrName>r</p:attrName>
                                        </p:attrNameLst>
                                      </p:cBhvr>
                                    </p:animRot>
                                  </p:childTnLst>
                                </p:cTn>
                              </p:par>
                              <p:par>
                                <p:cTn id="175" presetID="8" presetClass="emph" presetSubtype="0" autoRev="1" fill="hold" nodeType="withEffect">
                                  <p:stCondLst>
                                    <p:cond delay="0"/>
                                  </p:stCondLst>
                                  <p:childTnLst>
                                    <p:animRot by="-21600000">
                                      <p:cBhvr>
                                        <p:cTn id="176" dur="2000" fill="hold"/>
                                        <p:tgtEl>
                                          <p:spTgt spid="5"/>
                                        </p:tgtEl>
                                        <p:attrNameLst>
                                          <p:attrName>r</p:attrName>
                                        </p:attrNameLst>
                                      </p:cBhvr>
                                    </p:animRot>
                                  </p:childTnLst>
                                </p:cTn>
                              </p:par>
                              <p:par>
                                <p:cTn id="177" presetID="8" presetClass="emph" presetSubtype="0" autoRev="1" fill="hold" nodeType="withEffect">
                                  <p:stCondLst>
                                    <p:cond delay="0"/>
                                  </p:stCondLst>
                                  <p:childTnLst>
                                    <p:animRot by="-21600000">
                                      <p:cBhvr>
                                        <p:cTn id="178" dur="2000" fill="hold"/>
                                        <p:tgtEl>
                                          <p:spTgt spid="8"/>
                                        </p:tgtEl>
                                        <p:attrNameLst>
                                          <p:attrName>r</p:attrName>
                                        </p:attrNameLst>
                                      </p:cBhvr>
                                    </p:animRot>
                                  </p:childTnLst>
                                </p:cTn>
                              </p:par>
                              <p:par>
                                <p:cTn id="179" presetID="8" presetClass="emph" presetSubtype="0" autoRev="1" fill="hold" nodeType="withEffect">
                                  <p:stCondLst>
                                    <p:cond delay="0"/>
                                  </p:stCondLst>
                                  <p:childTnLst>
                                    <p:animRot by="-21600000">
                                      <p:cBhvr>
                                        <p:cTn id="180" dur="2000" fill="hold"/>
                                        <p:tgtEl>
                                          <p:spTgt spid="9"/>
                                        </p:tgtEl>
                                        <p:attrNameLst>
                                          <p:attrName>r</p:attrName>
                                        </p:attrNameLst>
                                      </p:cBhvr>
                                    </p:animRot>
                                  </p:childTnLst>
                                </p:cTn>
                              </p:par>
                              <p:par>
                                <p:cTn id="181" presetID="8" presetClass="emph" presetSubtype="0" autoRev="1" fill="hold" nodeType="withEffect">
                                  <p:stCondLst>
                                    <p:cond delay="0"/>
                                  </p:stCondLst>
                                  <p:childTnLst>
                                    <p:animRot by="-21600000">
                                      <p:cBhvr>
                                        <p:cTn id="182" dur="2000" fill="hold"/>
                                        <p:tgtEl>
                                          <p:spTgt spid="19"/>
                                        </p:tgtEl>
                                        <p:attrNameLst>
                                          <p:attrName>r</p:attrName>
                                        </p:attrNameLst>
                                      </p:cBhvr>
                                    </p:animRot>
                                  </p:childTnLst>
                                </p:cTn>
                              </p:par>
                              <p:par>
                                <p:cTn id="183" presetID="8" presetClass="emph" presetSubtype="0" autoRev="1" fill="hold" nodeType="withEffect">
                                  <p:stCondLst>
                                    <p:cond delay="0"/>
                                  </p:stCondLst>
                                  <p:childTnLst>
                                    <p:animRot by="-21600000">
                                      <p:cBhvr>
                                        <p:cTn id="184" dur="2000" fill="hold"/>
                                        <p:tgtEl>
                                          <p:spTgt spid="20"/>
                                        </p:tgtEl>
                                        <p:attrNameLst>
                                          <p:attrName>r</p:attrName>
                                        </p:attrNameLst>
                                      </p:cBhvr>
                                    </p:animRot>
                                  </p:childTnLst>
                                </p:cTn>
                              </p:par>
                              <p:par>
                                <p:cTn id="185" presetID="8" presetClass="emph" presetSubtype="0" autoRev="1" fill="hold" nodeType="withEffect">
                                  <p:stCondLst>
                                    <p:cond delay="0"/>
                                  </p:stCondLst>
                                  <p:childTnLst>
                                    <p:animRot by="-21600000">
                                      <p:cBhvr>
                                        <p:cTn id="186" dur="2000" fill="hold"/>
                                        <p:tgtEl>
                                          <p:spTgt spid="21"/>
                                        </p:tgtEl>
                                        <p:attrNameLst>
                                          <p:attrName>r</p:attrName>
                                        </p:attrNameLst>
                                      </p:cBhvr>
                                    </p:animRot>
                                  </p:childTnLst>
                                </p:cTn>
                              </p:par>
                              <p:par>
                                <p:cTn id="187" presetID="8" presetClass="emph" presetSubtype="0" autoRev="1" fill="hold" nodeType="withEffect">
                                  <p:stCondLst>
                                    <p:cond delay="0"/>
                                  </p:stCondLst>
                                  <p:childTnLst>
                                    <p:animRot by="-21600000">
                                      <p:cBhvr>
                                        <p:cTn id="188" dur="2000" fill="hold"/>
                                        <p:tgtEl>
                                          <p:spTgt spid="22"/>
                                        </p:tgtEl>
                                        <p:attrNameLst>
                                          <p:attrName>r</p:attrName>
                                        </p:attrNameLst>
                                      </p:cBhvr>
                                    </p:animRot>
                                  </p:childTnLst>
                                </p:cTn>
                              </p:par>
                              <p:par>
                                <p:cTn id="189" presetID="8" presetClass="emph" presetSubtype="0" autoRev="1" fill="hold" nodeType="withEffect">
                                  <p:stCondLst>
                                    <p:cond delay="0"/>
                                  </p:stCondLst>
                                  <p:childTnLst>
                                    <p:animRot by="-21600000">
                                      <p:cBhvr>
                                        <p:cTn id="190" dur="2000" fill="hold"/>
                                        <p:tgtEl>
                                          <p:spTgt spid="23"/>
                                        </p:tgtEl>
                                        <p:attrNameLst>
                                          <p:attrName>r</p:attrName>
                                        </p:attrNameLst>
                                      </p:cBhvr>
                                    </p:animRot>
                                  </p:childTnLst>
                                </p:cTn>
                              </p:par>
                              <p:par>
                                <p:cTn id="191" presetID="8" presetClass="emph" presetSubtype="0" autoRev="1" fill="hold" nodeType="withEffect">
                                  <p:stCondLst>
                                    <p:cond delay="0"/>
                                  </p:stCondLst>
                                  <p:childTnLst>
                                    <p:animRot by="-21600000">
                                      <p:cBhvr>
                                        <p:cTn id="192" dur="2000" fill="hold"/>
                                        <p:tgtEl>
                                          <p:spTgt spid="24"/>
                                        </p:tgtEl>
                                        <p:attrNameLst>
                                          <p:attrName>r</p:attrName>
                                        </p:attrNameLst>
                                      </p:cBhvr>
                                    </p:animRot>
                                  </p:childTnLst>
                                </p:cTn>
                              </p:par>
                              <p:par>
                                <p:cTn id="193" presetID="8" presetClass="emph" presetSubtype="0" autoRev="1" fill="hold" nodeType="withEffect">
                                  <p:stCondLst>
                                    <p:cond delay="0"/>
                                  </p:stCondLst>
                                  <p:childTnLst>
                                    <p:animRot by="-21600000">
                                      <p:cBhvr>
                                        <p:cTn id="194" dur="2000" fill="hold"/>
                                        <p:tgtEl>
                                          <p:spTgt spid="25"/>
                                        </p:tgtEl>
                                        <p:attrNameLst>
                                          <p:attrName>r</p:attrName>
                                        </p:attrNameLst>
                                      </p:cBhvr>
                                    </p:animRot>
                                  </p:childTnLst>
                                </p:cTn>
                              </p:par>
                              <p:par>
                                <p:cTn id="195" presetID="8" presetClass="emph" presetSubtype="0" autoRev="1" fill="hold" nodeType="withEffect">
                                  <p:stCondLst>
                                    <p:cond delay="0"/>
                                  </p:stCondLst>
                                  <p:childTnLst>
                                    <p:animRot by="-21600000">
                                      <p:cBhvr>
                                        <p:cTn id="196" dur="2000" fill="hold"/>
                                        <p:tgtEl>
                                          <p:spTgt spid="26"/>
                                        </p:tgtEl>
                                        <p:attrNameLst>
                                          <p:attrName>r</p:attrName>
                                        </p:attrNameLst>
                                      </p:cBhvr>
                                    </p:animRot>
                                  </p:childTnLst>
                                </p:cTn>
                              </p:par>
                              <p:par>
                                <p:cTn id="197" presetID="8" presetClass="emph" presetSubtype="0" autoRev="1" fill="hold" nodeType="withEffect">
                                  <p:stCondLst>
                                    <p:cond delay="0"/>
                                  </p:stCondLst>
                                  <p:childTnLst>
                                    <p:animRot by="-21600000">
                                      <p:cBhvr>
                                        <p:cTn id="198" dur="2000" fill="hold"/>
                                        <p:tgtEl>
                                          <p:spTgt spid="27"/>
                                        </p:tgtEl>
                                        <p:attrNameLst>
                                          <p:attrName>r</p:attrName>
                                        </p:attrNameLst>
                                      </p:cBhvr>
                                    </p:animRot>
                                  </p:childTnLst>
                                </p:cTn>
                              </p:par>
                            </p:childTnLst>
                          </p:cTn>
                        </p:par>
                        <p:par>
                          <p:cTn id="199" fill="hold">
                            <p:stCondLst>
                              <p:cond delay="4000"/>
                            </p:stCondLst>
                            <p:childTnLst>
                              <p:par>
                                <p:cTn id="200" presetID="2" presetClass="exit" presetSubtype="12" fill="hold" nodeType="afterEffect">
                                  <p:stCondLst>
                                    <p:cond delay="0"/>
                                  </p:stCondLst>
                                  <p:childTnLst>
                                    <p:anim calcmode="lin" valueType="num">
                                      <p:cBhvr additive="base">
                                        <p:cTn id="201" dur="2000"/>
                                        <p:tgtEl>
                                          <p:spTgt spid="4"/>
                                        </p:tgtEl>
                                        <p:attrNameLst>
                                          <p:attrName>ppt_x</p:attrName>
                                        </p:attrNameLst>
                                      </p:cBhvr>
                                      <p:tavLst>
                                        <p:tav tm="0">
                                          <p:val>
                                            <p:strVal val="ppt_x"/>
                                          </p:val>
                                        </p:tav>
                                        <p:tav tm="100000">
                                          <p:val>
                                            <p:strVal val="0-ppt_w/2"/>
                                          </p:val>
                                        </p:tav>
                                      </p:tavLst>
                                    </p:anim>
                                    <p:anim calcmode="lin" valueType="num">
                                      <p:cBhvr additive="base">
                                        <p:cTn id="202" dur="2000"/>
                                        <p:tgtEl>
                                          <p:spTgt spid="4"/>
                                        </p:tgtEl>
                                        <p:attrNameLst>
                                          <p:attrName>ppt_y</p:attrName>
                                        </p:attrNameLst>
                                      </p:cBhvr>
                                      <p:tavLst>
                                        <p:tav tm="0">
                                          <p:val>
                                            <p:strVal val="ppt_y"/>
                                          </p:val>
                                        </p:tav>
                                        <p:tav tm="100000">
                                          <p:val>
                                            <p:strVal val="1+ppt_h/2"/>
                                          </p:val>
                                        </p:tav>
                                      </p:tavLst>
                                    </p:anim>
                                    <p:set>
                                      <p:cBhvr>
                                        <p:cTn id="203" dur="1" fill="hold">
                                          <p:stCondLst>
                                            <p:cond delay="1999"/>
                                          </p:stCondLst>
                                        </p:cTn>
                                        <p:tgtEl>
                                          <p:spTgt spid="4"/>
                                        </p:tgtEl>
                                        <p:attrNameLst>
                                          <p:attrName>style.visibility</p:attrName>
                                        </p:attrNameLst>
                                      </p:cBhvr>
                                      <p:to>
                                        <p:strVal val="hidden"/>
                                      </p:to>
                                    </p:set>
                                  </p:childTnLst>
                                </p:cTn>
                              </p:par>
                              <p:par>
                                <p:cTn id="204" presetID="2" presetClass="exit" presetSubtype="12" fill="hold" nodeType="withEffect">
                                  <p:stCondLst>
                                    <p:cond delay="0"/>
                                  </p:stCondLst>
                                  <p:childTnLst>
                                    <p:anim calcmode="lin" valueType="num">
                                      <p:cBhvr additive="base">
                                        <p:cTn id="205" dur="2000"/>
                                        <p:tgtEl>
                                          <p:spTgt spid="6"/>
                                        </p:tgtEl>
                                        <p:attrNameLst>
                                          <p:attrName>ppt_x</p:attrName>
                                        </p:attrNameLst>
                                      </p:cBhvr>
                                      <p:tavLst>
                                        <p:tav tm="0">
                                          <p:val>
                                            <p:strVal val="ppt_x"/>
                                          </p:val>
                                        </p:tav>
                                        <p:tav tm="100000">
                                          <p:val>
                                            <p:strVal val="0-ppt_w/2"/>
                                          </p:val>
                                        </p:tav>
                                      </p:tavLst>
                                    </p:anim>
                                    <p:anim calcmode="lin" valueType="num">
                                      <p:cBhvr additive="base">
                                        <p:cTn id="206" dur="2000"/>
                                        <p:tgtEl>
                                          <p:spTgt spid="6"/>
                                        </p:tgtEl>
                                        <p:attrNameLst>
                                          <p:attrName>ppt_y</p:attrName>
                                        </p:attrNameLst>
                                      </p:cBhvr>
                                      <p:tavLst>
                                        <p:tav tm="0">
                                          <p:val>
                                            <p:strVal val="ppt_y"/>
                                          </p:val>
                                        </p:tav>
                                        <p:tav tm="100000">
                                          <p:val>
                                            <p:strVal val="1+ppt_h/2"/>
                                          </p:val>
                                        </p:tav>
                                      </p:tavLst>
                                    </p:anim>
                                    <p:set>
                                      <p:cBhvr>
                                        <p:cTn id="207" dur="1" fill="hold">
                                          <p:stCondLst>
                                            <p:cond delay="1999"/>
                                          </p:stCondLst>
                                        </p:cTn>
                                        <p:tgtEl>
                                          <p:spTgt spid="6"/>
                                        </p:tgtEl>
                                        <p:attrNameLst>
                                          <p:attrName>style.visibility</p:attrName>
                                        </p:attrNameLst>
                                      </p:cBhvr>
                                      <p:to>
                                        <p:strVal val="hidden"/>
                                      </p:to>
                                    </p:set>
                                  </p:childTnLst>
                                </p:cTn>
                              </p:par>
                              <p:par>
                                <p:cTn id="208" presetID="2" presetClass="exit" presetSubtype="12" fill="hold" nodeType="withEffect">
                                  <p:stCondLst>
                                    <p:cond delay="0"/>
                                  </p:stCondLst>
                                  <p:childTnLst>
                                    <p:anim calcmode="lin" valueType="num">
                                      <p:cBhvr additive="base">
                                        <p:cTn id="209" dur="2000"/>
                                        <p:tgtEl>
                                          <p:spTgt spid="7"/>
                                        </p:tgtEl>
                                        <p:attrNameLst>
                                          <p:attrName>ppt_x</p:attrName>
                                        </p:attrNameLst>
                                      </p:cBhvr>
                                      <p:tavLst>
                                        <p:tav tm="0">
                                          <p:val>
                                            <p:strVal val="ppt_x"/>
                                          </p:val>
                                        </p:tav>
                                        <p:tav tm="100000">
                                          <p:val>
                                            <p:strVal val="0-ppt_w/2"/>
                                          </p:val>
                                        </p:tav>
                                      </p:tavLst>
                                    </p:anim>
                                    <p:anim calcmode="lin" valueType="num">
                                      <p:cBhvr additive="base">
                                        <p:cTn id="210" dur="2000"/>
                                        <p:tgtEl>
                                          <p:spTgt spid="7"/>
                                        </p:tgtEl>
                                        <p:attrNameLst>
                                          <p:attrName>ppt_y</p:attrName>
                                        </p:attrNameLst>
                                      </p:cBhvr>
                                      <p:tavLst>
                                        <p:tav tm="0">
                                          <p:val>
                                            <p:strVal val="ppt_y"/>
                                          </p:val>
                                        </p:tav>
                                        <p:tav tm="100000">
                                          <p:val>
                                            <p:strVal val="1+ppt_h/2"/>
                                          </p:val>
                                        </p:tav>
                                      </p:tavLst>
                                    </p:anim>
                                    <p:set>
                                      <p:cBhvr>
                                        <p:cTn id="211" dur="1" fill="hold">
                                          <p:stCondLst>
                                            <p:cond delay="1999"/>
                                          </p:stCondLst>
                                        </p:cTn>
                                        <p:tgtEl>
                                          <p:spTgt spid="7"/>
                                        </p:tgtEl>
                                        <p:attrNameLst>
                                          <p:attrName>style.visibility</p:attrName>
                                        </p:attrNameLst>
                                      </p:cBhvr>
                                      <p:to>
                                        <p:strVal val="hidden"/>
                                      </p:to>
                                    </p:set>
                                  </p:childTnLst>
                                </p:cTn>
                              </p:par>
                              <p:par>
                                <p:cTn id="212" presetID="2" presetClass="exit" presetSubtype="12" fill="hold" nodeType="withEffect">
                                  <p:stCondLst>
                                    <p:cond delay="0"/>
                                  </p:stCondLst>
                                  <p:childTnLst>
                                    <p:anim calcmode="lin" valueType="num">
                                      <p:cBhvr additive="base">
                                        <p:cTn id="213" dur="2000"/>
                                        <p:tgtEl>
                                          <p:spTgt spid="10"/>
                                        </p:tgtEl>
                                        <p:attrNameLst>
                                          <p:attrName>ppt_x</p:attrName>
                                        </p:attrNameLst>
                                      </p:cBhvr>
                                      <p:tavLst>
                                        <p:tav tm="0">
                                          <p:val>
                                            <p:strVal val="ppt_x"/>
                                          </p:val>
                                        </p:tav>
                                        <p:tav tm="100000">
                                          <p:val>
                                            <p:strVal val="0-ppt_w/2"/>
                                          </p:val>
                                        </p:tav>
                                      </p:tavLst>
                                    </p:anim>
                                    <p:anim calcmode="lin" valueType="num">
                                      <p:cBhvr additive="base">
                                        <p:cTn id="214" dur="2000"/>
                                        <p:tgtEl>
                                          <p:spTgt spid="10"/>
                                        </p:tgtEl>
                                        <p:attrNameLst>
                                          <p:attrName>ppt_y</p:attrName>
                                        </p:attrNameLst>
                                      </p:cBhvr>
                                      <p:tavLst>
                                        <p:tav tm="0">
                                          <p:val>
                                            <p:strVal val="ppt_y"/>
                                          </p:val>
                                        </p:tav>
                                        <p:tav tm="100000">
                                          <p:val>
                                            <p:strVal val="1+ppt_h/2"/>
                                          </p:val>
                                        </p:tav>
                                      </p:tavLst>
                                    </p:anim>
                                    <p:set>
                                      <p:cBhvr>
                                        <p:cTn id="215" dur="1" fill="hold">
                                          <p:stCondLst>
                                            <p:cond delay="1999"/>
                                          </p:stCondLst>
                                        </p:cTn>
                                        <p:tgtEl>
                                          <p:spTgt spid="10"/>
                                        </p:tgtEl>
                                        <p:attrNameLst>
                                          <p:attrName>style.visibility</p:attrName>
                                        </p:attrNameLst>
                                      </p:cBhvr>
                                      <p:to>
                                        <p:strVal val="hidden"/>
                                      </p:to>
                                    </p:set>
                                  </p:childTnLst>
                                </p:cTn>
                              </p:par>
                              <p:par>
                                <p:cTn id="216" presetID="2" presetClass="exit" presetSubtype="12" fill="hold" nodeType="withEffect">
                                  <p:stCondLst>
                                    <p:cond delay="0"/>
                                  </p:stCondLst>
                                  <p:childTnLst>
                                    <p:anim calcmode="lin" valueType="num">
                                      <p:cBhvr additive="base">
                                        <p:cTn id="217" dur="2000"/>
                                        <p:tgtEl>
                                          <p:spTgt spid="11"/>
                                        </p:tgtEl>
                                        <p:attrNameLst>
                                          <p:attrName>ppt_x</p:attrName>
                                        </p:attrNameLst>
                                      </p:cBhvr>
                                      <p:tavLst>
                                        <p:tav tm="0">
                                          <p:val>
                                            <p:strVal val="ppt_x"/>
                                          </p:val>
                                        </p:tav>
                                        <p:tav tm="100000">
                                          <p:val>
                                            <p:strVal val="0-ppt_w/2"/>
                                          </p:val>
                                        </p:tav>
                                      </p:tavLst>
                                    </p:anim>
                                    <p:anim calcmode="lin" valueType="num">
                                      <p:cBhvr additive="base">
                                        <p:cTn id="218" dur="2000"/>
                                        <p:tgtEl>
                                          <p:spTgt spid="11"/>
                                        </p:tgtEl>
                                        <p:attrNameLst>
                                          <p:attrName>ppt_y</p:attrName>
                                        </p:attrNameLst>
                                      </p:cBhvr>
                                      <p:tavLst>
                                        <p:tav tm="0">
                                          <p:val>
                                            <p:strVal val="ppt_y"/>
                                          </p:val>
                                        </p:tav>
                                        <p:tav tm="100000">
                                          <p:val>
                                            <p:strVal val="1+ppt_h/2"/>
                                          </p:val>
                                        </p:tav>
                                      </p:tavLst>
                                    </p:anim>
                                    <p:set>
                                      <p:cBhvr>
                                        <p:cTn id="219" dur="1" fill="hold">
                                          <p:stCondLst>
                                            <p:cond delay="1999"/>
                                          </p:stCondLst>
                                        </p:cTn>
                                        <p:tgtEl>
                                          <p:spTgt spid="11"/>
                                        </p:tgtEl>
                                        <p:attrNameLst>
                                          <p:attrName>style.visibility</p:attrName>
                                        </p:attrNameLst>
                                      </p:cBhvr>
                                      <p:to>
                                        <p:strVal val="hidden"/>
                                      </p:to>
                                    </p:set>
                                  </p:childTnLst>
                                </p:cTn>
                              </p:par>
                              <p:par>
                                <p:cTn id="220" presetID="2" presetClass="exit" presetSubtype="12" fill="hold" nodeType="withEffect">
                                  <p:stCondLst>
                                    <p:cond delay="0"/>
                                  </p:stCondLst>
                                  <p:childTnLst>
                                    <p:anim calcmode="lin" valueType="num">
                                      <p:cBhvr additive="base">
                                        <p:cTn id="221" dur="2000"/>
                                        <p:tgtEl>
                                          <p:spTgt spid="12"/>
                                        </p:tgtEl>
                                        <p:attrNameLst>
                                          <p:attrName>ppt_x</p:attrName>
                                        </p:attrNameLst>
                                      </p:cBhvr>
                                      <p:tavLst>
                                        <p:tav tm="0">
                                          <p:val>
                                            <p:strVal val="ppt_x"/>
                                          </p:val>
                                        </p:tav>
                                        <p:tav tm="100000">
                                          <p:val>
                                            <p:strVal val="0-ppt_w/2"/>
                                          </p:val>
                                        </p:tav>
                                      </p:tavLst>
                                    </p:anim>
                                    <p:anim calcmode="lin" valueType="num">
                                      <p:cBhvr additive="base">
                                        <p:cTn id="222" dur="2000"/>
                                        <p:tgtEl>
                                          <p:spTgt spid="12"/>
                                        </p:tgtEl>
                                        <p:attrNameLst>
                                          <p:attrName>ppt_y</p:attrName>
                                        </p:attrNameLst>
                                      </p:cBhvr>
                                      <p:tavLst>
                                        <p:tav tm="0">
                                          <p:val>
                                            <p:strVal val="ppt_y"/>
                                          </p:val>
                                        </p:tav>
                                        <p:tav tm="100000">
                                          <p:val>
                                            <p:strVal val="1+ppt_h/2"/>
                                          </p:val>
                                        </p:tav>
                                      </p:tavLst>
                                    </p:anim>
                                    <p:set>
                                      <p:cBhvr>
                                        <p:cTn id="223" dur="1" fill="hold">
                                          <p:stCondLst>
                                            <p:cond delay="1999"/>
                                          </p:stCondLst>
                                        </p:cTn>
                                        <p:tgtEl>
                                          <p:spTgt spid="12"/>
                                        </p:tgtEl>
                                        <p:attrNameLst>
                                          <p:attrName>style.visibility</p:attrName>
                                        </p:attrNameLst>
                                      </p:cBhvr>
                                      <p:to>
                                        <p:strVal val="hidden"/>
                                      </p:to>
                                    </p:set>
                                  </p:childTnLst>
                                </p:cTn>
                              </p:par>
                              <p:par>
                                <p:cTn id="224" presetID="2" presetClass="exit" presetSubtype="12" fill="hold" nodeType="withEffect">
                                  <p:stCondLst>
                                    <p:cond delay="0"/>
                                  </p:stCondLst>
                                  <p:childTnLst>
                                    <p:anim calcmode="lin" valueType="num">
                                      <p:cBhvr additive="base">
                                        <p:cTn id="225" dur="2000"/>
                                        <p:tgtEl>
                                          <p:spTgt spid="13"/>
                                        </p:tgtEl>
                                        <p:attrNameLst>
                                          <p:attrName>ppt_x</p:attrName>
                                        </p:attrNameLst>
                                      </p:cBhvr>
                                      <p:tavLst>
                                        <p:tav tm="0">
                                          <p:val>
                                            <p:strVal val="ppt_x"/>
                                          </p:val>
                                        </p:tav>
                                        <p:tav tm="100000">
                                          <p:val>
                                            <p:strVal val="0-ppt_w/2"/>
                                          </p:val>
                                        </p:tav>
                                      </p:tavLst>
                                    </p:anim>
                                    <p:anim calcmode="lin" valueType="num">
                                      <p:cBhvr additive="base">
                                        <p:cTn id="226" dur="2000"/>
                                        <p:tgtEl>
                                          <p:spTgt spid="13"/>
                                        </p:tgtEl>
                                        <p:attrNameLst>
                                          <p:attrName>ppt_y</p:attrName>
                                        </p:attrNameLst>
                                      </p:cBhvr>
                                      <p:tavLst>
                                        <p:tav tm="0">
                                          <p:val>
                                            <p:strVal val="ppt_y"/>
                                          </p:val>
                                        </p:tav>
                                        <p:tav tm="100000">
                                          <p:val>
                                            <p:strVal val="1+ppt_h/2"/>
                                          </p:val>
                                        </p:tav>
                                      </p:tavLst>
                                    </p:anim>
                                    <p:set>
                                      <p:cBhvr>
                                        <p:cTn id="227" dur="1" fill="hold">
                                          <p:stCondLst>
                                            <p:cond delay="1999"/>
                                          </p:stCondLst>
                                        </p:cTn>
                                        <p:tgtEl>
                                          <p:spTgt spid="13"/>
                                        </p:tgtEl>
                                        <p:attrNameLst>
                                          <p:attrName>style.visibility</p:attrName>
                                        </p:attrNameLst>
                                      </p:cBhvr>
                                      <p:to>
                                        <p:strVal val="hidden"/>
                                      </p:to>
                                    </p:set>
                                  </p:childTnLst>
                                </p:cTn>
                              </p:par>
                              <p:par>
                                <p:cTn id="228" presetID="2" presetClass="exit" presetSubtype="12" fill="hold" nodeType="withEffect">
                                  <p:stCondLst>
                                    <p:cond delay="0"/>
                                  </p:stCondLst>
                                  <p:childTnLst>
                                    <p:anim calcmode="lin" valueType="num">
                                      <p:cBhvr additive="base">
                                        <p:cTn id="229" dur="2000"/>
                                        <p:tgtEl>
                                          <p:spTgt spid="14"/>
                                        </p:tgtEl>
                                        <p:attrNameLst>
                                          <p:attrName>ppt_x</p:attrName>
                                        </p:attrNameLst>
                                      </p:cBhvr>
                                      <p:tavLst>
                                        <p:tav tm="0">
                                          <p:val>
                                            <p:strVal val="ppt_x"/>
                                          </p:val>
                                        </p:tav>
                                        <p:tav tm="100000">
                                          <p:val>
                                            <p:strVal val="0-ppt_w/2"/>
                                          </p:val>
                                        </p:tav>
                                      </p:tavLst>
                                    </p:anim>
                                    <p:anim calcmode="lin" valueType="num">
                                      <p:cBhvr additive="base">
                                        <p:cTn id="230" dur="2000"/>
                                        <p:tgtEl>
                                          <p:spTgt spid="14"/>
                                        </p:tgtEl>
                                        <p:attrNameLst>
                                          <p:attrName>ppt_y</p:attrName>
                                        </p:attrNameLst>
                                      </p:cBhvr>
                                      <p:tavLst>
                                        <p:tav tm="0">
                                          <p:val>
                                            <p:strVal val="ppt_y"/>
                                          </p:val>
                                        </p:tav>
                                        <p:tav tm="100000">
                                          <p:val>
                                            <p:strVal val="1+ppt_h/2"/>
                                          </p:val>
                                        </p:tav>
                                      </p:tavLst>
                                    </p:anim>
                                    <p:set>
                                      <p:cBhvr>
                                        <p:cTn id="231" dur="1" fill="hold">
                                          <p:stCondLst>
                                            <p:cond delay="1999"/>
                                          </p:stCondLst>
                                        </p:cTn>
                                        <p:tgtEl>
                                          <p:spTgt spid="14"/>
                                        </p:tgtEl>
                                        <p:attrNameLst>
                                          <p:attrName>style.visibility</p:attrName>
                                        </p:attrNameLst>
                                      </p:cBhvr>
                                      <p:to>
                                        <p:strVal val="hidden"/>
                                      </p:to>
                                    </p:set>
                                  </p:childTnLst>
                                </p:cTn>
                              </p:par>
                              <p:par>
                                <p:cTn id="232" presetID="2" presetClass="exit" presetSubtype="12" fill="hold" nodeType="withEffect">
                                  <p:stCondLst>
                                    <p:cond delay="0"/>
                                  </p:stCondLst>
                                  <p:childTnLst>
                                    <p:anim calcmode="lin" valueType="num">
                                      <p:cBhvr additive="base">
                                        <p:cTn id="233" dur="2000"/>
                                        <p:tgtEl>
                                          <p:spTgt spid="15"/>
                                        </p:tgtEl>
                                        <p:attrNameLst>
                                          <p:attrName>ppt_x</p:attrName>
                                        </p:attrNameLst>
                                      </p:cBhvr>
                                      <p:tavLst>
                                        <p:tav tm="0">
                                          <p:val>
                                            <p:strVal val="ppt_x"/>
                                          </p:val>
                                        </p:tav>
                                        <p:tav tm="100000">
                                          <p:val>
                                            <p:strVal val="0-ppt_w/2"/>
                                          </p:val>
                                        </p:tav>
                                      </p:tavLst>
                                    </p:anim>
                                    <p:anim calcmode="lin" valueType="num">
                                      <p:cBhvr additive="base">
                                        <p:cTn id="234" dur="2000"/>
                                        <p:tgtEl>
                                          <p:spTgt spid="15"/>
                                        </p:tgtEl>
                                        <p:attrNameLst>
                                          <p:attrName>ppt_y</p:attrName>
                                        </p:attrNameLst>
                                      </p:cBhvr>
                                      <p:tavLst>
                                        <p:tav tm="0">
                                          <p:val>
                                            <p:strVal val="ppt_y"/>
                                          </p:val>
                                        </p:tav>
                                        <p:tav tm="100000">
                                          <p:val>
                                            <p:strVal val="1+ppt_h/2"/>
                                          </p:val>
                                        </p:tav>
                                      </p:tavLst>
                                    </p:anim>
                                    <p:set>
                                      <p:cBhvr>
                                        <p:cTn id="235" dur="1" fill="hold">
                                          <p:stCondLst>
                                            <p:cond delay="1999"/>
                                          </p:stCondLst>
                                        </p:cTn>
                                        <p:tgtEl>
                                          <p:spTgt spid="15"/>
                                        </p:tgtEl>
                                        <p:attrNameLst>
                                          <p:attrName>style.visibility</p:attrName>
                                        </p:attrNameLst>
                                      </p:cBhvr>
                                      <p:to>
                                        <p:strVal val="hidden"/>
                                      </p:to>
                                    </p:set>
                                  </p:childTnLst>
                                </p:cTn>
                              </p:par>
                              <p:par>
                                <p:cTn id="236" presetID="2" presetClass="exit" presetSubtype="12" fill="hold" nodeType="withEffect">
                                  <p:stCondLst>
                                    <p:cond delay="0"/>
                                  </p:stCondLst>
                                  <p:childTnLst>
                                    <p:anim calcmode="lin" valueType="num">
                                      <p:cBhvr additive="base">
                                        <p:cTn id="237" dur="2000"/>
                                        <p:tgtEl>
                                          <p:spTgt spid="16"/>
                                        </p:tgtEl>
                                        <p:attrNameLst>
                                          <p:attrName>ppt_x</p:attrName>
                                        </p:attrNameLst>
                                      </p:cBhvr>
                                      <p:tavLst>
                                        <p:tav tm="0">
                                          <p:val>
                                            <p:strVal val="ppt_x"/>
                                          </p:val>
                                        </p:tav>
                                        <p:tav tm="100000">
                                          <p:val>
                                            <p:strVal val="0-ppt_w/2"/>
                                          </p:val>
                                        </p:tav>
                                      </p:tavLst>
                                    </p:anim>
                                    <p:anim calcmode="lin" valueType="num">
                                      <p:cBhvr additive="base">
                                        <p:cTn id="238" dur="2000"/>
                                        <p:tgtEl>
                                          <p:spTgt spid="16"/>
                                        </p:tgtEl>
                                        <p:attrNameLst>
                                          <p:attrName>ppt_y</p:attrName>
                                        </p:attrNameLst>
                                      </p:cBhvr>
                                      <p:tavLst>
                                        <p:tav tm="0">
                                          <p:val>
                                            <p:strVal val="ppt_y"/>
                                          </p:val>
                                        </p:tav>
                                        <p:tav tm="100000">
                                          <p:val>
                                            <p:strVal val="1+ppt_h/2"/>
                                          </p:val>
                                        </p:tav>
                                      </p:tavLst>
                                    </p:anim>
                                    <p:set>
                                      <p:cBhvr>
                                        <p:cTn id="239" dur="1" fill="hold">
                                          <p:stCondLst>
                                            <p:cond delay="1999"/>
                                          </p:stCondLst>
                                        </p:cTn>
                                        <p:tgtEl>
                                          <p:spTgt spid="16"/>
                                        </p:tgtEl>
                                        <p:attrNameLst>
                                          <p:attrName>style.visibility</p:attrName>
                                        </p:attrNameLst>
                                      </p:cBhvr>
                                      <p:to>
                                        <p:strVal val="hidden"/>
                                      </p:to>
                                    </p:set>
                                  </p:childTnLst>
                                </p:cTn>
                              </p:par>
                              <p:par>
                                <p:cTn id="240" presetID="2" presetClass="exit" presetSubtype="12" fill="hold" nodeType="withEffect">
                                  <p:stCondLst>
                                    <p:cond delay="0"/>
                                  </p:stCondLst>
                                  <p:childTnLst>
                                    <p:anim calcmode="lin" valueType="num">
                                      <p:cBhvr additive="base">
                                        <p:cTn id="241" dur="2000"/>
                                        <p:tgtEl>
                                          <p:spTgt spid="17"/>
                                        </p:tgtEl>
                                        <p:attrNameLst>
                                          <p:attrName>ppt_x</p:attrName>
                                        </p:attrNameLst>
                                      </p:cBhvr>
                                      <p:tavLst>
                                        <p:tav tm="0">
                                          <p:val>
                                            <p:strVal val="ppt_x"/>
                                          </p:val>
                                        </p:tav>
                                        <p:tav tm="100000">
                                          <p:val>
                                            <p:strVal val="0-ppt_w/2"/>
                                          </p:val>
                                        </p:tav>
                                      </p:tavLst>
                                    </p:anim>
                                    <p:anim calcmode="lin" valueType="num">
                                      <p:cBhvr additive="base">
                                        <p:cTn id="242" dur="2000"/>
                                        <p:tgtEl>
                                          <p:spTgt spid="17"/>
                                        </p:tgtEl>
                                        <p:attrNameLst>
                                          <p:attrName>ppt_y</p:attrName>
                                        </p:attrNameLst>
                                      </p:cBhvr>
                                      <p:tavLst>
                                        <p:tav tm="0">
                                          <p:val>
                                            <p:strVal val="ppt_y"/>
                                          </p:val>
                                        </p:tav>
                                        <p:tav tm="100000">
                                          <p:val>
                                            <p:strVal val="1+ppt_h/2"/>
                                          </p:val>
                                        </p:tav>
                                      </p:tavLst>
                                    </p:anim>
                                    <p:set>
                                      <p:cBhvr>
                                        <p:cTn id="243" dur="1" fill="hold">
                                          <p:stCondLst>
                                            <p:cond delay="1999"/>
                                          </p:stCondLst>
                                        </p:cTn>
                                        <p:tgtEl>
                                          <p:spTgt spid="17"/>
                                        </p:tgtEl>
                                        <p:attrNameLst>
                                          <p:attrName>style.visibility</p:attrName>
                                        </p:attrNameLst>
                                      </p:cBhvr>
                                      <p:to>
                                        <p:strVal val="hidden"/>
                                      </p:to>
                                    </p:set>
                                  </p:childTnLst>
                                </p:cTn>
                              </p:par>
                              <p:par>
                                <p:cTn id="244" presetID="2" presetClass="exit" presetSubtype="12" fill="hold" nodeType="withEffect">
                                  <p:stCondLst>
                                    <p:cond delay="0"/>
                                  </p:stCondLst>
                                  <p:childTnLst>
                                    <p:anim calcmode="lin" valueType="num">
                                      <p:cBhvr additive="base">
                                        <p:cTn id="245" dur="2000"/>
                                        <p:tgtEl>
                                          <p:spTgt spid="18"/>
                                        </p:tgtEl>
                                        <p:attrNameLst>
                                          <p:attrName>ppt_x</p:attrName>
                                        </p:attrNameLst>
                                      </p:cBhvr>
                                      <p:tavLst>
                                        <p:tav tm="0">
                                          <p:val>
                                            <p:strVal val="ppt_x"/>
                                          </p:val>
                                        </p:tav>
                                        <p:tav tm="100000">
                                          <p:val>
                                            <p:strVal val="0-ppt_w/2"/>
                                          </p:val>
                                        </p:tav>
                                      </p:tavLst>
                                    </p:anim>
                                    <p:anim calcmode="lin" valueType="num">
                                      <p:cBhvr additive="base">
                                        <p:cTn id="246" dur="2000"/>
                                        <p:tgtEl>
                                          <p:spTgt spid="18"/>
                                        </p:tgtEl>
                                        <p:attrNameLst>
                                          <p:attrName>ppt_y</p:attrName>
                                        </p:attrNameLst>
                                      </p:cBhvr>
                                      <p:tavLst>
                                        <p:tav tm="0">
                                          <p:val>
                                            <p:strVal val="ppt_y"/>
                                          </p:val>
                                        </p:tav>
                                        <p:tav tm="100000">
                                          <p:val>
                                            <p:strVal val="1+ppt_h/2"/>
                                          </p:val>
                                        </p:tav>
                                      </p:tavLst>
                                    </p:anim>
                                    <p:set>
                                      <p:cBhvr>
                                        <p:cTn id="247" dur="1" fill="hold">
                                          <p:stCondLst>
                                            <p:cond delay="1999"/>
                                          </p:stCondLst>
                                        </p:cTn>
                                        <p:tgtEl>
                                          <p:spTgt spid="18"/>
                                        </p:tgtEl>
                                        <p:attrNameLst>
                                          <p:attrName>style.visibility</p:attrName>
                                        </p:attrNameLst>
                                      </p:cBhvr>
                                      <p:to>
                                        <p:strVal val="hidden"/>
                                      </p:to>
                                    </p:set>
                                  </p:childTnLst>
                                </p:cTn>
                              </p:par>
                              <p:par>
                                <p:cTn id="248" presetID="2" presetClass="exit" presetSubtype="9" fill="hold" nodeType="withEffect">
                                  <p:stCondLst>
                                    <p:cond delay="0"/>
                                  </p:stCondLst>
                                  <p:childTnLst>
                                    <p:anim calcmode="lin" valueType="num">
                                      <p:cBhvr additive="base">
                                        <p:cTn id="249" dur="2000"/>
                                        <p:tgtEl>
                                          <p:spTgt spid="5"/>
                                        </p:tgtEl>
                                        <p:attrNameLst>
                                          <p:attrName>ppt_x</p:attrName>
                                        </p:attrNameLst>
                                      </p:cBhvr>
                                      <p:tavLst>
                                        <p:tav tm="0">
                                          <p:val>
                                            <p:strVal val="ppt_x"/>
                                          </p:val>
                                        </p:tav>
                                        <p:tav tm="100000">
                                          <p:val>
                                            <p:strVal val="0-ppt_w/2"/>
                                          </p:val>
                                        </p:tav>
                                      </p:tavLst>
                                    </p:anim>
                                    <p:anim calcmode="lin" valueType="num">
                                      <p:cBhvr additive="base">
                                        <p:cTn id="250" dur="2000"/>
                                        <p:tgtEl>
                                          <p:spTgt spid="5"/>
                                        </p:tgtEl>
                                        <p:attrNameLst>
                                          <p:attrName>ppt_y</p:attrName>
                                        </p:attrNameLst>
                                      </p:cBhvr>
                                      <p:tavLst>
                                        <p:tav tm="0">
                                          <p:val>
                                            <p:strVal val="ppt_y"/>
                                          </p:val>
                                        </p:tav>
                                        <p:tav tm="100000">
                                          <p:val>
                                            <p:strVal val="0-ppt_h/2"/>
                                          </p:val>
                                        </p:tav>
                                      </p:tavLst>
                                    </p:anim>
                                    <p:set>
                                      <p:cBhvr>
                                        <p:cTn id="251" dur="1" fill="hold">
                                          <p:stCondLst>
                                            <p:cond delay="1999"/>
                                          </p:stCondLst>
                                        </p:cTn>
                                        <p:tgtEl>
                                          <p:spTgt spid="5"/>
                                        </p:tgtEl>
                                        <p:attrNameLst>
                                          <p:attrName>style.visibility</p:attrName>
                                        </p:attrNameLst>
                                      </p:cBhvr>
                                      <p:to>
                                        <p:strVal val="hidden"/>
                                      </p:to>
                                    </p:set>
                                  </p:childTnLst>
                                </p:cTn>
                              </p:par>
                              <p:par>
                                <p:cTn id="252" presetID="2" presetClass="exit" presetSubtype="9" fill="hold" nodeType="withEffect">
                                  <p:stCondLst>
                                    <p:cond delay="0"/>
                                  </p:stCondLst>
                                  <p:childTnLst>
                                    <p:anim calcmode="lin" valueType="num">
                                      <p:cBhvr additive="base">
                                        <p:cTn id="253" dur="2000"/>
                                        <p:tgtEl>
                                          <p:spTgt spid="8"/>
                                        </p:tgtEl>
                                        <p:attrNameLst>
                                          <p:attrName>ppt_x</p:attrName>
                                        </p:attrNameLst>
                                      </p:cBhvr>
                                      <p:tavLst>
                                        <p:tav tm="0">
                                          <p:val>
                                            <p:strVal val="ppt_x"/>
                                          </p:val>
                                        </p:tav>
                                        <p:tav tm="100000">
                                          <p:val>
                                            <p:strVal val="0-ppt_w/2"/>
                                          </p:val>
                                        </p:tav>
                                      </p:tavLst>
                                    </p:anim>
                                    <p:anim calcmode="lin" valueType="num">
                                      <p:cBhvr additive="base">
                                        <p:cTn id="254" dur="2000"/>
                                        <p:tgtEl>
                                          <p:spTgt spid="8"/>
                                        </p:tgtEl>
                                        <p:attrNameLst>
                                          <p:attrName>ppt_y</p:attrName>
                                        </p:attrNameLst>
                                      </p:cBhvr>
                                      <p:tavLst>
                                        <p:tav tm="0">
                                          <p:val>
                                            <p:strVal val="ppt_y"/>
                                          </p:val>
                                        </p:tav>
                                        <p:tav tm="100000">
                                          <p:val>
                                            <p:strVal val="0-ppt_h/2"/>
                                          </p:val>
                                        </p:tav>
                                      </p:tavLst>
                                    </p:anim>
                                    <p:set>
                                      <p:cBhvr>
                                        <p:cTn id="255" dur="1" fill="hold">
                                          <p:stCondLst>
                                            <p:cond delay="1999"/>
                                          </p:stCondLst>
                                        </p:cTn>
                                        <p:tgtEl>
                                          <p:spTgt spid="8"/>
                                        </p:tgtEl>
                                        <p:attrNameLst>
                                          <p:attrName>style.visibility</p:attrName>
                                        </p:attrNameLst>
                                      </p:cBhvr>
                                      <p:to>
                                        <p:strVal val="hidden"/>
                                      </p:to>
                                    </p:set>
                                  </p:childTnLst>
                                </p:cTn>
                              </p:par>
                              <p:par>
                                <p:cTn id="256" presetID="2" presetClass="exit" presetSubtype="9" fill="hold" nodeType="withEffect">
                                  <p:stCondLst>
                                    <p:cond delay="0"/>
                                  </p:stCondLst>
                                  <p:childTnLst>
                                    <p:anim calcmode="lin" valueType="num">
                                      <p:cBhvr additive="base">
                                        <p:cTn id="257" dur="2000"/>
                                        <p:tgtEl>
                                          <p:spTgt spid="9"/>
                                        </p:tgtEl>
                                        <p:attrNameLst>
                                          <p:attrName>ppt_x</p:attrName>
                                        </p:attrNameLst>
                                      </p:cBhvr>
                                      <p:tavLst>
                                        <p:tav tm="0">
                                          <p:val>
                                            <p:strVal val="ppt_x"/>
                                          </p:val>
                                        </p:tav>
                                        <p:tav tm="100000">
                                          <p:val>
                                            <p:strVal val="0-ppt_w/2"/>
                                          </p:val>
                                        </p:tav>
                                      </p:tavLst>
                                    </p:anim>
                                    <p:anim calcmode="lin" valueType="num">
                                      <p:cBhvr additive="base">
                                        <p:cTn id="258" dur="2000"/>
                                        <p:tgtEl>
                                          <p:spTgt spid="9"/>
                                        </p:tgtEl>
                                        <p:attrNameLst>
                                          <p:attrName>ppt_y</p:attrName>
                                        </p:attrNameLst>
                                      </p:cBhvr>
                                      <p:tavLst>
                                        <p:tav tm="0">
                                          <p:val>
                                            <p:strVal val="ppt_y"/>
                                          </p:val>
                                        </p:tav>
                                        <p:tav tm="100000">
                                          <p:val>
                                            <p:strVal val="0-ppt_h/2"/>
                                          </p:val>
                                        </p:tav>
                                      </p:tavLst>
                                    </p:anim>
                                    <p:set>
                                      <p:cBhvr>
                                        <p:cTn id="259" dur="1" fill="hold">
                                          <p:stCondLst>
                                            <p:cond delay="1999"/>
                                          </p:stCondLst>
                                        </p:cTn>
                                        <p:tgtEl>
                                          <p:spTgt spid="9"/>
                                        </p:tgtEl>
                                        <p:attrNameLst>
                                          <p:attrName>style.visibility</p:attrName>
                                        </p:attrNameLst>
                                      </p:cBhvr>
                                      <p:to>
                                        <p:strVal val="hidden"/>
                                      </p:to>
                                    </p:set>
                                  </p:childTnLst>
                                </p:cTn>
                              </p:par>
                              <p:par>
                                <p:cTn id="260" presetID="2" presetClass="exit" presetSubtype="9" fill="hold" nodeType="withEffect">
                                  <p:stCondLst>
                                    <p:cond delay="0"/>
                                  </p:stCondLst>
                                  <p:childTnLst>
                                    <p:anim calcmode="lin" valueType="num">
                                      <p:cBhvr additive="base">
                                        <p:cTn id="261" dur="2000"/>
                                        <p:tgtEl>
                                          <p:spTgt spid="19"/>
                                        </p:tgtEl>
                                        <p:attrNameLst>
                                          <p:attrName>ppt_x</p:attrName>
                                        </p:attrNameLst>
                                      </p:cBhvr>
                                      <p:tavLst>
                                        <p:tav tm="0">
                                          <p:val>
                                            <p:strVal val="ppt_x"/>
                                          </p:val>
                                        </p:tav>
                                        <p:tav tm="100000">
                                          <p:val>
                                            <p:strVal val="0-ppt_w/2"/>
                                          </p:val>
                                        </p:tav>
                                      </p:tavLst>
                                    </p:anim>
                                    <p:anim calcmode="lin" valueType="num">
                                      <p:cBhvr additive="base">
                                        <p:cTn id="262" dur="2000"/>
                                        <p:tgtEl>
                                          <p:spTgt spid="19"/>
                                        </p:tgtEl>
                                        <p:attrNameLst>
                                          <p:attrName>ppt_y</p:attrName>
                                        </p:attrNameLst>
                                      </p:cBhvr>
                                      <p:tavLst>
                                        <p:tav tm="0">
                                          <p:val>
                                            <p:strVal val="ppt_y"/>
                                          </p:val>
                                        </p:tav>
                                        <p:tav tm="100000">
                                          <p:val>
                                            <p:strVal val="0-ppt_h/2"/>
                                          </p:val>
                                        </p:tav>
                                      </p:tavLst>
                                    </p:anim>
                                    <p:set>
                                      <p:cBhvr>
                                        <p:cTn id="263" dur="1" fill="hold">
                                          <p:stCondLst>
                                            <p:cond delay="1999"/>
                                          </p:stCondLst>
                                        </p:cTn>
                                        <p:tgtEl>
                                          <p:spTgt spid="19"/>
                                        </p:tgtEl>
                                        <p:attrNameLst>
                                          <p:attrName>style.visibility</p:attrName>
                                        </p:attrNameLst>
                                      </p:cBhvr>
                                      <p:to>
                                        <p:strVal val="hidden"/>
                                      </p:to>
                                    </p:set>
                                  </p:childTnLst>
                                </p:cTn>
                              </p:par>
                              <p:par>
                                <p:cTn id="264" presetID="2" presetClass="exit" presetSubtype="9" fill="hold" nodeType="withEffect">
                                  <p:stCondLst>
                                    <p:cond delay="0"/>
                                  </p:stCondLst>
                                  <p:childTnLst>
                                    <p:anim calcmode="lin" valueType="num">
                                      <p:cBhvr additive="base">
                                        <p:cTn id="265" dur="2000"/>
                                        <p:tgtEl>
                                          <p:spTgt spid="20"/>
                                        </p:tgtEl>
                                        <p:attrNameLst>
                                          <p:attrName>ppt_x</p:attrName>
                                        </p:attrNameLst>
                                      </p:cBhvr>
                                      <p:tavLst>
                                        <p:tav tm="0">
                                          <p:val>
                                            <p:strVal val="ppt_x"/>
                                          </p:val>
                                        </p:tav>
                                        <p:tav tm="100000">
                                          <p:val>
                                            <p:strVal val="0-ppt_w/2"/>
                                          </p:val>
                                        </p:tav>
                                      </p:tavLst>
                                    </p:anim>
                                    <p:anim calcmode="lin" valueType="num">
                                      <p:cBhvr additive="base">
                                        <p:cTn id="266" dur="2000"/>
                                        <p:tgtEl>
                                          <p:spTgt spid="20"/>
                                        </p:tgtEl>
                                        <p:attrNameLst>
                                          <p:attrName>ppt_y</p:attrName>
                                        </p:attrNameLst>
                                      </p:cBhvr>
                                      <p:tavLst>
                                        <p:tav tm="0">
                                          <p:val>
                                            <p:strVal val="ppt_y"/>
                                          </p:val>
                                        </p:tav>
                                        <p:tav tm="100000">
                                          <p:val>
                                            <p:strVal val="0-ppt_h/2"/>
                                          </p:val>
                                        </p:tav>
                                      </p:tavLst>
                                    </p:anim>
                                    <p:set>
                                      <p:cBhvr>
                                        <p:cTn id="267" dur="1" fill="hold">
                                          <p:stCondLst>
                                            <p:cond delay="1999"/>
                                          </p:stCondLst>
                                        </p:cTn>
                                        <p:tgtEl>
                                          <p:spTgt spid="20"/>
                                        </p:tgtEl>
                                        <p:attrNameLst>
                                          <p:attrName>style.visibility</p:attrName>
                                        </p:attrNameLst>
                                      </p:cBhvr>
                                      <p:to>
                                        <p:strVal val="hidden"/>
                                      </p:to>
                                    </p:set>
                                  </p:childTnLst>
                                </p:cTn>
                              </p:par>
                              <p:par>
                                <p:cTn id="268" presetID="2" presetClass="exit" presetSubtype="9" fill="hold" nodeType="withEffect">
                                  <p:stCondLst>
                                    <p:cond delay="0"/>
                                  </p:stCondLst>
                                  <p:childTnLst>
                                    <p:anim calcmode="lin" valueType="num">
                                      <p:cBhvr additive="base">
                                        <p:cTn id="269" dur="2000"/>
                                        <p:tgtEl>
                                          <p:spTgt spid="21"/>
                                        </p:tgtEl>
                                        <p:attrNameLst>
                                          <p:attrName>ppt_x</p:attrName>
                                        </p:attrNameLst>
                                      </p:cBhvr>
                                      <p:tavLst>
                                        <p:tav tm="0">
                                          <p:val>
                                            <p:strVal val="ppt_x"/>
                                          </p:val>
                                        </p:tav>
                                        <p:tav tm="100000">
                                          <p:val>
                                            <p:strVal val="0-ppt_w/2"/>
                                          </p:val>
                                        </p:tav>
                                      </p:tavLst>
                                    </p:anim>
                                    <p:anim calcmode="lin" valueType="num">
                                      <p:cBhvr additive="base">
                                        <p:cTn id="270" dur="2000"/>
                                        <p:tgtEl>
                                          <p:spTgt spid="21"/>
                                        </p:tgtEl>
                                        <p:attrNameLst>
                                          <p:attrName>ppt_y</p:attrName>
                                        </p:attrNameLst>
                                      </p:cBhvr>
                                      <p:tavLst>
                                        <p:tav tm="0">
                                          <p:val>
                                            <p:strVal val="ppt_y"/>
                                          </p:val>
                                        </p:tav>
                                        <p:tav tm="100000">
                                          <p:val>
                                            <p:strVal val="0-ppt_h/2"/>
                                          </p:val>
                                        </p:tav>
                                      </p:tavLst>
                                    </p:anim>
                                    <p:set>
                                      <p:cBhvr>
                                        <p:cTn id="271" dur="1" fill="hold">
                                          <p:stCondLst>
                                            <p:cond delay="1999"/>
                                          </p:stCondLst>
                                        </p:cTn>
                                        <p:tgtEl>
                                          <p:spTgt spid="21"/>
                                        </p:tgtEl>
                                        <p:attrNameLst>
                                          <p:attrName>style.visibility</p:attrName>
                                        </p:attrNameLst>
                                      </p:cBhvr>
                                      <p:to>
                                        <p:strVal val="hidden"/>
                                      </p:to>
                                    </p:set>
                                  </p:childTnLst>
                                </p:cTn>
                              </p:par>
                              <p:par>
                                <p:cTn id="272" presetID="2" presetClass="exit" presetSubtype="9" fill="hold" nodeType="withEffect">
                                  <p:stCondLst>
                                    <p:cond delay="0"/>
                                  </p:stCondLst>
                                  <p:childTnLst>
                                    <p:anim calcmode="lin" valueType="num">
                                      <p:cBhvr additive="base">
                                        <p:cTn id="273" dur="2000"/>
                                        <p:tgtEl>
                                          <p:spTgt spid="22"/>
                                        </p:tgtEl>
                                        <p:attrNameLst>
                                          <p:attrName>ppt_x</p:attrName>
                                        </p:attrNameLst>
                                      </p:cBhvr>
                                      <p:tavLst>
                                        <p:tav tm="0">
                                          <p:val>
                                            <p:strVal val="ppt_x"/>
                                          </p:val>
                                        </p:tav>
                                        <p:tav tm="100000">
                                          <p:val>
                                            <p:strVal val="0-ppt_w/2"/>
                                          </p:val>
                                        </p:tav>
                                      </p:tavLst>
                                    </p:anim>
                                    <p:anim calcmode="lin" valueType="num">
                                      <p:cBhvr additive="base">
                                        <p:cTn id="274" dur="2000"/>
                                        <p:tgtEl>
                                          <p:spTgt spid="22"/>
                                        </p:tgtEl>
                                        <p:attrNameLst>
                                          <p:attrName>ppt_y</p:attrName>
                                        </p:attrNameLst>
                                      </p:cBhvr>
                                      <p:tavLst>
                                        <p:tav tm="0">
                                          <p:val>
                                            <p:strVal val="ppt_y"/>
                                          </p:val>
                                        </p:tav>
                                        <p:tav tm="100000">
                                          <p:val>
                                            <p:strVal val="0-ppt_h/2"/>
                                          </p:val>
                                        </p:tav>
                                      </p:tavLst>
                                    </p:anim>
                                    <p:set>
                                      <p:cBhvr>
                                        <p:cTn id="275" dur="1" fill="hold">
                                          <p:stCondLst>
                                            <p:cond delay="1999"/>
                                          </p:stCondLst>
                                        </p:cTn>
                                        <p:tgtEl>
                                          <p:spTgt spid="22"/>
                                        </p:tgtEl>
                                        <p:attrNameLst>
                                          <p:attrName>style.visibility</p:attrName>
                                        </p:attrNameLst>
                                      </p:cBhvr>
                                      <p:to>
                                        <p:strVal val="hidden"/>
                                      </p:to>
                                    </p:set>
                                  </p:childTnLst>
                                </p:cTn>
                              </p:par>
                              <p:par>
                                <p:cTn id="276" presetID="2" presetClass="exit" presetSubtype="9" fill="hold" nodeType="withEffect">
                                  <p:stCondLst>
                                    <p:cond delay="0"/>
                                  </p:stCondLst>
                                  <p:childTnLst>
                                    <p:anim calcmode="lin" valueType="num">
                                      <p:cBhvr additive="base">
                                        <p:cTn id="277" dur="2000"/>
                                        <p:tgtEl>
                                          <p:spTgt spid="23"/>
                                        </p:tgtEl>
                                        <p:attrNameLst>
                                          <p:attrName>ppt_x</p:attrName>
                                        </p:attrNameLst>
                                      </p:cBhvr>
                                      <p:tavLst>
                                        <p:tav tm="0">
                                          <p:val>
                                            <p:strVal val="ppt_x"/>
                                          </p:val>
                                        </p:tav>
                                        <p:tav tm="100000">
                                          <p:val>
                                            <p:strVal val="0-ppt_w/2"/>
                                          </p:val>
                                        </p:tav>
                                      </p:tavLst>
                                    </p:anim>
                                    <p:anim calcmode="lin" valueType="num">
                                      <p:cBhvr additive="base">
                                        <p:cTn id="278" dur="2000"/>
                                        <p:tgtEl>
                                          <p:spTgt spid="23"/>
                                        </p:tgtEl>
                                        <p:attrNameLst>
                                          <p:attrName>ppt_y</p:attrName>
                                        </p:attrNameLst>
                                      </p:cBhvr>
                                      <p:tavLst>
                                        <p:tav tm="0">
                                          <p:val>
                                            <p:strVal val="ppt_y"/>
                                          </p:val>
                                        </p:tav>
                                        <p:tav tm="100000">
                                          <p:val>
                                            <p:strVal val="0-ppt_h/2"/>
                                          </p:val>
                                        </p:tav>
                                      </p:tavLst>
                                    </p:anim>
                                    <p:set>
                                      <p:cBhvr>
                                        <p:cTn id="279" dur="1" fill="hold">
                                          <p:stCondLst>
                                            <p:cond delay="1999"/>
                                          </p:stCondLst>
                                        </p:cTn>
                                        <p:tgtEl>
                                          <p:spTgt spid="23"/>
                                        </p:tgtEl>
                                        <p:attrNameLst>
                                          <p:attrName>style.visibility</p:attrName>
                                        </p:attrNameLst>
                                      </p:cBhvr>
                                      <p:to>
                                        <p:strVal val="hidden"/>
                                      </p:to>
                                    </p:set>
                                  </p:childTnLst>
                                </p:cTn>
                              </p:par>
                              <p:par>
                                <p:cTn id="280" presetID="2" presetClass="exit" presetSubtype="9" fill="hold" nodeType="withEffect">
                                  <p:stCondLst>
                                    <p:cond delay="0"/>
                                  </p:stCondLst>
                                  <p:childTnLst>
                                    <p:anim calcmode="lin" valueType="num">
                                      <p:cBhvr additive="base">
                                        <p:cTn id="281" dur="2000"/>
                                        <p:tgtEl>
                                          <p:spTgt spid="24"/>
                                        </p:tgtEl>
                                        <p:attrNameLst>
                                          <p:attrName>ppt_x</p:attrName>
                                        </p:attrNameLst>
                                      </p:cBhvr>
                                      <p:tavLst>
                                        <p:tav tm="0">
                                          <p:val>
                                            <p:strVal val="ppt_x"/>
                                          </p:val>
                                        </p:tav>
                                        <p:tav tm="100000">
                                          <p:val>
                                            <p:strVal val="0-ppt_w/2"/>
                                          </p:val>
                                        </p:tav>
                                      </p:tavLst>
                                    </p:anim>
                                    <p:anim calcmode="lin" valueType="num">
                                      <p:cBhvr additive="base">
                                        <p:cTn id="282" dur="2000"/>
                                        <p:tgtEl>
                                          <p:spTgt spid="24"/>
                                        </p:tgtEl>
                                        <p:attrNameLst>
                                          <p:attrName>ppt_y</p:attrName>
                                        </p:attrNameLst>
                                      </p:cBhvr>
                                      <p:tavLst>
                                        <p:tav tm="0">
                                          <p:val>
                                            <p:strVal val="ppt_y"/>
                                          </p:val>
                                        </p:tav>
                                        <p:tav tm="100000">
                                          <p:val>
                                            <p:strVal val="0-ppt_h/2"/>
                                          </p:val>
                                        </p:tav>
                                      </p:tavLst>
                                    </p:anim>
                                    <p:set>
                                      <p:cBhvr>
                                        <p:cTn id="283" dur="1" fill="hold">
                                          <p:stCondLst>
                                            <p:cond delay="1999"/>
                                          </p:stCondLst>
                                        </p:cTn>
                                        <p:tgtEl>
                                          <p:spTgt spid="24"/>
                                        </p:tgtEl>
                                        <p:attrNameLst>
                                          <p:attrName>style.visibility</p:attrName>
                                        </p:attrNameLst>
                                      </p:cBhvr>
                                      <p:to>
                                        <p:strVal val="hidden"/>
                                      </p:to>
                                    </p:set>
                                  </p:childTnLst>
                                </p:cTn>
                              </p:par>
                              <p:par>
                                <p:cTn id="284" presetID="2" presetClass="exit" presetSubtype="9" fill="hold" nodeType="withEffect">
                                  <p:stCondLst>
                                    <p:cond delay="0"/>
                                  </p:stCondLst>
                                  <p:childTnLst>
                                    <p:anim calcmode="lin" valueType="num">
                                      <p:cBhvr additive="base">
                                        <p:cTn id="285" dur="2000"/>
                                        <p:tgtEl>
                                          <p:spTgt spid="25"/>
                                        </p:tgtEl>
                                        <p:attrNameLst>
                                          <p:attrName>ppt_x</p:attrName>
                                        </p:attrNameLst>
                                      </p:cBhvr>
                                      <p:tavLst>
                                        <p:tav tm="0">
                                          <p:val>
                                            <p:strVal val="ppt_x"/>
                                          </p:val>
                                        </p:tav>
                                        <p:tav tm="100000">
                                          <p:val>
                                            <p:strVal val="0-ppt_w/2"/>
                                          </p:val>
                                        </p:tav>
                                      </p:tavLst>
                                    </p:anim>
                                    <p:anim calcmode="lin" valueType="num">
                                      <p:cBhvr additive="base">
                                        <p:cTn id="286" dur="2000"/>
                                        <p:tgtEl>
                                          <p:spTgt spid="25"/>
                                        </p:tgtEl>
                                        <p:attrNameLst>
                                          <p:attrName>ppt_y</p:attrName>
                                        </p:attrNameLst>
                                      </p:cBhvr>
                                      <p:tavLst>
                                        <p:tav tm="0">
                                          <p:val>
                                            <p:strVal val="ppt_y"/>
                                          </p:val>
                                        </p:tav>
                                        <p:tav tm="100000">
                                          <p:val>
                                            <p:strVal val="0-ppt_h/2"/>
                                          </p:val>
                                        </p:tav>
                                      </p:tavLst>
                                    </p:anim>
                                    <p:set>
                                      <p:cBhvr>
                                        <p:cTn id="287" dur="1" fill="hold">
                                          <p:stCondLst>
                                            <p:cond delay="1999"/>
                                          </p:stCondLst>
                                        </p:cTn>
                                        <p:tgtEl>
                                          <p:spTgt spid="25"/>
                                        </p:tgtEl>
                                        <p:attrNameLst>
                                          <p:attrName>style.visibility</p:attrName>
                                        </p:attrNameLst>
                                      </p:cBhvr>
                                      <p:to>
                                        <p:strVal val="hidden"/>
                                      </p:to>
                                    </p:set>
                                  </p:childTnLst>
                                </p:cTn>
                              </p:par>
                              <p:par>
                                <p:cTn id="288" presetID="2" presetClass="exit" presetSubtype="9" fill="hold" nodeType="withEffect">
                                  <p:stCondLst>
                                    <p:cond delay="0"/>
                                  </p:stCondLst>
                                  <p:childTnLst>
                                    <p:anim calcmode="lin" valueType="num">
                                      <p:cBhvr additive="base">
                                        <p:cTn id="289" dur="2000"/>
                                        <p:tgtEl>
                                          <p:spTgt spid="26"/>
                                        </p:tgtEl>
                                        <p:attrNameLst>
                                          <p:attrName>ppt_x</p:attrName>
                                        </p:attrNameLst>
                                      </p:cBhvr>
                                      <p:tavLst>
                                        <p:tav tm="0">
                                          <p:val>
                                            <p:strVal val="ppt_x"/>
                                          </p:val>
                                        </p:tav>
                                        <p:tav tm="100000">
                                          <p:val>
                                            <p:strVal val="0-ppt_w/2"/>
                                          </p:val>
                                        </p:tav>
                                      </p:tavLst>
                                    </p:anim>
                                    <p:anim calcmode="lin" valueType="num">
                                      <p:cBhvr additive="base">
                                        <p:cTn id="290" dur="2000"/>
                                        <p:tgtEl>
                                          <p:spTgt spid="26"/>
                                        </p:tgtEl>
                                        <p:attrNameLst>
                                          <p:attrName>ppt_y</p:attrName>
                                        </p:attrNameLst>
                                      </p:cBhvr>
                                      <p:tavLst>
                                        <p:tav tm="0">
                                          <p:val>
                                            <p:strVal val="ppt_y"/>
                                          </p:val>
                                        </p:tav>
                                        <p:tav tm="100000">
                                          <p:val>
                                            <p:strVal val="0-ppt_h/2"/>
                                          </p:val>
                                        </p:tav>
                                      </p:tavLst>
                                    </p:anim>
                                    <p:set>
                                      <p:cBhvr>
                                        <p:cTn id="291" dur="1" fill="hold">
                                          <p:stCondLst>
                                            <p:cond delay="1999"/>
                                          </p:stCondLst>
                                        </p:cTn>
                                        <p:tgtEl>
                                          <p:spTgt spid="26"/>
                                        </p:tgtEl>
                                        <p:attrNameLst>
                                          <p:attrName>style.visibility</p:attrName>
                                        </p:attrNameLst>
                                      </p:cBhvr>
                                      <p:to>
                                        <p:strVal val="hidden"/>
                                      </p:to>
                                    </p:set>
                                  </p:childTnLst>
                                </p:cTn>
                              </p:par>
                              <p:par>
                                <p:cTn id="292" presetID="2" presetClass="exit" presetSubtype="9" fill="hold" nodeType="withEffect">
                                  <p:stCondLst>
                                    <p:cond delay="0"/>
                                  </p:stCondLst>
                                  <p:childTnLst>
                                    <p:anim calcmode="lin" valueType="num">
                                      <p:cBhvr additive="base">
                                        <p:cTn id="293" dur="2000"/>
                                        <p:tgtEl>
                                          <p:spTgt spid="27"/>
                                        </p:tgtEl>
                                        <p:attrNameLst>
                                          <p:attrName>ppt_x</p:attrName>
                                        </p:attrNameLst>
                                      </p:cBhvr>
                                      <p:tavLst>
                                        <p:tav tm="0">
                                          <p:val>
                                            <p:strVal val="ppt_x"/>
                                          </p:val>
                                        </p:tav>
                                        <p:tav tm="100000">
                                          <p:val>
                                            <p:strVal val="0-ppt_w/2"/>
                                          </p:val>
                                        </p:tav>
                                      </p:tavLst>
                                    </p:anim>
                                    <p:anim calcmode="lin" valueType="num">
                                      <p:cBhvr additive="base">
                                        <p:cTn id="294" dur="2000"/>
                                        <p:tgtEl>
                                          <p:spTgt spid="27"/>
                                        </p:tgtEl>
                                        <p:attrNameLst>
                                          <p:attrName>ppt_y</p:attrName>
                                        </p:attrNameLst>
                                      </p:cBhvr>
                                      <p:tavLst>
                                        <p:tav tm="0">
                                          <p:val>
                                            <p:strVal val="ppt_y"/>
                                          </p:val>
                                        </p:tav>
                                        <p:tav tm="100000">
                                          <p:val>
                                            <p:strVal val="0-ppt_h/2"/>
                                          </p:val>
                                        </p:tav>
                                      </p:tavLst>
                                    </p:anim>
                                    <p:set>
                                      <p:cBhvr>
                                        <p:cTn id="295" dur="1" fill="hold">
                                          <p:stCondLst>
                                            <p:cond delay="1999"/>
                                          </p:stCondLst>
                                        </p:cTn>
                                        <p:tgtEl>
                                          <p:spTgt spid="27"/>
                                        </p:tgtEl>
                                        <p:attrNameLst>
                                          <p:attrName>style.visibility</p:attrName>
                                        </p:attrNameLst>
                                      </p:cBhvr>
                                      <p:to>
                                        <p:strVal val="hidden"/>
                                      </p:to>
                                    </p:set>
                                  </p:childTnLst>
                                </p:cTn>
                              </p:par>
                              <p:par>
                                <p:cTn id="296" presetID="8" presetClass="emph" presetSubtype="0" autoRev="1" fill="hold" nodeType="withEffect">
                                  <p:stCondLst>
                                    <p:cond delay="0"/>
                                  </p:stCondLst>
                                  <p:childTnLst>
                                    <p:animRot by="21600000">
                                      <p:cBhvr>
                                        <p:cTn id="297" dur="2000" fill="hold"/>
                                        <p:tgtEl>
                                          <p:spTgt spid="5"/>
                                        </p:tgtEl>
                                        <p:attrNameLst>
                                          <p:attrName>r</p:attrName>
                                        </p:attrNameLst>
                                      </p:cBhvr>
                                    </p:animRot>
                                  </p:childTnLst>
                                </p:cTn>
                              </p:par>
                              <p:par>
                                <p:cTn id="298" presetID="8" presetClass="emph" presetSubtype="0" autoRev="1" fill="hold" nodeType="withEffect">
                                  <p:stCondLst>
                                    <p:cond delay="0"/>
                                  </p:stCondLst>
                                  <p:childTnLst>
                                    <p:animRot by="21600000">
                                      <p:cBhvr>
                                        <p:cTn id="299" dur="2000" fill="hold"/>
                                        <p:tgtEl>
                                          <p:spTgt spid="8"/>
                                        </p:tgtEl>
                                        <p:attrNameLst>
                                          <p:attrName>r</p:attrName>
                                        </p:attrNameLst>
                                      </p:cBhvr>
                                    </p:animRot>
                                  </p:childTnLst>
                                </p:cTn>
                              </p:par>
                              <p:par>
                                <p:cTn id="300" presetID="8" presetClass="emph" presetSubtype="0" autoRev="1" fill="hold" nodeType="withEffect">
                                  <p:stCondLst>
                                    <p:cond delay="0"/>
                                  </p:stCondLst>
                                  <p:childTnLst>
                                    <p:animRot by="21600000">
                                      <p:cBhvr>
                                        <p:cTn id="301" dur="2000" fill="hold"/>
                                        <p:tgtEl>
                                          <p:spTgt spid="9"/>
                                        </p:tgtEl>
                                        <p:attrNameLst>
                                          <p:attrName>r</p:attrName>
                                        </p:attrNameLst>
                                      </p:cBhvr>
                                    </p:animRot>
                                  </p:childTnLst>
                                </p:cTn>
                              </p:par>
                              <p:par>
                                <p:cTn id="302" presetID="8" presetClass="emph" presetSubtype="0" autoRev="1" fill="hold" nodeType="withEffect">
                                  <p:stCondLst>
                                    <p:cond delay="0"/>
                                  </p:stCondLst>
                                  <p:childTnLst>
                                    <p:animRot by="21600000">
                                      <p:cBhvr>
                                        <p:cTn id="303" dur="2000" fill="hold"/>
                                        <p:tgtEl>
                                          <p:spTgt spid="19"/>
                                        </p:tgtEl>
                                        <p:attrNameLst>
                                          <p:attrName>r</p:attrName>
                                        </p:attrNameLst>
                                      </p:cBhvr>
                                    </p:animRot>
                                  </p:childTnLst>
                                </p:cTn>
                              </p:par>
                              <p:par>
                                <p:cTn id="304" presetID="8" presetClass="emph" presetSubtype="0" autoRev="1" fill="hold" nodeType="withEffect">
                                  <p:stCondLst>
                                    <p:cond delay="0"/>
                                  </p:stCondLst>
                                  <p:childTnLst>
                                    <p:animRot by="21600000">
                                      <p:cBhvr>
                                        <p:cTn id="305" dur="2000" fill="hold"/>
                                        <p:tgtEl>
                                          <p:spTgt spid="20"/>
                                        </p:tgtEl>
                                        <p:attrNameLst>
                                          <p:attrName>r</p:attrName>
                                        </p:attrNameLst>
                                      </p:cBhvr>
                                    </p:animRot>
                                  </p:childTnLst>
                                </p:cTn>
                              </p:par>
                              <p:par>
                                <p:cTn id="306" presetID="8" presetClass="emph" presetSubtype="0" autoRev="1" fill="hold" nodeType="withEffect">
                                  <p:stCondLst>
                                    <p:cond delay="0"/>
                                  </p:stCondLst>
                                  <p:childTnLst>
                                    <p:animRot by="21600000">
                                      <p:cBhvr>
                                        <p:cTn id="307" dur="2000" fill="hold"/>
                                        <p:tgtEl>
                                          <p:spTgt spid="21"/>
                                        </p:tgtEl>
                                        <p:attrNameLst>
                                          <p:attrName>r</p:attrName>
                                        </p:attrNameLst>
                                      </p:cBhvr>
                                    </p:animRot>
                                  </p:childTnLst>
                                </p:cTn>
                              </p:par>
                              <p:par>
                                <p:cTn id="308" presetID="8" presetClass="emph" presetSubtype="0" autoRev="1" fill="hold" nodeType="withEffect">
                                  <p:stCondLst>
                                    <p:cond delay="0"/>
                                  </p:stCondLst>
                                  <p:childTnLst>
                                    <p:animRot by="21600000">
                                      <p:cBhvr>
                                        <p:cTn id="309" dur="2000" fill="hold"/>
                                        <p:tgtEl>
                                          <p:spTgt spid="22"/>
                                        </p:tgtEl>
                                        <p:attrNameLst>
                                          <p:attrName>r</p:attrName>
                                        </p:attrNameLst>
                                      </p:cBhvr>
                                    </p:animRot>
                                  </p:childTnLst>
                                </p:cTn>
                              </p:par>
                              <p:par>
                                <p:cTn id="310" presetID="8" presetClass="emph" presetSubtype="0" autoRev="1" fill="hold" nodeType="withEffect">
                                  <p:stCondLst>
                                    <p:cond delay="0"/>
                                  </p:stCondLst>
                                  <p:childTnLst>
                                    <p:animRot by="21600000">
                                      <p:cBhvr>
                                        <p:cTn id="311" dur="2000" fill="hold"/>
                                        <p:tgtEl>
                                          <p:spTgt spid="23"/>
                                        </p:tgtEl>
                                        <p:attrNameLst>
                                          <p:attrName>r</p:attrName>
                                        </p:attrNameLst>
                                      </p:cBhvr>
                                    </p:animRot>
                                  </p:childTnLst>
                                </p:cTn>
                              </p:par>
                              <p:par>
                                <p:cTn id="312" presetID="8" presetClass="emph" presetSubtype="0" autoRev="1" fill="hold" nodeType="withEffect">
                                  <p:stCondLst>
                                    <p:cond delay="0"/>
                                  </p:stCondLst>
                                  <p:childTnLst>
                                    <p:animRot by="21600000">
                                      <p:cBhvr>
                                        <p:cTn id="313" dur="2000" fill="hold"/>
                                        <p:tgtEl>
                                          <p:spTgt spid="24"/>
                                        </p:tgtEl>
                                        <p:attrNameLst>
                                          <p:attrName>r</p:attrName>
                                        </p:attrNameLst>
                                      </p:cBhvr>
                                    </p:animRot>
                                  </p:childTnLst>
                                </p:cTn>
                              </p:par>
                              <p:par>
                                <p:cTn id="314" presetID="8" presetClass="emph" presetSubtype="0" autoRev="1" fill="hold" nodeType="withEffect">
                                  <p:stCondLst>
                                    <p:cond delay="0"/>
                                  </p:stCondLst>
                                  <p:childTnLst>
                                    <p:animRot by="21600000">
                                      <p:cBhvr>
                                        <p:cTn id="315" dur="2000" fill="hold"/>
                                        <p:tgtEl>
                                          <p:spTgt spid="25"/>
                                        </p:tgtEl>
                                        <p:attrNameLst>
                                          <p:attrName>r</p:attrName>
                                        </p:attrNameLst>
                                      </p:cBhvr>
                                    </p:animRot>
                                  </p:childTnLst>
                                </p:cTn>
                              </p:par>
                              <p:par>
                                <p:cTn id="316" presetID="8" presetClass="emph" presetSubtype="0" autoRev="1" fill="hold" nodeType="withEffect">
                                  <p:stCondLst>
                                    <p:cond delay="0"/>
                                  </p:stCondLst>
                                  <p:childTnLst>
                                    <p:animRot by="21600000">
                                      <p:cBhvr>
                                        <p:cTn id="317" dur="2000" fill="hold"/>
                                        <p:tgtEl>
                                          <p:spTgt spid="26"/>
                                        </p:tgtEl>
                                        <p:attrNameLst>
                                          <p:attrName>r</p:attrName>
                                        </p:attrNameLst>
                                      </p:cBhvr>
                                    </p:animRot>
                                  </p:childTnLst>
                                </p:cTn>
                              </p:par>
                              <p:par>
                                <p:cTn id="318" presetID="8" presetClass="emph" presetSubtype="0" autoRev="1" fill="hold" nodeType="withEffect">
                                  <p:stCondLst>
                                    <p:cond delay="0"/>
                                  </p:stCondLst>
                                  <p:childTnLst>
                                    <p:animRot by="21600000">
                                      <p:cBhvr>
                                        <p:cTn id="319" dur="2000" fill="hold"/>
                                        <p:tgtEl>
                                          <p:spTgt spid="27"/>
                                        </p:tgtEl>
                                        <p:attrNameLst>
                                          <p:attrName>r</p:attrName>
                                        </p:attrNameLst>
                                      </p:cBhvr>
                                    </p:animRot>
                                  </p:childTnLst>
                                </p:cTn>
                              </p:par>
                              <p:par>
                                <p:cTn id="320" presetID="8" presetClass="emph" presetSubtype="0" autoRev="1" fill="hold" nodeType="withEffect">
                                  <p:stCondLst>
                                    <p:cond delay="0"/>
                                  </p:stCondLst>
                                  <p:childTnLst>
                                    <p:animRot by="-21600000">
                                      <p:cBhvr>
                                        <p:cTn id="321" dur="2000" fill="hold"/>
                                        <p:tgtEl>
                                          <p:spTgt spid="4"/>
                                        </p:tgtEl>
                                        <p:attrNameLst>
                                          <p:attrName>r</p:attrName>
                                        </p:attrNameLst>
                                      </p:cBhvr>
                                    </p:animRot>
                                  </p:childTnLst>
                                </p:cTn>
                              </p:par>
                              <p:par>
                                <p:cTn id="322" presetID="8" presetClass="emph" presetSubtype="0" autoRev="1" fill="hold" nodeType="withEffect">
                                  <p:stCondLst>
                                    <p:cond delay="0"/>
                                  </p:stCondLst>
                                  <p:childTnLst>
                                    <p:animRot by="-21600000">
                                      <p:cBhvr>
                                        <p:cTn id="323" dur="2000" fill="hold"/>
                                        <p:tgtEl>
                                          <p:spTgt spid="6"/>
                                        </p:tgtEl>
                                        <p:attrNameLst>
                                          <p:attrName>r</p:attrName>
                                        </p:attrNameLst>
                                      </p:cBhvr>
                                    </p:animRot>
                                  </p:childTnLst>
                                </p:cTn>
                              </p:par>
                              <p:par>
                                <p:cTn id="324" presetID="8" presetClass="emph" presetSubtype="0" autoRev="1" fill="hold" nodeType="withEffect">
                                  <p:stCondLst>
                                    <p:cond delay="0"/>
                                  </p:stCondLst>
                                  <p:childTnLst>
                                    <p:animRot by="-21600000">
                                      <p:cBhvr>
                                        <p:cTn id="325" dur="2000" fill="hold"/>
                                        <p:tgtEl>
                                          <p:spTgt spid="7"/>
                                        </p:tgtEl>
                                        <p:attrNameLst>
                                          <p:attrName>r</p:attrName>
                                        </p:attrNameLst>
                                      </p:cBhvr>
                                    </p:animRot>
                                  </p:childTnLst>
                                </p:cTn>
                              </p:par>
                              <p:par>
                                <p:cTn id="326" presetID="8" presetClass="emph" presetSubtype="0" autoRev="1" fill="hold" nodeType="withEffect">
                                  <p:stCondLst>
                                    <p:cond delay="0"/>
                                  </p:stCondLst>
                                  <p:childTnLst>
                                    <p:animRot by="-21600000">
                                      <p:cBhvr>
                                        <p:cTn id="327" dur="2000" fill="hold"/>
                                        <p:tgtEl>
                                          <p:spTgt spid="10"/>
                                        </p:tgtEl>
                                        <p:attrNameLst>
                                          <p:attrName>r</p:attrName>
                                        </p:attrNameLst>
                                      </p:cBhvr>
                                    </p:animRot>
                                  </p:childTnLst>
                                </p:cTn>
                              </p:par>
                              <p:par>
                                <p:cTn id="328" presetID="8" presetClass="emph" presetSubtype="0" autoRev="1" fill="hold" nodeType="withEffect">
                                  <p:stCondLst>
                                    <p:cond delay="0"/>
                                  </p:stCondLst>
                                  <p:childTnLst>
                                    <p:animRot by="-21600000">
                                      <p:cBhvr>
                                        <p:cTn id="329" dur="2000" fill="hold"/>
                                        <p:tgtEl>
                                          <p:spTgt spid="11"/>
                                        </p:tgtEl>
                                        <p:attrNameLst>
                                          <p:attrName>r</p:attrName>
                                        </p:attrNameLst>
                                      </p:cBhvr>
                                    </p:animRot>
                                  </p:childTnLst>
                                </p:cTn>
                              </p:par>
                              <p:par>
                                <p:cTn id="330" presetID="8" presetClass="emph" presetSubtype="0" autoRev="1" fill="hold" nodeType="withEffect">
                                  <p:stCondLst>
                                    <p:cond delay="0"/>
                                  </p:stCondLst>
                                  <p:childTnLst>
                                    <p:animRot by="-21600000">
                                      <p:cBhvr>
                                        <p:cTn id="331" dur="2000" fill="hold"/>
                                        <p:tgtEl>
                                          <p:spTgt spid="12"/>
                                        </p:tgtEl>
                                        <p:attrNameLst>
                                          <p:attrName>r</p:attrName>
                                        </p:attrNameLst>
                                      </p:cBhvr>
                                    </p:animRot>
                                  </p:childTnLst>
                                </p:cTn>
                              </p:par>
                              <p:par>
                                <p:cTn id="332" presetID="8" presetClass="emph" presetSubtype="0" autoRev="1" fill="hold" nodeType="withEffect">
                                  <p:stCondLst>
                                    <p:cond delay="0"/>
                                  </p:stCondLst>
                                  <p:childTnLst>
                                    <p:animRot by="-21600000">
                                      <p:cBhvr>
                                        <p:cTn id="333" dur="2000" fill="hold"/>
                                        <p:tgtEl>
                                          <p:spTgt spid="13"/>
                                        </p:tgtEl>
                                        <p:attrNameLst>
                                          <p:attrName>r</p:attrName>
                                        </p:attrNameLst>
                                      </p:cBhvr>
                                    </p:animRot>
                                  </p:childTnLst>
                                </p:cTn>
                              </p:par>
                              <p:par>
                                <p:cTn id="334" presetID="8" presetClass="emph" presetSubtype="0" autoRev="1" fill="hold" nodeType="withEffect">
                                  <p:stCondLst>
                                    <p:cond delay="0"/>
                                  </p:stCondLst>
                                  <p:childTnLst>
                                    <p:animRot by="-21600000">
                                      <p:cBhvr>
                                        <p:cTn id="335" dur="2000" fill="hold"/>
                                        <p:tgtEl>
                                          <p:spTgt spid="14"/>
                                        </p:tgtEl>
                                        <p:attrNameLst>
                                          <p:attrName>r</p:attrName>
                                        </p:attrNameLst>
                                      </p:cBhvr>
                                    </p:animRot>
                                  </p:childTnLst>
                                </p:cTn>
                              </p:par>
                              <p:par>
                                <p:cTn id="336" presetID="8" presetClass="emph" presetSubtype="0" autoRev="1" fill="hold" nodeType="withEffect">
                                  <p:stCondLst>
                                    <p:cond delay="0"/>
                                  </p:stCondLst>
                                  <p:childTnLst>
                                    <p:animRot by="-21600000">
                                      <p:cBhvr>
                                        <p:cTn id="337" dur="2000" fill="hold"/>
                                        <p:tgtEl>
                                          <p:spTgt spid="15"/>
                                        </p:tgtEl>
                                        <p:attrNameLst>
                                          <p:attrName>r</p:attrName>
                                        </p:attrNameLst>
                                      </p:cBhvr>
                                    </p:animRot>
                                  </p:childTnLst>
                                </p:cTn>
                              </p:par>
                              <p:par>
                                <p:cTn id="338" presetID="8" presetClass="emph" presetSubtype="0" autoRev="1" fill="hold" nodeType="withEffect">
                                  <p:stCondLst>
                                    <p:cond delay="0"/>
                                  </p:stCondLst>
                                  <p:childTnLst>
                                    <p:animRot by="-21600000">
                                      <p:cBhvr>
                                        <p:cTn id="339" dur="2000" fill="hold"/>
                                        <p:tgtEl>
                                          <p:spTgt spid="16"/>
                                        </p:tgtEl>
                                        <p:attrNameLst>
                                          <p:attrName>r</p:attrName>
                                        </p:attrNameLst>
                                      </p:cBhvr>
                                    </p:animRot>
                                  </p:childTnLst>
                                </p:cTn>
                              </p:par>
                              <p:par>
                                <p:cTn id="340" presetID="8" presetClass="emph" presetSubtype="0" autoRev="1" fill="hold" nodeType="withEffect">
                                  <p:stCondLst>
                                    <p:cond delay="0"/>
                                  </p:stCondLst>
                                  <p:childTnLst>
                                    <p:animRot by="-21600000">
                                      <p:cBhvr>
                                        <p:cTn id="341" dur="2000" fill="hold"/>
                                        <p:tgtEl>
                                          <p:spTgt spid="17"/>
                                        </p:tgtEl>
                                        <p:attrNameLst>
                                          <p:attrName>r</p:attrName>
                                        </p:attrNameLst>
                                      </p:cBhvr>
                                    </p:animRot>
                                  </p:childTnLst>
                                </p:cTn>
                              </p:par>
                              <p:par>
                                <p:cTn id="342" presetID="8" presetClass="emph" presetSubtype="0" autoRev="1" fill="hold" nodeType="withEffect">
                                  <p:stCondLst>
                                    <p:cond delay="0"/>
                                  </p:stCondLst>
                                  <p:childTnLst>
                                    <p:animRot by="-21600000">
                                      <p:cBhvr>
                                        <p:cTn id="343" dur="2000" fill="hold"/>
                                        <p:tgtEl>
                                          <p:spTgt spid="18"/>
                                        </p:tgtEl>
                                        <p:attrNameLst>
                                          <p:attrName>r</p:attrName>
                                        </p:attrNameLst>
                                      </p:cBhvr>
                                    </p:animRot>
                                  </p:childTnLst>
                                </p:cTn>
                              </p:par>
                              <p:par>
                                <p:cTn id="344" presetID="17" presetClass="entr" presetSubtype="2" fill="hold" nodeType="withEffect">
                                  <p:stCondLst>
                                    <p:cond delay="0"/>
                                  </p:stCondLst>
                                  <p:childTnLst>
                                    <p:set>
                                      <p:cBhvr>
                                        <p:cTn id="345" dur="1" fill="hold">
                                          <p:stCondLst>
                                            <p:cond delay="0"/>
                                          </p:stCondLst>
                                        </p:cTn>
                                        <p:tgtEl>
                                          <p:spTgt spid="2"/>
                                        </p:tgtEl>
                                        <p:attrNameLst>
                                          <p:attrName>style.visibility</p:attrName>
                                        </p:attrNameLst>
                                      </p:cBhvr>
                                      <p:to>
                                        <p:strVal val="visible"/>
                                      </p:to>
                                    </p:set>
                                    <p:anim calcmode="lin" valueType="num">
                                      <p:cBhvr>
                                        <p:cTn id="346" dur="2000" fill="hold"/>
                                        <p:tgtEl>
                                          <p:spTgt spid="2"/>
                                        </p:tgtEl>
                                        <p:attrNameLst>
                                          <p:attrName>ppt_x</p:attrName>
                                        </p:attrNameLst>
                                      </p:cBhvr>
                                      <p:tavLst>
                                        <p:tav tm="0">
                                          <p:val>
                                            <p:strVal val="#ppt_x+#ppt_w/2"/>
                                          </p:val>
                                        </p:tav>
                                        <p:tav tm="100000">
                                          <p:val>
                                            <p:strVal val="#ppt_x"/>
                                          </p:val>
                                        </p:tav>
                                      </p:tavLst>
                                    </p:anim>
                                    <p:anim calcmode="lin" valueType="num">
                                      <p:cBhvr>
                                        <p:cTn id="347" dur="2000" fill="hold"/>
                                        <p:tgtEl>
                                          <p:spTgt spid="2"/>
                                        </p:tgtEl>
                                        <p:attrNameLst>
                                          <p:attrName>ppt_y</p:attrName>
                                        </p:attrNameLst>
                                      </p:cBhvr>
                                      <p:tavLst>
                                        <p:tav tm="0">
                                          <p:val>
                                            <p:strVal val="#ppt_y"/>
                                          </p:val>
                                        </p:tav>
                                        <p:tav tm="100000">
                                          <p:val>
                                            <p:strVal val="#ppt_y"/>
                                          </p:val>
                                        </p:tav>
                                      </p:tavLst>
                                    </p:anim>
                                    <p:anim calcmode="lin" valueType="num">
                                      <p:cBhvr>
                                        <p:cTn id="348" dur="2000" fill="hold"/>
                                        <p:tgtEl>
                                          <p:spTgt spid="2"/>
                                        </p:tgtEl>
                                        <p:attrNameLst>
                                          <p:attrName>ppt_w</p:attrName>
                                        </p:attrNameLst>
                                      </p:cBhvr>
                                      <p:tavLst>
                                        <p:tav tm="0">
                                          <p:val>
                                            <p:fltVal val="0"/>
                                          </p:val>
                                        </p:tav>
                                        <p:tav tm="100000">
                                          <p:val>
                                            <p:strVal val="#ppt_w"/>
                                          </p:val>
                                        </p:tav>
                                      </p:tavLst>
                                    </p:anim>
                                    <p:anim calcmode="lin" valueType="num">
                                      <p:cBhvr>
                                        <p:cTn id="34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bg>
      <p:bgPr>
        <a:gradFill>
          <a:gsLst>
            <a:gs pos="7000">
              <a:schemeClr val="accent6">
                <a:lumMod val="50000"/>
              </a:schemeClr>
            </a:gs>
            <a:gs pos="30000">
              <a:srgbClr val="D49E6C"/>
            </a:gs>
            <a:gs pos="70000">
              <a:srgbClr val="A65528"/>
            </a:gs>
            <a:gs pos="100000">
              <a:srgbClr val="663012"/>
            </a:gs>
          </a:gsLst>
          <a:lin ang="10800000" scaled="1"/>
        </a:gradFill>
        <a:effectLst/>
      </p:bgPr>
    </p:bg>
    <p:spTree>
      <p:nvGrpSpPr>
        <p:cNvPr id="1" name=""/>
        <p:cNvGrpSpPr/>
        <p:nvPr/>
      </p:nvGrpSpPr>
      <p:grpSpPr>
        <a:xfrm>
          <a:off x="0" y="0"/>
          <a:ext cx="0" cy="0"/>
          <a:chOff x="0" y="0"/>
          <a:chExt cx="0" cy="0"/>
        </a:xfrm>
      </p:grpSpPr>
      <p:pic>
        <p:nvPicPr>
          <p:cNvPr id="2" name="1 Imagen" descr="stock-photo-5267520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b-w-2026359_960_720.png"/>
          <p:cNvPicPr>
            <a:picLocks noChangeAspect="1"/>
          </p:cNvPicPr>
          <p:nvPr/>
        </p:nvPicPr>
        <p:blipFill>
          <a:blip r:embed="rId3" cstate="print">
            <a:lum bright="10000" contrast="40000"/>
          </a:blip>
          <a:stretch>
            <a:fillRect/>
          </a:stretch>
        </p:blipFill>
        <p:spPr>
          <a:xfrm>
            <a:off x="3786182" y="857238"/>
            <a:ext cx="788427" cy="785799"/>
          </a:xfrm>
          <a:prstGeom prst="rect">
            <a:avLst/>
          </a:prstGeom>
        </p:spPr>
      </p:pic>
      <p:pic>
        <p:nvPicPr>
          <p:cNvPr id="4" name="3 Imagen" descr="b-w-2026359_960_720.png"/>
          <p:cNvPicPr>
            <a:picLocks noChangeAspect="1"/>
          </p:cNvPicPr>
          <p:nvPr/>
        </p:nvPicPr>
        <p:blipFill>
          <a:blip r:embed="rId3" cstate="print">
            <a:lum bright="10000" contrast="40000"/>
          </a:blip>
          <a:stretch>
            <a:fillRect/>
          </a:stretch>
        </p:blipFill>
        <p:spPr>
          <a:xfrm>
            <a:off x="4643438" y="0"/>
            <a:ext cx="788427" cy="785799"/>
          </a:xfrm>
          <a:prstGeom prst="rect">
            <a:avLst/>
          </a:prstGeom>
        </p:spPr>
      </p:pic>
      <p:pic>
        <p:nvPicPr>
          <p:cNvPr id="5" name="4 Imagen" descr="b-w-2026359_960_720.png"/>
          <p:cNvPicPr>
            <a:picLocks noChangeAspect="1"/>
          </p:cNvPicPr>
          <p:nvPr/>
        </p:nvPicPr>
        <p:blipFill>
          <a:blip r:embed="rId3" cstate="print">
            <a:lum bright="-40000" contrast="40000"/>
          </a:blip>
          <a:stretch>
            <a:fillRect/>
          </a:stretch>
        </p:blipFill>
        <p:spPr>
          <a:xfrm>
            <a:off x="3786182" y="0"/>
            <a:ext cx="788427" cy="785799"/>
          </a:xfrm>
          <a:prstGeom prst="rect">
            <a:avLst/>
          </a:prstGeom>
        </p:spPr>
      </p:pic>
      <p:pic>
        <p:nvPicPr>
          <p:cNvPr id="6" name="5 Imagen" descr="b-w-2026359_960_720.png"/>
          <p:cNvPicPr>
            <a:picLocks noChangeAspect="1"/>
          </p:cNvPicPr>
          <p:nvPr/>
        </p:nvPicPr>
        <p:blipFill>
          <a:blip r:embed="rId3" cstate="print">
            <a:lum bright="-40000" contrast="40000"/>
          </a:blip>
          <a:stretch>
            <a:fillRect/>
          </a:stretch>
        </p:blipFill>
        <p:spPr>
          <a:xfrm>
            <a:off x="4643438" y="857238"/>
            <a:ext cx="788427" cy="785799"/>
          </a:xfrm>
          <a:prstGeom prst="rect">
            <a:avLst/>
          </a:prstGeom>
        </p:spPr>
      </p:pic>
      <p:pic>
        <p:nvPicPr>
          <p:cNvPr id="7" name="6 Imagen" descr="b-w-2026359_960_720.png"/>
          <p:cNvPicPr>
            <a:picLocks noChangeAspect="1"/>
          </p:cNvPicPr>
          <p:nvPr/>
        </p:nvPicPr>
        <p:blipFill>
          <a:blip r:embed="rId3" cstate="print">
            <a:lum bright="10000" contrast="40000"/>
          </a:blip>
          <a:stretch>
            <a:fillRect/>
          </a:stretch>
        </p:blipFill>
        <p:spPr>
          <a:xfrm>
            <a:off x="3786182" y="2500312"/>
            <a:ext cx="788427" cy="785799"/>
          </a:xfrm>
          <a:prstGeom prst="rect">
            <a:avLst/>
          </a:prstGeom>
        </p:spPr>
      </p:pic>
      <p:pic>
        <p:nvPicPr>
          <p:cNvPr id="8" name="7 Imagen" descr="b-w-2026359_960_720.png"/>
          <p:cNvPicPr>
            <a:picLocks noChangeAspect="1"/>
          </p:cNvPicPr>
          <p:nvPr/>
        </p:nvPicPr>
        <p:blipFill>
          <a:blip r:embed="rId3" cstate="print">
            <a:lum bright="10000" contrast="40000"/>
          </a:blip>
          <a:stretch>
            <a:fillRect/>
          </a:stretch>
        </p:blipFill>
        <p:spPr>
          <a:xfrm>
            <a:off x="4643438" y="1714494"/>
            <a:ext cx="788427" cy="785799"/>
          </a:xfrm>
          <a:prstGeom prst="rect">
            <a:avLst/>
          </a:prstGeom>
        </p:spPr>
      </p:pic>
      <p:pic>
        <p:nvPicPr>
          <p:cNvPr id="9" name="8 Imagen" descr="b-w-2026359_960_720.png"/>
          <p:cNvPicPr>
            <a:picLocks noChangeAspect="1"/>
          </p:cNvPicPr>
          <p:nvPr/>
        </p:nvPicPr>
        <p:blipFill>
          <a:blip r:embed="rId3" cstate="print">
            <a:lum bright="-40000" contrast="40000"/>
          </a:blip>
          <a:stretch>
            <a:fillRect/>
          </a:stretch>
        </p:blipFill>
        <p:spPr>
          <a:xfrm>
            <a:off x="2928926" y="2571750"/>
            <a:ext cx="788427" cy="785799"/>
          </a:xfrm>
          <a:prstGeom prst="rect">
            <a:avLst/>
          </a:prstGeom>
        </p:spPr>
      </p:pic>
      <p:pic>
        <p:nvPicPr>
          <p:cNvPr id="10" name="9 Imagen" descr="b-w-2026359_960_720.png"/>
          <p:cNvPicPr>
            <a:picLocks noChangeAspect="1"/>
          </p:cNvPicPr>
          <p:nvPr/>
        </p:nvPicPr>
        <p:blipFill>
          <a:blip r:embed="rId3" cstate="print">
            <a:lum bright="-40000" contrast="40000"/>
          </a:blip>
          <a:stretch>
            <a:fillRect/>
          </a:stretch>
        </p:blipFill>
        <p:spPr>
          <a:xfrm>
            <a:off x="4643438" y="2571750"/>
            <a:ext cx="788427" cy="785799"/>
          </a:xfrm>
          <a:prstGeom prst="rect">
            <a:avLst/>
          </a:prstGeom>
        </p:spPr>
      </p:pic>
      <p:pic>
        <p:nvPicPr>
          <p:cNvPr id="11" name="10 Imagen" descr="b-w-2026359_960_720.png"/>
          <p:cNvPicPr>
            <a:picLocks noChangeAspect="1"/>
          </p:cNvPicPr>
          <p:nvPr/>
        </p:nvPicPr>
        <p:blipFill>
          <a:blip r:embed="rId3" cstate="print">
            <a:lum bright="10000" contrast="40000"/>
          </a:blip>
          <a:stretch>
            <a:fillRect/>
          </a:stretch>
        </p:blipFill>
        <p:spPr>
          <a:xfrm>
            <a:off x="3786182" y="4357701"/>
            <a:ext cx="788427" cy="785799"/>
          </a:xfrm>
          <a:prstGeom prst="rect">
            <a:avLst/>
          </a:prstGeom>
        </p:spPr>
      </p:pic>
      <p:pic>
        <p:nvPicPr>
          <p:cNvPr id="12" name="11 Imagen" descr="b-w-2026359_960_720.png"/>
          <p:cNvPicPr>
            <a:picLocks noChangeAspect="1"/>
          </p:cNvPicPr>
          <p:nvPr/>
        </p:nvPicPr>
        <p:blipFill>
          <a:blip r:embed="rId3" cstate="print">
            <a:lum bright="10000" contrast="40000"/>
          </a:blip>
          <a:stretch>
            <a:fillRect/>
          </a:stretch>
        </p:blipFill>
        <p:spPr>
          <a:xfrm>
            <a:off x="4643438" y="3429006"/>
            <a:ext cx="788427" cy="785799"/>
          </a:xfrm>
          <a:prstGeom prst="rect">
            <a:avLst/>
          </a:prstGeom>
        </p:spPr>
      </p:pic>
      <p:pic>
        <p:nvPicPr>
          <p:cNvPr id="13" name="12 Imagen" descr="b-w-2026359_960_720.png"/>
          <p:cNvPicPr>
            <a:picLocks noChangeAspect="1"/>
          </p:cNvPicPr>
          <p:nvPr/>
        </p:nvPicPr>
        <p:blipFill>
          <a:blip r:embed="rId3" cstate="print">
            <a:lum bright="-40000" contrast="40000"/>
          </a:blip>
          <a:stretch>
            <a:fillRect/>
          </a:stretch>
        </p:blipFill>
        <p:spPr>
          <a:xfrm>
            <a:off x="3786182" y="3429006"/>
            <a:ext cx="788427" cy="785799"/>
          </a:xfrm>
          <a:prstGeom prst="rect">
            <a:avLst/>
          </a:prstGeom>
        </p:spPr>
      </p:pic>
      <p:pic>
        <p:nvPicPr>
          <p:cNvPr id="14" name="13 Imagen" descr="b-w-2026359_960_720.png"/>
          <p:cNvPicPr>
            <a:picLocks noChangeAspect="1"/>
          </p:cNvPicPr>
          <p:nvPr/>
        </p:nvPicPr>
        <p:blipFill>
          <a:blip r:embed="rId3" cstate="print">
            <a:lum bright="-40000" contrast="40000"/>
          </a:blip>
          <a:stretch>
            <a:fillRect/>
          </a:stretch>
        </p:blipFill>
        <p:spPr>
          <a:xfrm>
            <a:off x="4643438" y="4357701"/>
            <a:ext cx="788427" cy="785799"/>
          </a:xfrm>
          <a:prstGeom prst="rect">
            <a:avLst/>
          </a:prstGeom>
        </p:spPr>
      </p:pic>
      <p:pic>
        <p:nvPicPr>
          <p:cNvPr id="15" name="14 Imagen" descr="b-w-2026359_960_720.png"/>
          <p:cNvPicPr>
            <a:picLocks noChangeAspect="1"/>
          </p:cNvPicPr>
          <p:nvPr/>
        </p:nvPicPr>
        <p:blipFill>
          <a:blip r:embed="rId3" cstate="print">
            <a:lum bright="10000" contrast="40000"/>
          </a:blip>
          <a:stretch>
            <a:fillRect/>
          </a:stretch>
        </p:blipFill>
        <p:spPr>
          <a:xfrm>
            <a:off x="2928926" y="0"/>
            <a:ext cx="788427" cy="785799"/>
          </a:xfrm>
          <a:prstGeom prst="rect">
            <a:avLst/>
          </a:prstGeom>
        </p:spPr>
      </p:pic>
      <p:pic>
        <p:nvPicPr>
          <p:cNvPr id="16" name="15 Imagen" descr="b-w-2026359_960_720.png"/>
          <p:cNvPicPr>
            <a:picLocks noChangeAspect="1"/>
          </p:cNvPicPr>
          <p:nvPr/>
        </p:nvPicPr>
        <p:blipFill>
          <a:blip r:embed="rId3" cstate="print">
            <a:lum bright="-40000" contrast="40000"/>
          </a:blip>
          <a:stretch>
            <a:fillRect/>
          </a:stretch>
        </p:blipFill>
        <p:spPr>
          <a:xfrm>
            <a:off x="2928926" y="857238"/>
            <a:ext cx="788427" cy="785799"/>
          </a:xfrm>
          <a:prstGeom prst="rect">
            <a:avLst/>
          </a:prstGeom>
        </p:spPr>
      </p:pic>
      <p:pic>
        <p:nvPicPr>
          <p:cNvPr id="17" name="16 Imagen" descr="b-w-2026359_960_720.png"/>
          <p:cNvPicPr>
            <a:picLocks noChangeAspect="1"/>
          </p:cNvPicPr>
          <p:nvPr/>
        </p:nvPicPr>
        <p:blipFill>
          <a:blip r:embed="rId3" cstate="print">
            <a:lum bright="10000" contrast="40000"/>
          </a:blip>
          <a:stretch>
            <a:fillRect/>
          </a:stretch>
        </p:blipFill>
        <p:spPr>
          <a:xfrm>
            <a:off x="2928926" y="1714494"/>
            <a:ext cx="788427" cy="785799"/>
          </a:xfrm>
          <a:prstGeom prst="rect">
            <a:avLst/>
          </a:prstGeom>
        </p:spPr>
      </p:pic>
      <p:pic>
        <p:nvPicPr>
          <p:cNvPr id="18" name="17 Imagen" descr="b-w-2026359_960_720.png"/>
          <p:cNvPicPr>
            <a:picLocks noChangeAspect="1"/>
          </p:cNvPicPr>
          <p:nvPr/>
        </p:nvPicPr>
        <p:blipFill>
          <a:blip r:embed="rId3" cstate="print">
            <a:lum bright="-40000" contrast="40000"/>
          </a:blip>
          <a:stretch>
            <a:fillRect/>
          </a:stretch>
        </p:blipFill>
        <p:spPr>
          <a:xfrm>
            <a:off x="3786182" y="1643056"/>
            <a:ext cx="788427" cy="785799"/>
          </a:xfrm>
          <a:prstGeom prst="rect">
            <a:avLst/>
          </a:prstGeom>
        </p:spPr>
      </p:pic>
      <p:pic>
        <p:nvPicPr>
          <p:cNvPr id="19" name="18 Imagen" descr="b-w-2026359_960_720.png"/>
          <p:cNvPicPr>
            <a:picLocks noChangeAspect="1"/>
          </p:cNvPicPr>
          <p:nvPr/>
        </p:nvPicPr>
        <p:blipFill>
          <a:blip r:embed="rId3" cstate="print">
            <a:lum bright="10000" contrast="40000"/>
          </a:blip>
          <a:stretch>
            <a:fillRect/>
          </a:stretch>
        </p:blipFill>
        <p:spPr>
          <a:xfrm>
            <a:off x="2928926" y="3429006"/>
            <a:ext cx="788427" cy="785799"/>
          </a:xfrm>
          <a:prstGeom prst="rect">
            <a:avLst/>
          </a:prstGeom>
        </p:spPr>
      </p:pic>
      <p:pic>
        <p:nvPicPr>
          <p:cNvPr id="20" name="19 Imagen" descr="b-w-2026359_960_720.png"/>
          <p:cNvPicPr>
            <a:picLocks noChangeAspect="1"/>
          </p:cNvPicPr>
          <p:nvPr/>
        </p:nvPicPr>
        <p:blipFill>
          <a:blip r:embed="rId3" cstate="print">
            <a:lum bright="-40000" contrast="40000"/>
          </a:blip>
          <a:stretch>
            <a:fillRect/>
          </a:stretch>
        </p:blipFill>
        <p:spPr>
          <a:xfrm>
            <a:off x="2928926" y="4357701"/>
            <a:ext cx="788427" cy="785799"/>
          </a:xfrm>
          <a:prstGeom prst="rect">
            <a:avLst/>
          </a:prstGeom>
        </p:spPr>
      </p:pic>
      <p:pic>
        <p:nvPicPr>
          <p:cNvPr id="21" name="20 Imagen" descr="b-w-2026359_960_720.png"/>
          <p:cNvPicPr>
            <a:picLocks noChangeAspect="1"/>
          </p:cNvPicPr>
          <p:nvPr/>
        </p:nvPicPr>
        <p:blipFill>
          <a:blip r:embed="rId3" cstate="print">
            <a:lum bright="10000" contrast="40000"/>
          </a:blip>
          <a:stretch>
            <a:fillRect/>
          </a:stretch>
        </p:blipFill>
        <p:spPr>
          <a:xfrm>
            <a:off x="5572132" y="928676"/>
            <a:ext cx="788427" cy="785799"/>
          </a:xfrm>
          <a:prstGeom prst="rect">
            <a:avLst/>
          </a:prstGeom>
        </p:spPr>
      </p:pic>
      <p:pic>
        <p:nvPicPr>
          <p:cNvPr id="22" name="21 Imagen" descr="b-w-2026359_960_720.png"/>
          <p:cNvPicPr>
            <a:picLocks noChangeAspect="1"/>
          </p:cNvPicPr>
          <p:nvPr/>
        </p:nvPicPr>
        <p:blipFill>
          <a:blip r:embed="rId3" cstate="print">
            <a:lum bright="-40000" contrast="40000"/>
          </a:blip>
          <a:stretch>
            <a:fillRect/>
          </a:stretch>
        </p:blipFill>
        <p:spPr>
          <a:xfrm>
            <a:off x="5572132" y="0"/>
            <a:ext cx="788427" cy="785799"/>
          </a:xfrm>
          <a:prstGeom prst="rect">
            <a:avLst/>
          </a:prstGeom>
        </p:spPr>
      </p:pic>
      <p:pic>
        <p:nvPicPr>
          <p:cNvPr id="23" name="22 Imagen" descr="b-w-2026359_960_720.png"/>
          <p:cNvPicPr>
            <a:picLocks noChangeAspect="1"/>
          </p:cNvPicPr>
          <p:nvPr/>
        </p:nvPicPr>
        <p:blipFill>
          <a:blip r:embed="rId3" cstate="print">
            <a:lum bright="10000" contrast="40000"/>
          </a:blip>
          <a:stretch>
            <a:fillRect/>
          </a:stretch>
        </p:blipFill>
        <p:spPr>
          <a:xfrm>
            <a:off x="5643570" y="4357701"/>
            <a:ext cx="788427" cy="785799"/>
          </a:xfrm>
          <a:prstGeom prst="rect">
            <a:avLst/>
          </a:prstGeom>
        </p:spPr>
      </p:pic>
      <p:pic>
        <p:nvPicPr>
          <p:cNvPr id="24" name="23 Imagen" descr="b-w-2026359_960_720.png"/>
          <p:cNvPicPr>
            <a:picLocks noChangeAspect="1"/>
          </p:cNvPicPr>
          <p:nvPr/>
        </p:nvPicPr>
        <p:blipFill>
          <a:blip r:embed="rId3" cstate="print">
            <a:lum bright="-40000" contrast="40000"/>
          </a:blip>
          <a:stretch>
            <a:fillRect/>
          </a:stretch>
        </p:blipFill>
        <p:spPr>
          <a:xfrm>
            <a:off x="5572132" y="1785932"/>
            <a:ext cx="788427" cy="785799"/>
          </a:xfrm>
          <a:prstGeom prst="rect">
            <a:avLst/>
          </a:prstGeom>
        </p:spPr>
      </p:pic>
      <p:pic>
        <p:nvPicPr>
          <p:cNvPr id="25" name="24 Imagen" descr="b-w-2026359_960_720.png"/>
          <p:cNvPicPr>
            <a:picLocks noChangeAspect="1"/>
          </p:cNvPicPr>
          <p:nvPr/>
        </p:nvPicPr>
        <p:blipFill>
          <a:blip r:embed="rId3" cstate="print">
            <a:lum bright="10000" contrast="40000"/>
          </a:blip>
          <a:stretch>
            <a:fillRect/>
          </a:stretch>
        </p:blipFill>
        <p:spPr>
          <a:xfrm>
            <a:off x="5572132" y="2571750"/>
            <a:ext cx="788427" cy="785799"/>
          </a:xfrm>
          <a:prstGeom prst="rect">
            <a:avLst/>
          </a:prstGeom>
        </p:spPr>
      </p:pic>
      <p:pic>
        <p:nvPicPr>
          <p:cNvPr id="26" name="25 Imagen" descr="b-w-2026359_960_720.png"/>
          <p:cNvPicPr>
            <a:picLocks noChangeAspect="1"/>
          </p:cNvPicPr>
          <p:nvPr/>
        </p:nvPicPr>
        <p:blipFill>
          <a:blip r:embed="rId3" cstate="print">
            <a:lum bright="-40000" contrast="40000"/>
          </a:blip>
          <a:stretch>
            <a:fillRect/>
          </a:stretch>
        </p:blipFill>
        <p:spPr>
          <a:xfrm>
            <a:off x="5572132" y="3429006"/>
            <a:ext cx="788427" cy="785799"/>
          </a:xfrm>
          <a:prstGeom prst="rect">
            <a:avLst/>
          </a:prstGeom>
        </p:spPr>
      </p:pic>
      <p:sp>
        <p:nvSpPr>
          <p:cNvPr id="27" name="26 Rectángulo"/>
          <p:cNvSpPr/>
          <p:nvPr/>
        </p:nvSpPr>
        <p:spPr>
          <a:xfrm>
            <a:off x="-642974" y="-500084"/>
            <a:ext cx="10215634" cy="6072230"/>
          </a:xfrm>
          <a:prstGeom prst="rect">
            <a:avLst/>
          </a:prstGeom>
          <a:gradFill flip="none" rotWithShape="1">
            <a:gsLst>
              <a:gs pos="47000">
                <a:srgbClr val="FFF200"/>
              </a:gs>
              <a:gs pos="45000">
                <a:srgbClr val="FF7A00"/>
              </a:gs>
              <a:gs pos="70000">
                <a:srgbClr val="FF0300"/>
              </a:gs>
              <a:gs pos="100000">
                <a:srgbClr val="4D0808"/>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7"/>
                                        </p:tgtEl>
                                        <p:attrNameLst>
                                          <p:attrName>style.visibility</p:attrName>
                                        </p:attrNameLst>
                                      </p:cBhvr>
                                      <p:to>
                                        <p:strVal val="hidden"/>
                                      </p:to>
                                    </p:set>
                                  </p:childTnLst>
                                </p:cTn>
                              </p:par>
                              <p:par>
                                <p:cTn id="7" presetID="2" presetClass="entr" presetSubtype="12"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0-#ppt_w/2"/>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12"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0-#ppt_w/2"/>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12"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0-#ppt_w/2"/>
                                          </p:val>
                                        </p:tav>
                                        <p:tav tm="100000">
                                          <p:val>
                                            <p:strVal val="#ppt_x"/>
                                          </p:val>
                                        </p:tav>
                                      </p:tavLst>
                                    </p:anim>
                                    <p:anim calcmode="lin" valueType="num">
                                      <p:cBhvr additive="base">
                                        <p:cTn id="18" dur="2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12"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0-#ppt_w/2"/>
                                          </p:val>
                                        </p:tav>
                                        <p:tav tm="100000">
                                          <p:val>
                                            <p:strVal val="#ppt_x"/>
                                          </p:val>
                                        </p:tav>
                                      </p:tavLst>
                                    </p:anim>
                                    <p:anim calcmode="lin" valueType="num">
                                      <p:cBhvr additive="base">
                                        <p:cTn id="22" dur="2000" fill="hold"/>
                                        <p:tgtEl>
                                          <p:spTgt spid="9"/>
                                        </p:tgtEl>
                                        <p:attrNameLst>
                                          <p:attrName>ppt_y</p:attrName>
                                        </p:attrNameLst>
                                      </p:cBhvr>
                                      <p:tavLst>
                                        <p:tav tm="0">
                                          <p:val>
                                            <p:strVal val="1+#ppt_h/2"/>
                                          </p:val>
                                        </p:tav>
                                        <p:tav tm="100000">
                                          <p:val>
                                            <p:strVal val="#ppt_y"/>
                                          </p:val>
                                        </p:tav>
                                      </p:tavLst>
                                    </p:anim>
                                  </p:childTnLst>
                                </p:cTn>
                              </p:par>
                              <p:par>
                                <p:cTn id="23" presetID="2" presetClass="entr" presetSubtype="12"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0-#ppt_w/2"/>
                                          </p:val>
                                        </p:tav>
                                        <p:tav tm="100000">
                                          <p:val>
                                            <p:strVal val="#ppt_x"/>
                                          </p:val>
                                        </p:tav>
                                      </p:tavLst>
                                    </p:anim>
                                    <p:anim calcmode="lin" valueType="num">
                                      <p:cBhvr additive="base">
                                        <p:cTn id="26" dur="2000" fill="hold"/>
                                        <p:tgtEl>
                                          <p:spTgt spid="11"/>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2000" fill="hold"/>
                                        <p:tgtEl>
                                          <p:spTgt spid="13"/>
                                        </p:tgtEl>
                                        <p:attrNameLst>
                                          <p:attrName>ppt_x</p:attrName>
                                        </p:attrNameLst>
                                      </p:cBhvr>
                                      <p:tavLst>
                                        <p:tav tm="0">
                                          <p:val>
                                            <p:strVal val="0-#ppt_w/2"/>
                                          </p:val>
                                        </p:tav>
                                        <p:tav tm="100000">
                                          <p:val>
                                            <p:strVal val="#ppt_x"/>
                                          </p:val>
                                        </p:tav>
                                      </p:tavLst>
                                    </p:anim>
                                    <p:anim calcmode="lin" valueType="num">
                                      <p:cBhvr additive="base">
                                        <p:cTn id="30" dur="2000" fill="hold"/>
                                        <p:tgtEl>
                                          <p:spTgt spid="13"/>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2000" fill="hold"/>
                                        <p:tgtEl>
                                          <p:spTgt spid="15"/>
                                        </p:tgtEl>
                                        <p:attrNameLst>
                                          <p:attrName>ppt_x</p:attrName>
                                        </p:attrNameLst>
                                      </p:cBhvr>
                                      <p:tavLst>
                                        <p:tav tm="0">
                                          <p:val>
                                            <p:strVal val="0-#ppt_w/2"/>
                                          </p:val>
                                        </p:tav>
                                        <p:tav tm="100000">
                                          <p:val>
                                            <p:strVal val="#ppt_x"/>
                                          </p:val>
                                        </p:tav>
                                      </p:tavLst>
                                    </p:anim>
                                    <p:anim calcmode="lin" valueType="num">
                                      <p:cBhvr additive="base">
                                        <p:cTn id="34" dur="2000" fill="hold"/>
                                        <p:tgtEl>
                                          <p:spTgt spid="15"/>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16"/>
                                        </p:tgtEl>
                                        <p:attrNameLst>
                                          <p:attrName>style.visibility</p:attrName>
                                        </p:attrNameLst>
                                      </p:cBhvr>
                                      <p:to>
                                        <p:strVal val="visible"/>
                                      </p:to>
                                    </p:set>
                                    <p:anim calcmode="lin" valueType="num">
                                      <p:cBhvr additive="base">
                                        <p:cTn id="37" dur="2000" fill="hold"/>
                                        <p:tgtEl>
                                          <p:spTgt spid="16"/>
                                        </p:tgtEl>
                                        <p:attrNameLst>
                                          <p:attrName>ppt_x</p:attrName>
                                        </p:attrNameLst>
                                      </p:cBhvr>
                                      <p:tavLst>
                                        <p:tav tm="0">
                                          <p:val>
                                            <p:strVal val="0-#ppt_w/2"/>
                                          </p:val>
                                        </p:tav>
                                        <p:tav tm="100000">
                                          <p:val>
                                            <p:strVal val="#ppt_x"/>
                                          </p:val>
                                        </p:tav>
                                      </p:tavLst>
                                    </p:anim>
                                    <p:anim calcmode="lin" valueType="num">
                                      <p:cBhvr additive="base">
                                        <p:cTn id="38" dur="2000" fill="hold"/>
                                        <p:tgtEl>
                                          <p:spTgt spid="16"/>
                                        </p:tgtEl>
                                        <p:attrNameLst>
                                          <p:attrName>ppt_y</p:attrName>
                                        </p:attrNameLst>
                                      </p:cBhvr>
                                      <p:tavLst>
                                        <p:tav tm="0">
                                          <p:val>
                                            <p:strVal val="1+#ppt_h/2"/>
                                          </p:val>
                                        </p:tav>
                                        <p:tav tm="100000">
                                          <p:val>
                                            <p:strVal val="#ppt_y"/>
                                          </p:val>
                                        </p:tav>
                                      </p:tavLst>
                                    </p:anim>
                                  </p:childTnLst>
                                </p:cTn>
                              </p:par>
                              <p:par>
                                <p:cTn id="39" presetID="2" presetClass="entr" presetSubtype="12" fill="hold" nodeType="withEffect">
                                  <p:stCondLst>
                                    <p:cond delay="0"/>
                                  </p:stCondLst>
                                  <p:childTnLst>
                                    <p:set>
                                      <p:cBhvr>
                                        <p:cTn id="40" dur="1" fill="hold">
                                          <p:stCondLst>
                                            <p:cond delay="0"/>
                                          </p:stCondLst>
                                        </p:cTn>
                                        <p:tgtEl>
                                          <p:spTgt spid="17"/>
                                        </p:tgtEl>
                                        <p:attrNameLst>
                                          <p:attrName>style.visibility</p:attrName>
                                        </p:attrNameLst>
                                      </p:cBhvr>
                                      <p:to>
                                        <p:strVal val="visible"/>
                                      </p:to>
                                    </p:set>
                                    <p:anim calcmode="lin" valueType="num">
                                      <p:cBhvr additive="base">
                                        <p:cTn id="41" dur="2000" fill="hold"/>
                                        <p:tgtEl>
                                          <p:spTgt spid="17"/>
                                        </p:tgtEl>
                                        <p:attrNameLst>
                                          <p:attrName>ppt_x</p:attrName>
                                        </p:attrNameLst>
                                      </p:cBhvr>
                                      <p:tavLst>
                                        <p:tav tm="0">
                                          <p:val>
                                            <p:strVal val="0-#ppt_w/2"/>
                                          </p:val>
                                        </p:tav>
                                        <p:tav tm="100000">
                                          <p:val>
                                            <p:strVal val="#ppt_x"/>
                                          </p:val>
                                        </p:tav>
                                      </p:tavLst>
                                    </p:anim>
                                    <p:anim calcmode="lin" valueType="num">
                                      <p:cBhvr additive="base">
                                        <p:cTn id="42" dur="2000" fill="hold"/>
                                        <p:tgtEl>
                                          <p:spTgt spid="17"/>
                                        </p:tgtEl>
                                        <p:attrNameLst>
                                          <p:attrName>ppt_y</p:attrName>
                                        </p:attrNameLst>
                                      </p:cBhvr>
                                      <p:tavLst>
                                        <p:tav tm="0">
                                          <p:val>
                                            <p:strVal val="1+#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18"/>
                                        </p:tgtEl>
                                        <p:attrNameLst>
                                          <p:attrName>style.visibility</p:attrName>
                                        </p:attrNameLst>
                                      </p:cBhvr>
                                      <p:to>
                                        <p:strVal val="visible"/>
                                      </p:to>
                                    </p:set>
                                    <p:anim calcmode="lin" valueType="num">
                                      <p:cBhvr additive="base">
                                        <p:cTn id="45" dur="2000" fill="hold"/>
                                        <p:tgtEl>
                                          <p:spTgt spid="18"/>
                                        </p:tgtEl>
                                        <p:attrNameLst>
                                          <p:attrName>ppt_x</p:attrName>
                                        </p:attrNameLst>
                                      </p:cBhvr>
                                      <p:tavLst>
                                        <p:tav tm="0">
                                          <p:val>
                                            <p:strVal val="0-#ppt_w/2"/>
                                          </p:val>
                                        </p:tav>
                                        <p:tav tm="100000">
                                          <p:val>
                                            <p:strVal val="#ppt_x"/>
                                          </p:val>
                                        </p:tav>
                                      </p:tavLst>
                                    </p:anim>
                                    <p:anim calcmode="lin" valueType="num">
                                      <p:cBhvr additive="base">
                                        <p:cTn id="46" dur="2000" fill="hold"/>
                                        <p:tgtEl>
                                          <p:spTgt spid="18"/>
                                        </p:tgtEl>
                                        <p:attrNameLst>
                                          <p:attrName>ppt_y</p:attrName>
                                        </p:attrNameLst>
                                      </p:cBhvr>
                                      <p:tavLst>
                                        <p:tav tm="0">
                                          <p:val>
                                            <p:strVal val="1+#ppt_h/2"/>
                                          </p:val>
                                        </p:tav>
                                        <p:tav tm="100000">
                                          <p:val>
                                            <p:strVal val="#ppt_y"/>
                                          </p:val>
                                        </p:tav>
                                      </p:tavLst>
                                    </p:anim>
                                  </p:childTnLst>
                                </p:cTn>
                              </p:par>
                              <p:par>
                                <p:cTn id="47" presetID="2" presetClass="entr" presetSubtype="12" fill="hold" nodeType="withEffect">
                                  <p:stCondLst>
                                    <p:cond delay="0"/>
                                  </p:stCondLst>
                                  <p:childTnLst>
                                    <p:set>
                                      <p:cBhvr>
                                        <p:cTn id="48" dur="1" fill="hold">
                                          <p:stCondLst>
                                            <p:cond delay="0"/>
                                          </p:stCondLst>
                                        </p:cTn>
                                        <p:tgtEl>
                                          <p:spTgt spid="19"/>
                                        </p:tgtEl>
                                        <p:attrNameLst>
                                          <p:attrName>style.visibility</p:attrName>
                                        </p:attrNameLst>
                                      </p:cBhvr>
                                      <p:to>
                                        <p:strVal val="visible"/>
                                      </p:to>
                                    </p:set>
                                    <p:anim calcmode="lin" valueType="num">
                                      <p:cBhvr additive="base">
                                        <p:cTn id="49" dur="2000" fill="hold"/>
                                        <p:tgtEl>
                                          <p:spTgt spid="19"/>
                                        </p:tgtEl>
                                        <p:attrNameLst>
                                          <p:attrName>ppt_x</p:attrName>
                                        </p:attrNameLst>
                                      </p:cBhvr>
                                      <p:tavLst>
                                        <p:tav tm="0">
                                          <p:val>
                                            <p:strVal val="0-#ppt_w/2"/>
                                          </p:val>
                                        </p:tav>
                                        <p:tav tm="100000">
                                          <p:val>
                                            <p:strVal val="#ppt_x"/>
                                          </p:val>
                                        </p:tav>
                                      </p:tavLst>
                                    </p:anim>
                                    <p:anim calcmode="lin" valueType="num">
                                      <p:cBhvr additive="base">
                                        <p:cTn id="50" dur="2000" fill="hold"/>
                                        <p:tgtEl>
                                          <p:spTgt spid="19"/>
                                        </p:tgtEl>
                                        <p:attrNameLst>
                                          <p:attrName>ppt_y</p:attrName>
                                        </p:attrNameLst>
                                      </p:cBhvr>
                                      <p:tavLst>
                                        <p:tav tm="0">
                                          <p:val>
                                            <p:strVal val="1+#ppt_h/2"/>
                                          </p:val>
                                        </p:tav>
                                        <p:tav tm="100000">
                                          <p:val>
                                            <p:strVal val="#ppt_y"/>
                                          </p:val>
                                        </p:tav>
                                      </p:tavLst>
                                    </p:anim>
                                  </p:childTnLst>
                                </p:cTn>
                              </p:par>
                              <p:par>
                                <p:cTn id="51" presetID="2" presetClass="entr" presetSubtype="12" fill="hold" nodeType="withEffect">
                                  <p:stCondLst>
                                    <p:cond delay="0"/>
                                  </p:stCondLst>
                                  <p:childTnLst>
                                    <p:set>
                                      <p:cBhvr>
                                        <p:cTn id="52" dur="1" fill="hold">
                                          <p:stCondLst>
                                            <p:cond delay="0"/>
                                          </p:stCondLst>
                                        </p:cTn>
                                        <p:tgtEl>
                                          <p:spTgt spid="20"/>
                                        </p:tgtEl>
                                        <p:attrNameLst>
                                          <p:attrName>style.visibility</p:attrName>
                                        </p:attrNameLst>
                                      </p:cBhvr>
                                      <p:to>
                                        <p:strVal val="visible"/>
                                      </p:to>
                                    </p:set>
                                    <p:anim calcmode="lin" valueType="num">
                                      <p:cBhvr additive="base">
                                        <p:cTn id="53" dur="2000" fill="hold"/>
                                        <p:tgtEl>
                                          <p:spTgt spid="20"/>
                                        </p:tgtEl>
                                        <p:attrNameLst>
                                          <p:attrName>ppt_x</p:attrName>
                                        </p:attrNameLst>
                                      </p:cBhvr>
                                      <p:tavLst>
                                        <p:tav tm="0">
                                          <p:val>
                                            <p:strVal val="0-#ppt_w/2"/>
                                          </p:val>
                                        </p:tav>
                                        <p:tav tm="100000">
                                          <p:val>
                                            <p:strVal val="#ppt_x"/>
                                          </p:val>
                                        </p:tav>
                                      </p:tavLst>
                                    </p:anim>
                                    <p:anim calcmode="lin" valueType="num">
                                      <p:cBhvr additive="base">
                                        <p:cTn id="54" dur="2000" fill="hold"/>
                                        <p:tgtEl>
                                          <p:spTgt spid="20"/>
                                        </p:tgtEl>
                                        <p:attrNameLst>
                                          <p:attrName>ppt_y</p:attrName>
                                        </p:attrNameLst>
                                      </p:cBhvr>
                                      <p:tavLst>
                                        <p:tav tm="0">
                                          <p:val>
                                            <p:strVal val="1+#ppt_h/2"/>
                                          </p:val>
                                        </p:tav>
                                        <p:tav tm="100000">
                                          <p:val>
                                            <p:strVal val="#ppt_y"/>
                                          </p:val>
                                        </p:tav>
                                      </p:tavLst>
                                    </p:anim>
                                  </p:childTnLst>
                                </p:cTn>
                              </p:par>
                              <p:par>
                                <p:cTn id="55" presetID="2" presetClass="entr" presetSubtype="6" fill="hold" nodeType="withEffect">
                                  <p:stCondLst>
                                    <p:cond delay="0"/>
                                  </p:stCondLst>
                                  <p:childTnLst>
                                    <p:set>
                                      <p:cBhvr>
                                        <p:cTn id="56" dur="1" fill="hold">
                                          <p:stCondLst>
                                            <p:cond delay="0"/>
                                          </p:stCondLst>
                                        </p:cTn>
                                        <p:tgtEl>
                                          <p:spTgt spid="4"/>
                                        </p:tgtEl>
                                        <p:attrNameLst>
                                          <p:attrName>style.visibility</p:attrName>
                                        </p:attrNameLst>
                                      </p:cBhvr>
                                      <p:to>
                                        <p:strVal val="visible"/>
                                      </p:to>
                                    </p:set>
                                    <p:anim calcmode="lin" valueType="num">
                                      <p:cBhvr additive="base">
                                        <p:cTn id="57" dur="2000" fill="hold"/>
                                        <p:tgtEl>
                                          <p:spTgt spid="4"/>
                                        </p:tgtEl>
                                        <p:attrNameLst>
                                          <p:attrName>ppt_x</p:attrName>
                                        </p:attrNameLst>
                                      </p:cBhvr>
                                      <p:tavLst>
                                        <p:tav tm="0">
                                          <p:val>
                                            <p:strVal val="1+#ppt_w/2"/>
                                          </p:val>
                                        </p:tav>
                                        <p:tav tm="100000">
                                          <p:val>
                                            <p:strVal val="#ppt_x"/>
                                          </p:val>
                                        </p:tav>
                                      </p:tavLst>
                                    </p:anim>
                                    <p:anim calcmode="lin" valueType="num">
                                      <p:cBhvr additive="base">
                                        <p:cTn id="58" dur="2000" fill="hold"/>
                                        <p:tgtEl>
                                          <p:spTgt spid="4"/>
                                        </p:tgtEl>
                                        <p:attrNameLst>
                                          <p:attrName>ppt_y</p:attrName>
                                        </p:attrNameLst>
                                      </p:cBhvr>
                                      <p:tavLst>
                                        <p:tav tm="0">
                                          <p:val>
                                            <p:strVal val="1+#ppt_h/2"/>
                                          </p:val>
                                        </p:tav>
                                        <p:tav tm="100000">
                                          <p:val>
                                            <p:strVal val="#ppt_y"/>
                                          </p:val>
                                        </p:tav>
                                      </p:tavLst>
                                    </p:anim>
                                  </p:childTnLst>
                                </p:cTn>
                              </p:par>
                              <p:par>
                                <p:cTn id="59" presetID="2" presetClass="entr" presetSubtype="6" fill="hold" nodeType="withEffect">
                                  <p:stCondLst>
                                    <p:cond delay="0"/>
                                  </p:stCondLst>
                                  <p:childTnLst>
                                    <p:set>
                                      <p:cBhvr>
                                        <p:cTn id="60" dur="1" fill="hold">
                                          <p:stCondLst>
                                            <p:cond delay="0"/>
                                          </p:stCondLst>
                                        </p:cTn>
                                        <p:tgtEl>
                                          <p:spTgt spid="6"/>
                                        </p:tgtEl>
                                        <p:attrNameLst>
                                          <p:attrName>style.visibility</p:attrName>
                                        </p:attrNameLst>
                                      </p:cBhvr>
                                      <p:to>
                                        <p:strVal val="visible"/>
                                      </p:to>
                                    </p:set>
                                    <p:anim calcmode="lin" valueType="num">
                                      <p:cBhvr additive="base">
                                        <p:cTn id="61" dur="2000" fill="hold"/>
                                        <p:tgtEl>
                                          <p:spTgt spid="6"/>
                                        </p:tgtEl>
                                        <p:attrNameLst>
                                          <p:attrName>ppt_x</p:attrName>
                                        </p:attrNameLst>
                                      </p:cBhvr>
                                      <p:tavLst>
                                        <p:tav tm="0">
                                          <p:val>
                                            <p:strVal val="1+#ppt_w/2"/>
                                          </p:val>
                                        </p:tav>
                                        <p:tav tm="100000">
                                          <p:val>
                                            <p:strVal val="#ppt_x"/>
                                          </p:val>
                                        </p:tav>
                                      </p:tavLst>
                                    </p:anim>
                                    <p:anim calcmode="lin" valueType="num">
                                      <p:cBhvr additive="base">
                                        <p:cTn id="62" dur="2000" fill="hold"/>
                                        <p:tgtEl>
                                          <p:spTgt spid="6"/>
                                        </p:tgtEl>
                                        <p:attrNameLst>
                                          <p:attrName>ppt_y</p:attrName>
                                        </p:attrNameLst>
                                      </p:cBhvr>
                                      <p:tavLst>
                                        <p:tav tm="0">
                                          <p:val>
                                            <p:strVal val="1+#ppt_h/2"/>
                                          </p:val>
                                        </p:tav>
                                        <p:tav tm="100000">
                                          <p:val>
                                            <p:strVal val="#ppt_y"/>
                                          </p:val>
                                        </p:tav>
                                      </p:tavLst>
                                    </p:anim>
                                  </p:childTnLst>
                                </p:cTn>
                              </p:par>
                              <p:par>
                                <p:cTn id="63" presetID="2" presetClass="entr" presetSubtype="6" fill="hold" nodeType="withEffect">
                                  <p:stCondLst>
                                    <p:cond delay="0"/>
                                  </p:stCondLst>
                                  <p:childTnLst>
                                    <p:set>
                                      <p:cBhvr>
                                        <p:cTn id="64" dur="1" fill="hold">
                                          <p:stCondLst>
                                            <p:cond delay="0"/>
                                          </p:stCondLst>
                                        </p:cTn>
                                        <p:tgtEl>
                                          <p:spTgt spid="8"/>
                                        </p:tgtEl>
                                        <p:attrNameLst>
                                          <p:attrName>style.visibility</p:attrName>
                                        </p:attrNameLst>
                                      </p:cBhvr>
                                      <p:to>
                                        <p:strVal val="visible"/>
                                      </p:to>
                                    </p:set>
                                    <p:anim calcmode="lin" valueType="num">
                                      <p:cBhvr additive="base">
                                        <p:cTn id="65" dur="2000" fill="hold"/>
                                        <p:tgtEl>
                                          <p:spTgt spid="8"/>
                                        </p:tgtEl>
                                        <p:attrNameLst>
                                          <p:attrName>ppt_x</p:attrName>
                                        </p:attrNameLst>
                                      </p:cBhvr>
                                      <p:tavLst>
                                        <p:tav tm="0">
                                          <p:val>
                                            <p:strVal val="1+#ppt_w/2"/>
                                          </p:val>
                                        </p:tav>
                                        <p:tav tm="100000">
                                          <p:val>
                                            <p:strVal val="#ppt_x"/>
                                          </p:val>
                                        </p:tav>
                                      </p:tavLst>
                                    </p:anim>
                                    <p:anim calcmode="lin" valueType="num">
                                      <p:cBhvr additive="base">
                                        <p:cTn id="66" dur="2000" fill="hold"/>
                                        <p:tgtEl>
                                          <p:spTgt spid="8"/>
                                        </p:tgtEl>
                                        <p:attrNameLst>
                                          <p:attrName>ppt_y</p:attrName>
                                        </p:attrNameLst>
                                      </p:cBhvr>
                                      <p:tavLst>
                                        <p:tav tm="0">
                                          <p:val>
                                            <p:strVal val="1+#ppt_h/2"/>
                                          </p:val>
                                        </p:tav>
                                        <p:tav tm="100000">
                                          <p:val>
                                            <p:strVal val="#ppt_y"/>
                                          </p:val>
                                        </p:tav>
                                      </p:tavLst>
                                    </p:anim>
                                  </p:childTnLst>
                                </p:cTn>
                              </p:par>
                              <p:par>
                                <p:cTn id="67" presetID="2" presetClass="entr" presetSubtype="6" fill="hold" nodeType="withEffect">
                                  <p:stCondLst>
                                    <p:cond delay="0"/>
                                  </p:stCondLst>
                                  <p:childTnLst>
                                    <p:set>
                                      <p:cBhvr>
                                        <p:cTn id="68" dur="1" fill="hold">
                                          <p:stCondLst>
                                            <p:cond delay="0"/>
                                          </p:stCondLst>
                                        </p:cTn>
                                        <p:tgtEl>
                                          <p:spTgt spid="10"/>
                                        </p:tgtEl>
                                        <p:attrNameLst>
                                          <p:attrName>style.visibility</p:attrName>
                                        </p:attrNameLst>
                                      </p:cBhvr>
                                      <p:to>
                                        <p:strVal val="visible"/>
                                      </p:to>
                                    </p:set>
                                    <p:anim calcmode="lin" valueType="num">
                                      <p:cBhvr additive="base">
                                        <p:cTn id="69" dur="2000" fill="hold"/>
                                        <p:tgtEl>
                                          <p:spTgt spid="10"/>
                                        </p:tgtEl>
                                        <p:attrNameLst>
                                          <p:attrName>ppt_x</p:attrName>
                                        </p:attrNameLst>
                                      </p:cBhvr>
                                      <p:tavLst>
                                        <p:tav tm="0">
                                          <p:val>
                                            <p:strVal val="1+#ppt_w/2"/>
                                          </p:val>
                                        </p:tav>
                                        <p:tav tm="100000">
                                          <p:val>
                                            <p:strVal val="#ppt_x"/>
                                          </p:val>
                                        </p:tav>
                                      </p:tavLst>
                                    </p:anim>
                                    <p:anim calcmode="lin" valueType="num">
                                      <p:cBhvr additive="base">
                                        <p:cTn id="70" dur="2000" fill="hold"/>
                                        <p:tgtEl>
                                          <p:spTgt spid="10"/>
                                        </p:tgtEl>
                                        <p:attrNameLst>
                                          <p:attrName>ppt_y</p:attrName>
                                        </p:attrNameLst>
                                      </p:cBhvr>
                                      <p:tavLst>
                                        <p:tav tm="0">
                                          <p:val>
                                            <p:strVal val="1+#ppt_h/2"/>
                                          </p:val>
                                        </p:tav>
                                        <p:tav tm="100000">
                                          <p:val>
                                            <p:strVal val="#ppt_y"/>
                                          </p:val>
                                        </p:tav>
                                      </p:tavLst>
                                    </p:anim>
                                  </p:childTnLst>
                                </p:cTn>
                              </p:par>
                              <p:par>
                                <p:cTn id="71" presetID="2" presetClass="entr" presetSubtype="6" fill="hold" nodeType="withEffect">
                                  <p:stCondLst>
                                    <p:cond delay="0"/>
                                  </p:stCondLst>
                                  <p:childTnLst>
                                    <p:set>
                                      <p:cBhvr>
                                        <p:cTn id="72" dur="1" fill="hold">
                                          <p:stCondLst>
                                            <p:cond delay="0"/>
                                          </p:stCondLst>
                                        </p:cTn>
                                        <p:tgtEl>
                                          <p:spTgt spid="12"/>
                                        </p:tgtEl>
                                        <p:attrNameLst>
                                          <p:attrName>style.visibility</p:attrName>
                                        </p:attrNameLst>
                                      </p:cBhvr>
                                      <p:to>
                                        <p:strVal val="visible"/>
                                      </p:to>
                                    </p:set>
                                    <p:anim calcmode="lin" valueType="num">
                                      <p:cBhvr additive="base">
                                        <p:cTn id="73" dur="2000" fill="hold"/>
                                        <p:tgtEl>
                                          <p:spTgt spid="12"/>
                                        </p:tgtEl>
                                        <p:attrNameLst>
                                          <p:attrName>ppt_x</p:attrName>
                                        </p:attrNameLst>
                                      </p:cBhvr>
                                      <p:tavLst>
                                        <p:tav tm="0">
                                          <p:val>
                                            <p:strVal val="1+#ppt_w/2"/>
                                          </p:val>
                                        </p:tav>
                                        <p:tav tm="100000">
                                          <p:val>
                                            <p:strVal val="#ppt_x"/>
                                          </p:val>
                                        </p:tav>
                                      </p:tavLst>
                                    </p:anim>
                                    <p:anim calcmode="lin" valueType="num">
                                      <p:cBhvr additive="base">
                                        <p:cTn id="74" dur="2000" fill="hold"/>
                                        <p:tgtEl>
                                          <p:spTgt spid="12"/>
                                        </p:tgtEl>
                                        <p:attrNameLst>
                                          <p:attrName>ppt_y</p:attrName>
                                        </p:attrNameLst>
                                      </p:cBhvr>
                                      <p:tavLst>
                                        <p:tav tm="0">
                                          <p:val>
                                            <p:strVal val="1+#ppt_h/2"/>
                                          </p:val>
                                        </p:tav>
                                        <p:tav tm="100000">
                                          <p:val>
                                            <p:strVal val="#ppt_y"/>
                                          </p:val>
                                        </p:tav>
                                      </p:tavLst>
                                    </p:anim>
                                  </p:childTnLst>
                                </p:cTn>
                              </p:par>
                              <p:par>
                                <p:cTn id="75" presetID="2" presetClass="entr" presetSubtype="6" fill="hold" nodeType="withEffect">
                                  <p:stCondLst>
                                    <p:cond delay="0"/>
                                  </p:stCondLst>
                                  <p:childTnLst>
                                    <p:set>
                                      <p:cBhvr>
                                        <p:cTn id="76" dur="1" fill="hold">
                                          <p:stCondLst>
                                            <p:cond delay="0"/>
                                          </p:stCondLst>
                                        </p:cTn>
                                        <p:tgtEl>
                                          <p:spTgt spid="14"/>
                                        </p:tgtEl>
                                        <p:attrNameLst>
                                          <p:attrName>style.visibility</p:attrName>
                                        </p:attrNameLst>
                                      </p:cBhvr>
                                      <p:to>
                                        <p:strVal val="visible"/>
                                      </p:to>
                                    </p:set>
                                    <p:anim calcmode="lin" valueType="num">
                                      <p:cBhvr additive="base">
                                        <p:cTn id="77" dur="2000" fill="hold"/>
                                        <p:tgtEl>
                                          <p:spTgt spid="14"/>
                                        </p:tgtEl>
                                        <p:attrNameLst>
                                          <p:attrName>ppt_x</p:attrName>
                                        </p:attrNameLst>
                                      </p:cBhvr>
                                      <p:tavLst>
                                        <p:tav tm="0">
                                          <p:val>
                                            <p:strVal val="1+#ppt_w/2"/>
                                          </p:val>
                                        </p:tav>
                                        <p:tav tm="100000">
                                          <p:val>
                                            <p:strVal val="#ppt_x"/>
                                          </p:val>
                                        </p:tav>
                                      </p:tavLst>
                                    </p:anim>
                                    <p:anim calcmode="lin" valueType="num">
                                      <p:cBhvr additive="base">
                                        <p:cTn id="78" dur="2000" fill="hold"/>
                                        <p:tgtEl>
                                          <p:spTgt spid="14"/>
                                        </p:tgtEl>
                                        <p:attrNameLst>
                                          <p:attrName>ppt_y</p:attrName>
                                        </p:attrNameLst>
                                      </p:cBhvr>
                                      <p:tavLst>
                                        <p:tav tm="0">
                                          <p:val>
                                            <p:strVal val="1+#ppt_h/2"/>
                                          </p:val>
                                        </p:tav>
                                        <p:tav tm="100000">
                                          <p:val>
                                            <p:strVal val="#ppt_y"/>
                                          </p:val>
                                        </p:tav>
                                      </p:tavLst>
                                    </p:anim>
                                  </p:childTnLst>
                                </p:cTn>
                              </p:par>
                              <p:par>
                                <p:cTn id="79" presetID="2" presetClass="entr" presetSubtype="6" fill="hold" nodeType="withEffect">
                                  <p:stCondLst>
                                    <p:cond delay="0"/>
                                  </p:stCondLst>
                                  <p:childTnLst>
                                    <p:set>
                                      <p:cBhvr>
                                        <p:cTn id="80" dur="1" fill="hold">
                                          <p:stCondLst>
                                            <p:cond delay="0"/>
                                          </p:stCondLst>
                                        </p:cTn>
                                        <p:tgtEl>
                                          <p:spTgt spid="21"/>
                                        </p:tgtEl>
                                        <p:attrNameLst>
                                          <p:attrName>style.visibility</p:attrName>
                                        </p:attrNameLst>
                                      </p:cBhvr>
                                      <p:to>
                                        <p:strVal val="visible"/>
                                      </p:to>
                                    </p:set>
                                    <p:anim calcmode="lin" valueType="num">
                                      <p:cBhvr additive="base">
                                        <p:cTn id="81" dur="2000" fill="hold"/>
                                        <p:tgtEl>
                                          <p:spTgt spid="21"/>
                                        </p:tgtEl>
                                        <p:attrNameLst>
                                          <p:attrName>ppt_x</p:attrName>
                                        </p:attrNameLst>
                                      </p:cBhvr>
                                      <p:tavLst>
                                        <p:tav tm="0">
                                          <p:val>
                                            <p:strVal val="1+#ppt_w/2"/>
                                          </p:val>
                                        </p:tav>
                                        <p:tav tm="100000">
                                          <p:val>
                                            <p:strVal val="#ppt_x"/>
                                          </p:val>
                                        </p:tav>
                                      </p:tavLst>
                                    </p:anim>
                                    <p:anim calcmode="lin" valueType="num">
                                      <p:cBhvr additive="base">
                                        <p:cTn id="82" dur="2000" fill="hold"/>
                                        <p:tgtEl>
                                          <p:spTgt spid="21"/>
                                        </p:tgtEl>
                                        <p:attrNameLst>
                                          <p:attrName>ppt_y</p:attrName>
                                        </p:attrNameLst>
                                      </p:cBhvr>
                                      <p:tavLst>
                                        <p:tav tm="0">
                                          <p:val>
                                            <p:strVal val="1+#ppt_h/2"/>
                                          </p:val>
                                        </p:tav>
                                        <p:tav tm="100000">
                                          <p:val>
                                            <p:strVal val="#ppt_y"/>
                                          </p:val>
                                        </p:tav>
                                      </p:tavLst>
                                    </p:anim>
                                  </p:childTnLst>
                                </p:cTn>
                              </p:par>
                              <p:par>
                                <p:cTn id="83" presetID="2" presetClass="entr" presetSubtype="6" fill="hold" nodeType="withEffect">
                                  <p:stCondLst>
                                    <p:cond delay="0"/>
                                  </p:stCondLst>
                                  <p:childTnLst>
                                    <p:set>
                                      <p:cBhvr>
                                        <p:cTn id="84" dur="1" fill="hold">
                                          <p:stCondLst>
                                            <p:cond delay="0"/>
                                          </p:stCondLst>
                                        </p:cTn>
                                        <p:tgtEl>
                                          <p:spTgt spid="22"/>
                                        </p:tgtEl>
                                        <p:attrNameLst>
                                          <p:attrName>style.visibility</p:attrName>
                                        </p:attrNameLst>
                                      </p:cBhvr>
                                      <p:to>
                                        <p:strVal val="visible"/>
                                      </p:to>
                                    </p:set>
                                    <p:anim calcmode="lin" valueType="num">
                                      <p:cBhvr additive="base">
                                        <p:cTn id="85" dur="2000" fill="hold"/>
                                        <p:tgtEl>
                                          <p:spTgt spid="22"/>
                                        </p:tgtEl>
                                        <p:attrNameLst>
                                          <p:attrName>ppt_x</p:attrName>
                                        </p:attrNameLst>
                                      </p:cBhvr>
                                      <p:tavLst>
                                        <p:tav tm="0">
                                          <p:val>
                                            <p:strVal val="1+#ppt_w/2"/>
                                          </p:val>
                                        </p:tav>
                                        <p:tav tm="100000">
                                          <p:val>
                                            <p:strVal val="#ppt_x"/>
                                          </p:val>
                                        </p:tav>
                                      </p:tavLst>
                                    </p:anim>
                                    <p:anim calcmode="lin" valueType="num">
                                      <p:cBhvr additive="base">
                                        <p:cTn id="86" dur="2000" fill="hold"/>
                                        <p:tgtEl>
                                          <p:spTgt spid="22"/>
                                        </p:tgtEl>
                                        <p:attrNameLst>
                                          <p:attrName>ppt_y</p:attrName>
                                        </p:attrNameLst>
                                      </p:cBhvr>
                                      <p:tavLst>
                                        <p:tav tm="0">
                                          <p:val>
                                            <p:strVal val="1+#ppt_h/2"/>
                                          </p:val>
                                        </p:tav>
                                        <p:tav tm="100000">
                                          <p:val>
                                            <p:strVal val="#ppt_y"/>
                                          </p:val>
                                        </p:tav>
                                      </p:tavLst>
                                    </p:anim>
                                  </p:childTnLst>
                                </p:cTn>
                              </p:par>
                              <p:par>
                                <p:cTn id="87" presetID="2" presetClass="entr" presetSubtype="6" fill="hold" nodeType="withEffect">
                                  <p:stCondLst>
                                    <p:cond delay="0"/>
                                  </p:stCondLst>
                                  <p:childTnLst>
                                    <p:set>
                                      <p:cBhvr>
                                        <p:cTn id="88" dur="1" fill="hold">
                                          <p:stCondLst>
                                            <p:cond delay="0"/>
                                          </p:stCondLst>
                                        </p:cTn>
                                        <p:tgtEl>
                                          <p:spTgt spid="23"/>
                                        </p:tgtEl>
                                        <p:attrNameLst>
                                          <p:attrName>style.visibility</p:attrName>
                                        </p:attrNameLst>
                                      </p:cBhvr>
                                      <p:to>
                                        <p:strVal val="visible"/>
                                      </p:to>
                                    </p:set>
                                    <p:anim calcmode="lin" valueType="num">
                                      <p:cBhvr additive="base">
                                        <p:cTn id="89" dur="2000" fill="hold"/>
                                        <p:tgtEl>
                                          <p:spTgt spid="23"/>
                                        </p:tgtEl>
                                        <p:attrNameLst>
                                          <p:attrName>ppt_x</p:attrName>
                                        </p:attrNameLst>
                                      </p:cBhvr>
                                      <p:tavLst>
                                        <p:tav tm="0">
                                          <p:val>
                                            <p:strVal val="1+#ppt_w/2"/>
                                          </p:val>
                                        </p:tav>
                                        <p:tav tm="100000">
                                          <p:val>
                                            <p:strVal val="#ppt_x"/>
                                          </p:val>
                                        </p:tav>
                                      </p:tavLst>
                                    </p:anim>
                                    <p:anim calcmode="lin" valueType="num">
                                      <p:cBhvr additive="base">
                                        <p:cTn id="90" dur="2000" fill="hold"/>
                                        <p:tgtEl>
                                          <p:spTgt spid="23"/>
                                        </p:tgtEl>
                                        <p:attrNameLst>
                                          <p:attrName>ppt_y</p:attrName>
                                        </p:attrNameLst>
                                      </p:cBhvr>
                                      <p:tavLst>
                                        <p:tav tm="0">
                                          <p:val>
                                            <p:strVal val="1+#ppt_h/2"/>
                                          </p:val>
                                        </p:tav>
                                        <p:tav tm="100000">
                                          <p:val>
                                            <p:strVal val="#ppt_y"/>
                                          </p:val>
                                        </p:tav>
                                      </p:tavLst>
                                    </p:anim>
                                  </p:childTnLst>
                                </p:cTn>
                              </p:par>
                              <p:par>
                                <p:cTn id="91" presetID="2" presetClass="entr" presetSubtype="6" fill="hold" nodeType="withEffect">
                                  <p:stCondLst>
                                    <p:cond delay="0"/>
                                  </p:stCondLst>
                                  <p:childTnLst>
                                    <p:set>
                                      <p:cBhvr>
                                        <p:cTn id="92" dur="1" fill="hold">
                                          <p:stCondLst>
                                            <p:cond delay="0"/>
                                          </p:stCondLst>
                                        </p:cTn>
                                        <p:tgtEl>
                                          <p:spTgt spid="24"/>
                                        </p:tgtEl>
                                        <p:attrNameLst>
                                          <p:attrName>style.visibility</p:attrName>
                                        </p:attrNameLst>
                                      </p:cBhvr>
                                      <p:to>
                                        <p:strVal val="visible"/>
                                      </p:to>
                                    </p:set>
                                    <p:anim calcmode="lin" valueType="num">
                                      <p:cBhvr additive="base">
                                        <p:cTn id="93" dur="2000" fill="hold"/>
                                        <p:tgtEl>
                                          <p:spTgt spid="24"/>
                                        </p:tgtEl>
                                        <p:attrNameLst>
                                          <p:attrName>ppt_x</p:attrName>
                                        </p:attrNameLst>
                                      </p:cBhvr>
                                      <p:tavLst>
                                        <p:tav tm="0">
                                          <p:val>
                                            <p:strVal val="1+#ppt_w/2"/>
                                          </p:val>
                                        </p:tav>
                                        <p:tav tm="100000">
                                          <p:val>
                                            <p:strVal val="#ppt_x"/>
                                          </p:val>
                                        </p:tav>
                                      </p:tavLst>
                                    </p:anim>
                                    <p:anim calcmode="lin" valueType="num">
                                      <p:cBhvr additive="base">
                                        <p:cTn id="94" dur="2000" fill="hold"/>
                                        <p:tgtEl>
                                          <p:spTgt spid="24"/>
                                        </p:tgtEl>
                                        <p:attrNameLst>
                                          <p:attrName>ppt_y</p:attrName>
                                        </p:attrNameLst>
                                      </p:cBhvr>
                                      <p:tavLst>
                                        <p:tav tm="0">
                                          <p:val>
                                            <p:strVal val="1+#ppt_h/2"/>
                                          </p:val>
                                        </p:tav>
                                        <p:tav tm="100000">
                                          <p:val>
                                            <p:strVal val="#ppt_y"/>
                                          </p:val>
                                        </p:tav>
                                      </p:tavLst>
                                    </p:anim>
                                  </p:childTnLst>
                                </p:cTn>
                              </p:par>
                              <p:par>
                                <p:cTn id="95" presetID="2" presetClass="entr" presetSubtype="6" fill="hold" nodeType="withEffect">
                                  <p:stCondLst>
                                    <p:cond delay="0"/>
                                  </p:stCondLst>
                                  <p:childTnLst>
                                    <p:set>
                                      <p:cBhvr>
                                        <p:cTn id="96" dur="1" fill="hold">
                                          <p:stCondLst>
                                            <p:cond delay="0"/>
                                          </p:stCondLst>
                                        </p:cTn>
                                        <p:tgtEl>
                                          <p:spTgt spid="25"/>
                                        </p:tgtEl>
                                        <p:attrNameLst>
                                          <p:attrName>style.visibility</p:attrName>
                                        </p:attrNameLst>
                                      </p:cBhvr>
                                      <p:to>
                                        <p:strVal val="visible"/>
                                      </p:to>
                                    </p:set>
                                    <p:anim calcmode="lin" valueType="num">
                                      <p:cBhvr additive="base">
                                        <p:cTn id="97" dur="2000" fill="hold"/>
                                        <p:tgtEl>
                                          <p:spTgt spid="25"/>
                                        </p:tgtEl>
                                        <p:attrNameLst>
                                          <p:attrName>ppt_x</p:attrName>
                                        </p:attrNameLst>
                                      </p:cBhvr>
                                      <p:tavLst>
                                        <p:tav tm="0">
                                          <p:val>
                                            <p:strVal val="1+#ppt_w/2"/>
                                          </p:val>
                                        </p:tav>
                                        <p:tav tm="100000">
                                          <p:val>
                                            <p:strVal val="#ppt_x"/>
                                          </p:val>
                                        </p:tav>
                                      </p:tavLst>
                                    </p:anim>
                                    <p:anim calcmode="lin" valueType="num">
                                      <p:cBhvr additive="base">
                                        <p:cTn id="98" dur="2000" fill="hold"/>
                                        <p:tgtEl>
                                          <p:spTgt spid="25"/>
                                        </p:tgtEl>
                                        <p:attrNameLst>
                                          <p:attrName>ppt_y</p:attrName>
                                        </p:attrNameLst>
                                      </p:cBhvr>
                                      <p:tavLst>
                                        <p:tav tm="0">
                                          <p:val>
                                            <p:strVal val="1+#ppt_h/2"/>
                                          </p:val>
                                        </p:tav>
                                        <p:tav tm="100000">
                                          <p:val>
                                            <p:strVal val="#ppt_y"/>
                                          </p:val>
                                        </p:tav>
                                      </p:tavLst>
                                    </p:anim>
                                  </p:childTnLst>
                                </p:cTn>
                              </p:par>
                              <p:par>
                                <p:cTn id="99" presetID="2" presetClass="entr" presetSubtype="6" fill="hold" nodeType="withEffect">
                                  <p:stCondLst>
                                    <p:cond delay="0"/>
                                  </p:stCondLst>
                                  <p:childTnLst>
                                    <p:set>
                                      <p:cBhvr>
                                        <p:cTn id="100" dur="1" fill="hold">
                                          <p:stCondLst>
                                            <p:cond delay="0"/>
                                          </p:stCondLst>
                                        </p:cTn>
                                        <p:tgtEl>
                                          <p:spTgt spid="26"/>
                                        </p:tgtEl>
                                        <p:attrNameLst>
                                          <p:attrName>style.visibility</p:attrName>
                                        </p:attrNameLst>
                                      </p:cBhvr>
                                      <p:to>
                                        <p:strVal val="visible"/>
                                      </p:to>
                                    </p:set>
                                    <p:anim calcmode="lin" valueType="num">
                                      <p:cBhvr additive="base">
                                        <p:cTn id="101" dur="2000" fill="hold"/>
                                        <p:tgtEl>
                                          <p:spTgt spid="26"/>
                                        </p:tgtEl>
                                        <p:attrNameLst>
                                          <p:attrName>ppt_x</p:attrName>
                                        </p:attrNameLst>
                                      </p:cBhvr>
                                      <p:tavLst>
                                        <p:tav tm="0">
                                          <p:val>
                                            <p:strVal val="1+#ppt_w/2"/>
                                          </p:val>
                                        </p:tav>
                                        <p:tav tm="100000">
                                          <p:val>
                                            <p:strVal val="#ppt_x"/>
                                          </p:val>
                                        </p:tav>
                                      </p:tavLst>
                                    </p:anim>
                                    <p:anim calcmode="lin" valueType="num">
                                      <p:cBhvr additive="base">
                                        <p:cTn id="102" dur="2000" fill="hold"/>
                                        <p:tgtEl>
                                          <p:spTgt spid="26"/>
                                        </p:tgtEl>
                                        <p:attrNameLst>
                                          <p:attrName>ppt_y</p:attrName>
                                        </p:attrNameLst>
                                      </p:cBhvr>
                                      <p:tavLst>
                                        <p:tav tm="0">
                                          <p:val>
                                            <p:strVal val="1+#ppt_h/2"/>
                                          </p:val>
                                        </p:tav>
                                        <p:tav tm="100000">
                                          <p:val>
                                            <p:strVal val="#ppt_y"/>
                                          </p:val>
                                        </p:tav>
                                      </p:tavLst>
                                    </p:anim>
                                  </p:childTnLst>
                                </p:cTn>
                              </p:par>
                              <p:par>
                                <p:cTn id="103" presetID="8" presetClass="emph" presetSubtype="0" autoRev="1" fill="hold" nodeType="withEffect">
                                  <p:stCondLst>
                                    <p:cond delay="0"/>
                                  </p:stCondLst>
                                  <p:childTnLst>
                                    <p:animRot by="21600000">
                                      <p:cBhvr>
                                        <p:cTn id="104" dur="2000" fill="hold"/>
                                        <p:tgtEl>
                                          <p:spTgt spid="9"/>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15"/>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16"/>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17"/>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19"/>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20"/>
                                        </p:tgtEl>
                                        <p:attrNameLst>
                                          <p:attrName>r</p:attrName>
                                        </p:attrNameLst>
                                      </p:cBhvr>
                                    </p:animRot>
                                  </p:childTnLst>
                                </p:cTn>
                              </p:par>
                              <p:par>
                                <p:cTn id="115" presetID="8" presetClass="emph" presetSubtype="0" autoRev="1" fill="hold" nodeType="withEffect">
                                  <p:stCondLst>
                                    <p:cond delay="0"/>
                                  </p:stCondLst>
                                  <p:childTnLst>
                                    <p:animRot by="-21600000">
                                      <p:cBhvr>
                                        <p:cTn id="116" dur="2000" fill="hold"/>
                                        <p:tgtEl>
                                          <p:spTgt spid="3"/>
                                        </p:tgtEl>
                                        <p:attrNameLst>
                                          <p:attrName>r</p:attrName>
                                        </p:attrNameLst>
                                      </p:cBhvr>
                                    </p:animRot>
                                  </p:childTnLst>
                                </p:cTn>
                              </p:par>
                              <p:par>
                                <p:cTn id="117" presetID="8" presetClass="emph" presetSubtype="0" autoRev="1" fill="hold" nodeType="withEffect">
                                  <p:stCondLst>
                                    <p:cond delay="0"/>
                                  </p:stCondLst>
                                  <p:childTnLst>
                                    <p:animRot by="-21600000">
                                      <p:cBhvr>
                                        <p:cTn id="118" dur="2000" fill="hold"/>
                                        <p:tgtEl>
                                          <p:spTgt spid="5"/>
                                        </p:tgtEl>
                                        <p:attrNameLst>
                                          <p:attrName>r</p:attrName>
                                        </p:attrNameLst>
                                      </p:cBhvr>
                                    </p:animRot>
                                  </p:childTnLst>
                                </p:cTn>
                              </p:par>
                              <p:par>
                                <p:cTn id="119" presetID="8" presetClass="emph" presetSubtype="0" autoRev="1" fill="hold" nodeType="withEffect">
                                  <p:stCondLst>
                                    <p:cond delay="0"/>
                                  </p:stCondLst>
                                  <p:childTnLst>
                                    <p:animRot by="-21600000">
                                      <p:cBhvr>
                                        <p:cTn id="120" dur="2000" fill="hold"/>
                                        <p:tgtEl>
                                          <p:spTgt spid="7"/>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11"/>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13"/>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18"/>
                                        </p:tgtEl>
                                        <p:attrNameLst>
                                          <p:attrName>r</p:attrName>
                                        </p:attrNameLst>
                                      </p:cBhvr>
                                    </p:animRot>
                                  </p:childTnLst>
                                </p:cTn>
                              </p:par>
                              <p:par>
                                <p:cTn id="127" presetID="8" presetClass="emph" presetSubtype="0" autoRev="1" fill="hold" nodeType="withEffect">
                                  <p:stCondLst>
                                    <p:cond delay="0"/>
                                  </p:stCondLst>
                                  <p:childTnLst>
                                    <p:animRot by="21600000">
                                      <p:cBhvr>
                                        <p:cTn id="128" dur="2000" fill="hold"/>
                                        <p:tgtEl>
                                          <p:spTgt spid="4"/>
                                        </p:tgtEl>
                                        <p:attrNameLst>
                                          <p:attrName>r</p:attrName>
                                        </p:attrNameLst>
                                      </p:cBhvr>
                                    </p:animRot>
                                  </p:childTnLst>
                                </p:cTn>
                              </p:par>
                              <p:par>
                                <p:cTn id="129" presetID="8" presetClass="emph" presetSubtype="0" autoRev="1" fill="hold" nodeType="withEffect">
                                  <p:stCondLst>
                                    <p:cond delay="0"/>
                                  </p:stCondLst>
                                  <p:childTnLst>
                                    <p:animRot by="21600000">
                                      <p:cBhvr>
                                        <p:cTn id="130" dur="2000" fill="hold"/>
                                        <p:tgtEl>
                                          <p:spTgt spid="6"/>
                                        </p:tgtEl>
                                        <p:attrNameLst>
                                          <p:attrName>r</p:attrName>
                                        </p:attrNameLst>
                                      </p:cBhvr>
                                    </p:animRot>
                                  </p:childTnLst>
                                </p:cTn>
                              </p:par>
                              <p:par>
                                <p:cTn id="131" presetID="8" presetClass="emph" presetSubtype="0" autoRev="1" fill="hold" nodeType="withEffect">
                                  <p:stCondLst>
                                    <p:cond delay="0"/>
                                  </p:stCondLst>
                                  <p:childTnLst>
                                    <p:animRot by="21600000">
                                      <p:cBhvr>
                                        <p:cTn id="132" dur="2000" fill="hold"/>
                                        <p:tgtEl>
                                          <p:spTgt spid="8"/>
                                        </p:tgtEl>
                                        <p:attrNameLst>
                                          <p:attrName>r</p:attrName>
                                        </p:attrNameLst>
                                      </p:cBhvr>
                                    </p:animRot>
                                  </p:childTnLst>
                                </p:cTn>
                              </p:par>
                              <p:par>
                                <p:cTn id="133" presetID="8" presetClass="emph" presetSubtype="0" autoRev="1" fill="hold" nodeType="withEffect">
                                  <p:stCondLst>
                                    <p:cond delay="0"/>
                                  </p:stCondLst>
                                  <p:childTnLst>
                                    <p:animRot by="21600000">
                                      <p:cBhvr>
                                        <p:cTn id="134" dur="2000" fill="hold"/>
                                        <p:tgtEl>
                                          <p:spTgt spid="10"/>
                                        </p:tgtEl>
                                        <p:attrNameLst>
                                          <p:attrName>r</p:attrName>
                                        </p:attrNameLst>
                                      </p:cBhvr>
                                    </p:animRot>
                                  </p:childTnLst>
                                </p:cTn>
                              </p:par>
                              <p:par>
                                <p:cTn id="135" presetID="8" presetClass="emph" presetSubtype="0" autoRev="1" fill="hold" nodeType="withEffect">
                                  <p:stCondLst>
                                    <p:cond delay="0"/>
                                  </p:stCondLst>
                                  <p:childTnLst>
                                    <p:animRot by="21600000">
                                      <p:cBhvr>
                                        <p:cTn id="136" dur="2000" fill="hold"/>
                                        <p:tgtEl>
                                          <p:spTgt spid="12"/>
                                        </p:tgtEl>
                                        <p:attrNameLst>
                                          <p:attrName>r</p:attrName>
                                        </p:attrNameLst>
                                      </p:cBhvr>
                                    </p:animRot>
                                  </p:childTnLst>
                                </p:cTn>
                              </p:par>
                              <p:par>
                                <p:cTn id="137" presetID="8" presetClass="emph" presetSubtype="0" autoRev="1" fill="hold" nodeType="withEffect">
                                  <p:stCondLst>
                                    <p:cond delay="0"/>
                                  </p:stCondLst>
                                  <p:childTnLst>
                                    <p:animRot by="21600000">
                                      <p:cBhvr>
                                        <p:cTn id="138" dur="2000" fill="hold"/>
                                        <p:tgtEl>
                                          <p:spTgt spid="14"/>
                                        </p:tgtEl>
                                        <p:attrNameLst>
                                          <p:attrName>r</p:attrName>
                                        </p:attrNameLst>
                                      </p:cBhvr>
                                    </p:animRot>
                                  </p:childTnLst>
                                </p:cTn>
                              </p:par>
                              <p:par>
                                <p:cTn id="139" presetID="8" presetClass="emph" presetSubtype="0" autoRev="1" fill="hold" nodeType="withEffect">
                                  <p:stCondLst>
                                    <p:cond delay="0"/>
                                  </p:stCondLst>
                                  <p:childTnLst>
                                    <p:animRot by="-21600000">
                                      <p:cBhvr>
                                        <p:cTn id="140" dur="2000" fill="hold"/>
                                        <p:tgtEl>
                                          <p:spTgt spid="21"/>
                                        </p:tgtEl>
                                        <p:attrNameLst>
                                          <p:attrName>r</p:attrName>
                                        </p:attrNameLst>
                                      </p:cBhvr>
                                    </p:animRot>
                                  </p:childTnLst>
                                </p:cTn>
                              </p:par>
                              <p:par>
                                <p:cTn id="141" presetID="8" presetClass="emph" presetSubtype="0" autoRev="1" fill="hold" nodeType="withEffect">
                                  <p:stCondLst>
                                    <p:cond delay="0"/>
                                  </p:stCondLst>
                                  <p:childTnLst>
                                    <p:animRot by="-21600000">
                                      <p:cBhvr>
                                        <p:cTn id="142" dur="2000" fill="hold"/>
                                        <p:tgtEl>
                                          <p:spTgt spid="22"/>
                                        </p:tgtEl>
                                        <p:attrNameLst>
                                          <p:attrName>r</p:attrName>
                                        </p:attrNameLst>
                                      </p:cBhvr>
                                    </p:animRot>
                                  </p:childTnLst>
                                </p:cTn>
                              </p:par>
                              <p:par>
                                <p:cTn id="143" presetID="8" presetClass="emph" presetSubtype="0" autoRev="1" fill="hold" nodeType="withEffect">
                                  <p:stCondLst>
                                    <p:cond delay="0"/>
                                  </p:stCondLst>
                                  <p:childTnLst>
                                    <p:animRot by="-21600000">
                                      <p:cBhvr>
                                        <p:cTn id="144" dur="2000" fill="hold"/>
                                        <p:tgtEl>
                                          <p:spTgt spid="23"/>
                                        </p:tgtEl>
                                        <p:attrNameLst>
                                          <p:attrName>r</p:attrName>
                                        </p:attrNameLst>
                                      </p:cBhvr>
                                    </p:animRot>
                                  </p:childTnLst>
                                </p:cTn>
                              </p:par>
                              <p:par>
                                <p:cTn id="145" presetID="8" presetClass="emph" presetSubtype="0" autoRev="1" fill="hold" nodeType="withEffect">
                                  <p:stCondLst>
                                    <p:cond delay="0"/>
                                  </p:stCondLst>
                                  <p:childTnLst>
                                    <p:animRot by="-21600000">
                                      <p:cBhvr>
                                        <p:cTn id="146" dur="2000" fill="hold"/>
                                        <p:tgtEl>
                                          <p:spTgt spid="24"/>
                                        </p:tgtEl>
                                        <p:attrNameLst>
                                          <p:attrName>r</p:attrName>
                                        </p:attrNameLst>
                                      </p:cBhvr>
                                    </p:animRot>
                                  </p:childTnLst>
                                </p:cTn>
                              </p:par>
                              <p:par>
                                <p:cTn id="147" presetID="8" presetClass="emph" presetSubtype="0" autoRev="1" fill="hold" nodeType="withEffect">
                                  <p:stCondLst>
                                    <p:cond delay="0"/>
                                  </p:stCondLst>
                                  <p:childTnLst>
                                    <p:animRot by="-21600000">
                                      <p:cBhvr>
                                        <p:cTn id="148" dur="2000" fill="hold"/>
                                        <p:tgtEl>
                                          <p:spTgt spid="25"/>
                                        </p:tgtEl>
                                        <p:attrNameLst>
                                          <p:attrName>r</p:attrName>
                                        </p:attrNameLst>
                                      </p:cBhvr>
                                    </p:animRot>
                                  </p:childTnLst>
                                </p:cTn>
                              </p:par>
                              <p:par>
                                <p:cTn id="149" presetID="8" presetClass="emph" presetSubtype="0" autoRev="1" fill="hold" nodeType="withEffect">
                                  <p:stCondLst>
                                    <p:cond delay="0"/>
                                  </p:stCondLst>
                                  <p:childTnLst>
                                    <p:animRot by="-21600000">
                                      <p:cBhvr>
                                        <p:cTn id="150" dur="2000" fill="hold"/>
                                        <p:tgtEl>
                                          <p:spTgt spid="26"/>
                                        </p:tgtEl>
                                        <p:attrNameLst>
                                          <p:attrName>r</p:attrName>
                                        </p:attrNameLst>
                                      </p:cBhvr>
                                    </p:animRot>
                                  </p:childTnLst>
                                </p:cTn>
                              </p:par>
                            </p:childTnLst>
                          </p:cTn>
                        </p:par>
                        <p:par>
                          <p:cTn id="151" fill="hold">
                            <p:stCondLst>
                              <p:cond delay="4000"/>
                            </p:stCondLst>
                            <p:childTnLst>
                              <p:par>
                                <p:cTn id="152" presetID="2" presetClass="exit" presetSubtype="6" fill="hold" nodeType="afterEffect">
                                  <p:stCondLst>
                                    <p:cond delay="0"/>
                                  </p:stCondLst>
                                  <p:childTnLst>
                                    <p:anim calcmode="lin" valueType="num">
                                      <p:cBhvr additive="base">
                                        <p:cTn id="153" dur="2000"/>
                                        <p:tgtEl>
                                          <p:spTgt spid="3"/>
                                        </p:tgtEl>
                                        <p:attrNameLst>
                                          <p:attrName>ppt_x</p:attrName>
                                        </p:attrNameLst>
                                      </p:cBhvr>
                                      <p:tavLst>
                                        <p:tav tm="0">
                                          <p:val>
                                            <p:strVal val="ppt_x"/>
                                          </p:val>
                                        </p:tav>
                                        <p:tav tm="100000">
                                          <p:val>
                                            <p:strVal val="1+ppt_w/2"/>
                                          </p:val>
                                        </p:tav>
                                      </p:tavLst>
                                    </p:anim>
                                    <p:anim calcmode="lin" valueType="num">
                                      <p:cBhvr additive="base">
                                        <p:cTn id="154" dur="2000"/>
                                        <p:tgtEl>
                                          <p:spTgt spid="3"/>
                                        </p:tgtEl>
                                        <p:attrNameLst>
                                          <p:attrName>ppt_y</p:attrName>
                                        </p:attrNameLst>
                                      </p:cBhvr>
                                      <p:tavLst>
                                        <p:tav tm="0">
                                          <p:val>
                                            <p:strVal val="ppt_y"/>
                                          </p:val>
                                        </p:tav>
                                        <p:tav tm="100000">
                                          <p:val>
                                            <p:strVal val="1+ppt_h/2"/>
                                          </p:val>
                                        </p:tav>
                                      </p:tavLst>
                                    </p:anim>
                                    <p:set>
                                      <p:cBhvr>
                                        <p:cTn id="155" dur="1" fill="hold">
                                          <p:stCondLst>
                                            <p:cond delay="1999"/>
                                          </p:stCondLst>
                                        </p:cTn>
                                        <p:tgtEl>
                                          <p:spTgt spid="3"/>
                                        </p:tgtEl>
                                        <p:attrNameLst>
                                          <p:attrName>style.visibility</p:attrName>
                                        </p:attrNameLst>
                                      </p:cBhvr>
                                      <p:to>
                                        <p:strVal val="hidden"/>
                                      </p:to>
                                    </p:set>
                                  </p:childTnLst>
                                </p:cTn>
                              </p:par>
                              <p:par>
                                <p:cTn id="156" presetID="2" presetClass="exit" presetSubtype="6" fill="hold" nodeType="withEffect">
                                  <p:stCondLst>
                                    <p:cond delay="0"/>
                                  </p:stCondLst>
                                  <p:childTnLst>
                                    <p:anim calcmode="lin" valueType="num">
                                      <p:cBhvr additive="base">
                                        <p:cTn id="157" dur="2000"/>
                                        <p:tgtEl>
                                          <p:spTgt spid="5"/>
                                        </p:tgtEl>
                                        <p:attrNameLst>
                                          <p:attrName>ppt_x</p:attrName>
                                        </p:attrNameLst>
                                      </p:cBhvr>
                                      <p:tavLst>
                                        <p:tav tm="0">
                                          <p:val>
                                            <p:strVal val="ppt_x"/>
                                          </p:val>
                                        </p:tav>
                                        <p:tav tm="100000">
                                          <p:val>
                                            <p:strVal val="1+ppt_w/2"/>
                                          </p:val>
                                        </p:tav>
                                      </p:tavLst>
                                    </p:anim>
                                    <p:anim calcmode="lin" valueType="num">
                                      <p:cBhvr additive="base">
                                        <p:cTn id="158" dur="2000"/>
                                        <p:tgtEl>
                                          <p:spTgt spid="5"/>
                                        </p:tgtEl>
                                        <p:attrNameLst>
                                          <p:attrName>ppt_y</p:attrName>
                                        </p:attrNameLst>
                                      </p:cBhvr>
                                      <p:tavLst>
                                        <p:tav tm="0">
                                          <p:val>
                                            <p:strVal val="ppt_y"/>
                                          </p:val>
                                        </p:tav>
                                        <p:tav tm="100000">
                                          <p:val>
                                            <p:strVal val="1+ppt_h/2"/>
                                          </p:val>
                                        </p:tav>
                                      </p:tavLst>
                                    </p:anim>
                                    <p:set>
                                      <p:cBhvr>
                                        <p:cTn id="159" dur="1" fill="hold">
                                          <p:stCondLst>
                                            <p:cond delay="1999"/>
                                          </p:stCondLst>
                                        </p:cTn>
                                        <p:tgtEl>
                                          <p:spTgt spid="5"/>
                                        </p:tgtEl>
                                        <p:attrNameLst>
                                          <p:attrName>style.visibility</p:attrName>
                                        </p:attrNameLst>
                                      </p:cBhvr>
                                      <p:to>
                                        <p:strVal val="hidden"/>
                                      </p:to>
                                    </p:set>
                                  </p:childTnLst>
                                </p:cTn>
                              </p:par>
                              <p:par>
                                <p:cTn id="160" presetID="2" presetClass="exit" presetSubtype="6" fill="hold" nodeType="withEffect">
                                  <p:stCondLst>
                                    <p:cond delay="0"/>
                                  </p:stCondLst>
                                  <p:childTnLst>
                                    <p:anim calcmode="lin" valueType="num">
                                      <p:cBhvr additive="base">
                                        <p:cTn id="161" dur="2000"/>
                                        <p:tgtEl>
                                          <p:spTgt spid="7"/>
                                        </p:tgtEl>
                                        <p:attrNameLst>
                                          <p:attrName>ppt_x</p:attrName>
                                        </p:attrNameLst>
                                      </p:cBhvr>
                                      <p:tavLst>
                                        <p:tav tm="0">
                                          <p:val>
                                            <p:strVal val="ppt_x"/>
                                          </p:val>
                                        </p:tav>
                                        <p:tav tm="100000">
                                          <p:val>
                                            <p:strVal val="1+ppt_w/2"/>
                                          </p:val>
                                        </p:tav>
                                      </p:tavLst>
                                    </p:anim>
                                    <p:anim calcmode="lin" valueType="num">
                                      <p:cBhvr additive="base">
                                        <p:cTn id="162" dur="2000"/>
                                        <p:tgtEl>
                                          <p:spTgt spid="7"/>
                                        </p:tgtEl>
                                        <p:attrNameLst>
                                          <p:attrName>ppt_y</p:attrName>
                                        </p:attrNameLst>
                                      </p:cBhvr>
                                      <p:tavLst>
                                        <p:tav tm="0">
                                          <p:val>
                                            <p:strVal val="ppt_y"/>
                                          </p:val>
                                        </p:tav>
                                        <p:tav tm="100000">
                                          <p:val>
                                            <p:strVal val="1+ppt_h/2"/>
                                          </p:val>
                                        </p:tav>
                                      </p:tavLst>
                                    </p:anim>
                                    <p:set>
                                      <p:cBhvr>
                                        <p:cTn id="163" dur="1" fill="hold">
                                          <p:stCondLst>
                                            <p:cond delay="1999"/>
                                          </p:stCondLst>
                                        </p:cTn>
                                        <p:tgtEl>
                                          <p:spTgt spid="7"/>
                                        </p:tgtEl>
                                        <p:attrNameLst>
                                          <p:attrName>style.visibility</p:attrName>
                                        </p:attrNameLst>
                                      </p:cBhvr>
                                      <p:to>
                                        <p:strVal val="hidden"/>
                                      </p:to>
                                    </p:set>
                                  </p:childTnLst>
                                </p:cTn>
                              </p:par>
                              <p:par>
                                <p:cTn id="164" presetID="2" presetClass="exit" presetSubtype="6" fill="hold" nodeType="withEffect">
                                  <p:stCondLst>
                                    <p:cond delay="0"/>
                                  </p:stCondLst>
                                  <p:childTnLst>
                                    <p:anim calcmode="lin" valueType="num">
                                      <p:cBhvr additive="base">
                                        <p:cTn id="165" dur="2000"/>
                                        <p:tgtEl>
                                          <p:spTgt spid="9"/>
                                        </p:tgtEl>
                                        <p:attrNameLst>
                                          <p:attrName>ppt_x</p:attrName>
                                        </p:attrNameLst>
                                      </p:cBhvr>
                                      <p:tavLst>
                                        <p:tav tm="0">
                                          <p:val>
                                            <p:strVal val="ppt_x"/>
                                          </p:val>
                                        </p:tav>
                                        <p:tav tm="100000">
                                          <p:val>
                                            <p:strVal val="1+ppt_w/2"/>
                                          </p:val>
                                        </p:tav>
                                      </p:tavLst>
                                    </p:anim>
                                    <p:anim calcmode="lin" valueType="num">
                                      <p:cBhvr additive="base">
                                        <p:cTn id="166" dur="2000"/>
                                        <p:tgtEl>
                                          <p:spTgt spid="9"/>
                                        </p:tgtEl>
                                        <p:attrNameLst>
                                          <p:attrName>ppt_y</p:attrName>
                                        </p:attrNameLst>
                                      </p:cBhvr>
                                      <p:tavLst>
                                        <p:tav tm="0">
                                          <p:val>
                                            <p:strVal val="ppt_y"/>
                                          </p:val>
                                        </p:tav>
                                        <p:tav tm="100000">
                                          <p:val>
                                            <p:strVal val="1+ppt_h/2"/>
                                          </p:val>
                                        </p:tav>
                                      </p:tavLst>
                                    </p:anim>
                                    <p:set>
                                      <p:cBhvr>
                                        <p:cTn id="167" dur="1" fill="hold">
                                          <p:stCondLst>
                                            <p:cond delay="1999"/>
                                          </p:stCondLst>
                                        </p:cTn>
                                        <p:tgtEl>
                                          <p:spTgt spid="9"/>
                                        </p:tgtEl>
                                        <p:attrNameLst>
                                          <p:attrName>style.visibility</p:attrName>
                                        </p:attrNameLst>
                                      </p:cBhvr>
                                      <p:to>
                                        <p:strVal val="hidden"/>
                                      </p:to>
                                    </p:set>
                                  </p:childTnLst>
                                </p:cTn>
                              </p:par>
                              <p:par>
                                <p:cTn id="168" presetID="2" presetClass="exit" presetSubtype="6" fill="hold" nodeType="withEffect">
                                  <p:stCondLst>
                                    <p:cond delay="0"/>
                                  </p:stCondLst>
                                  <p:childTnLst>
                                    <p:anim calcmode="lin" valueType="num">
                                      <p:cBhvr additive="base">
                                        <p:cTn id="169" dur="2000"/>
                                        <p:tgtEl>
                                          <p:spTgt spid="11"/>
                                        </p:tgtEl>
                                        <p:attrNameLst>
                                          <p:attrName>ppt_x</p:attrName>
                                        </p:attrNameLst>
                                      </p:cBhvr>
                                      <p:tavLst>
                                        <p:tav tm="0">
                                          <p:val>
                                            <p:strVal val="ppt_x"/>
                                          </p:val>
                                        </p:tav>
                                        <p:tav tm="100000">
                                          <p:val>
                                            <p:strVal val="1+ppt_w/2"/>
                                          </p:val>
                                        </p:tav>
                                      </p:tavLst>
                                    </p:anim>
                                    <p:anim calcmode="lin" valueType="num">
                                      <p:cBhvr additive="base">
                                        <p:cTn id="170" dur="2000"/>
                                        <p:tgtEl>
                                          <p:spTgt spid="11"/>
                                        </p:tgtEl>
                                        <p:attrNameLst>
                                          <p:attrName>ppt_y</p:attrName>
                                        </p:attrNameLst>
                                      </p:cBhvr>
                                      <p:tavLst>
                                        <p:tav tm="0">
                                          <p:val>
                                            <p:strVal val="ppt_y"/>
                                          </p:val>
                                        </p:tav>
                                        <p:tav tm="100000">
                                          <p:val>
                                            <p:strVal val="1+ppt_h/2"/>
                                          </p:val>
                                        </p:tav>
                                      </p:tavLst>
                                    </p:anim>
                                    <p:set>
                                      <p:cBhvr>
                                        <p:cTn id="171" dur="1" fill="hold">
                                          <p:stCondLst>
                                            <p:cond delay="1999"/>
                                          </p:stCondLst>
                                        </p:cTn>
                                        <p:tgtEl>
                                          <p:spTgt spid="11"/>
                                        </p:tgtEl>
                                        <p:attrNameLst>
                                          <p:attrName>style.visibility</p:attrName>
                                        </p:attrNameLst>
                                      </p:cBhvr>
                                      <p:to>
                                        <p:strVal val="hidden"/>
                                      </p:to>
                                    </p:set>
                                  </p:childTnLst>
                                </p:cTn>
                              </p:par>
                              <p:par>
                                <p:cTn id="172" presetID="2" presetClass="exit" presetSubtype="6" fill="hold" nodeType="withEffect">
                                  <p:stCondLst>
                                    <p:cond delay="0"/>
                                  </p:stCondLst>
                                  <p:childTnLst>
                                    <p:anim calcmode="lin" valueType="num">
                                      <p:cBhvr additive="base">
                                        <p:cTn id="173" dur="2000"/>
                                        <p:tgtEl>
                                          <p:spTgt spid="13"/>
                                        </p:tgtEl>
                                        <p:attrNameLst>
                                          <p:attrName>ppt_x</p:attrName>
                                        </p:attrNameLst>
                                      </p:cBhvr>
                                      <p:tavLst>
                                        <p:tav tm="0">
                                          <p:val>
                                            <p:strVal val="ppt_x"/>
                                          </p:val>
                                        </p:tav>
                                        <p:tav tm="100000">
                                          <p:val>
                                            <p:strVal val="1+ppt_w/2"/>
                                          </p:val>
                                        </p:tav>
                                      </p:tavLst>
                                    </p:anim>
                                    <p:anim calcmode="lin" valueType="num">
                                      <p:cBhvr additive="base">
                                        <p:cTn id="174" dur="2000"/>
                                        <p:tgtEl>
                                          <p:spTgt spid="13"/>
                                        </p:tgtEl>
                                        <p:attrNameLst>
                                          <p:attrName>ppt_y</p:attrName>
                                        </p:attrNameLst>
                                      </p:cBhvr>
                                      <p:tavLst>
                                        <p:tav tm="0">
                                          <p:val>
                                            <p:strVal val="ppt_y"/>
                                          </p:val>
                                        </p:tav>
                                        <p:tav tm="100000">
                                          <p:val>
                                            <p:strVal val="1+ppt_h/2"/>
                                          </p:val>
                                        </p:tav>
                                      </p:tavLst>
                                    </p:anim>
                                    <p:set>
                                      <p:cBhvr>
                                        <p:cTn id="175" dur="1" fill="hold">
                                          <p:stCondLst>
                                            <p:cond delay="1999"/>
                                          </p:stCondLst>
                                        </p:cTn>
                                        <p:tgtEl>
                                          <p:spTgt spid="13"/>
                                        </p:tgtEl>
                                        <p:attrNameLst>
                                          <p:attrName>style.visibility</p:attrName>
                                        </p:attrNameLst>
                                      </p:cBhvr>
                                      <p:to>
                                        <p:strVal val="hidden"/>
                                      </p:to>
                                    </p:set>
                                  </p:childTnLst>
                                </p:cTn>
                              </p:par>
                              <p:par>
                                <p:cTn id="176" presetID="2" presetClass="exit" presetSubtype="6" fill="hold" nodeType="withEffect">
                                  <p:stCondLst>
                                    <p:cond delay="0"/>
                                  </p:stCondLst>
                                  <p:childTnLst>
                                    <p:anim calcmode="lin" valueType="num">
                                      <p:cBhvr additive="base">
                                        <p:cTn id="177" dur="2000"/>
                                        <p:tgtEl>
                                          <p:spTgt spid="15"/>
                                        </p:tgtEl>
                                        <p:attrNameLst>
                                          <p:attrName>ppt_x</p:attrName>
                                        </p:attrNameLst>
                                      </p:cBhvr>
                                      <p:tavLst>
                                        <p:tav tm="0">
                                          <p:val>
                                            <p:strVal val="ppt_x"/>
                                          </p:val>
                                        </p:tav>
                                        <p:tav tm="100000">
                                          <p:val>
                                            <p:strVal val="1+ppt_w/2"/>
                                          </p:val>
                                        </p:tav>
                                      </p:tavLst>
                                    </p:anim>
                                    <p:anim calcmode="lin" valueType="num">
                                      <p:cBhvr additive="base">
                                        <p:cTn id="178" dur="2000"/>
                                        <p:tgtEl>
                                          <p:spTgt spid="15"/>
                                        </p:tgtEl>
                                        <p:attrNameLst>
                                          <p:attrName>ppt_y</p:attrName>
                                        </p:attrNameLst>
                                      </p:cBhvr>
                                      <p:tavLst>
                                        <p:tav tm="0">
                                          <p:val>
                                            <p:strVal val="ppt_y"/>
                                          </p:val>
                                        </p:tav>
                                        <p:tav tm="100000">
                                          <p:val>
                                            <p:strVal val="1+ppt_h/2"/>
                                          </p:val>
                                        </p:tav>
                                      </p:tavLst>
                                    </p:anim>
                                    <p:set>
                                      <p:cBhvr>
                                        <p:cTn id="179" dur="1" fill="hold">
                                          <p:stCondLst>
                                            <p:cond delay="1999"/>
                                          </p:stCondLst>
                                        </p:cTn>
                                        <p:tgtEl>
                                          <p:spTgt spid="15"/>
                                        </p:tgtEl>
                                        <p:attrNameLst>
                                          <p:attrName>style.visibility</p:attrName>
                                        </p:attrNameLst>
                                      </p:cBhvr>
                                      <p:to>
                                        <p:strVal val="hidden"/>
                                      </p:to>
                                    </p:set>
                                  </p:childTnLst>
                                </p:cTn>
                              </p:par>
                              <p:par>
                                <p:cTn id="180" presetID="2" presetClass="exit" presetSubtype="6" fill="hold" nodeType="withEffect">
                                  <p:stCondLst>
                                    <p:cond delay="0"/>
                                  </p:stCondLst>
                                  <p:childTnLst>
                                    <p:anim calcmode="lin" valueType="num">
                                      <p:cBhvr additive="base">
                                        <p:cTn id="181" dur="2000"/>
                                        <p:tgtEl>
                                          <p:spTgt spid="16"/>
                                        </p:tgtEl>
                                        <p:attrNameLst>
                                          <p:attrName>ppt_x</p:attrName>
                                        </p:attrNameLst>
                                      </p:cBhvr>
                                      <p:tavLst>
                                        <p:tav tm="0">
                                          <p:val>
                                            <p:strVal val="ppt_x"/>
                                          </p:val>
                                        </p:tav>
                                        <p:tav tm="100000">
                                          <p:val>
                                            <p:strVal val="1+ppt_w/2"/>
                                          </p:val>
                                        </p:tav>
                                      </p:tavLst>
                                    </p:anim>
                                    <p:anim calcmode="lin" valueType="num">
                                      <p:cBhvr additive="base">
                                        <p:cTn id="182" dur="2000"/>
                                        <p:tgtEl>
                                          <p:spTgt spid="16"/>
                                        </p:tgtEl>
                                        <p:attrNameLst>
                                          <p:attrName>ppt_y</p:attrName>
                                        </p:attrNameLst>
                                      </p:cBhvr>
                                      <p:tavLst>
                                        <p:tav tm="0">
                                          <p:val>
                                            <p:strVal val="ppt_y"/>
                                          </p:val>
                                        </p:tav>
                                        <p:tav tm="100000">
                                          <p:val>
                                            <p:strVal val="1+ppt_h/2"/>
                                          </p:val>
                                        </p:tav>
                                      </p:tavLst>
                                    </p:anim>
                                    <p:set>
                                      <p:cBhvr>
                                        <p:cTn id="183" dur="1" fill="hold">
                                          <p:stCondLst>
                                            <p:cond delay="1999"/>
                                          </p:stCondLst>
                                        </p:cTn>
                                        <p:tgtEl>
                                          <p:spTgt spid="16"/>
                                        </p:tgtEl>
                                        <p:attrNameLst>
                                          <p:attrName>style.visibility</p:attrName>
                                        </p:attrNameLst>
                                      </p:cBhvr>
                                      <p:to>
                                        <p:strVal val="hidden"/>
                                      </p:to>
                                    </p:set>
                                  </p:childTnLst>
                                </p:cTn>
                              </p:par>
                              <p:par>
                                <p:cTn id="184" presetID="2" presetClass="exit" presetSubtype="6" fill="hold" nodeType="withEffect">
                                  <p:stCondLst>
                                    <p:cond delay="0"/>
                                  </p:stCondLst>
                                  <p:childTnLst>
                                    <p:anim calcmode="lin" valueType="num">
                                      <p:cBhvr additive="base">
                                        <p:cTn id="185" dur="2000"/>
                                        <p:tgtEl>
                                          <p:spTgt spid="17"/>
                                        </p:tgtEl>
                                        <p:attrNameLst>
                                          <p:attrName>ppt_x</p:attrName>
                                        </p:attrNameLst>
                                      </p:cBhvr>
                                      <p:tavLst>
                                        <p:tav tm="0">
                                          <p:val>
                                            <p:strVal val="ppt_x"/>
                                          </p:val>
                                        </p:tav>
                                        <p:tav tm="100000">
                                          <p:val>
                                            <p:strVal val="1+ppt_w/2"/>
                                          </p:val>
                                        </p:tav>
                                      </p:tavLst>
                                    </p:anim>
                                    <p:anim calcmode="lin" valueType="num">
                                      <p:cBhvr additive="base">
                                        <p:cTn id="186" dur="2000"/>
                                        <p:tgtEl>
                                          <p:spTgt spid="17"/>
                                        </p:tgtEl>
                                        <p:attrNameLst>
                                          <p:attrName>ppt_y</p:attrName>
                                        </p:attrNameLst>
                                      </p:cBhvr>
                                      <p:tavLst>
                                        <p:tav tm="0">
                                          <p:val>
                                            <p:strVal val="ppt_y"/>
                                          </p:val>
                                        </p:tav>
                                        <p:tav tm="100000">
                                          <p:val>
                                            <p:strVal val="1+ppt_h/2"/>
                                          </p:val>
                                        </p:tav>
                                      </p:tavLst>
                                    </p:anim>
                                    <p:set>
                                      <p:cBhvr>
                                        <p:cTn id="187" dur="1" fill="hold">
                                          <p:stCondLst>
                                            <p:cond delay="1999"/>
                                          </p:stCondLst>
                                        </p:cTn>
                                        <p:tgtEl>
                                          <p:spTgt spid="17"/>
                                        </p:tgtEl>
                                        <p:attrNameLst>
                                          <p:attrName>style.visibility</p:attrName>
                                        </p:attrNameLst>
                                      </p:cBhvr>
                                      <p:to>
                                        <p:strVal val="hidden"/>
                                      </p:to>
                                    </p:set>
                                  </p:childTnLst>
                                </p:cTn>
                              </p:par>
                              <p:par>
                                <p:cTn id="188" presetID="2" presetClass="exit" presetSubtype="6" fill="hold" nodeType="withEffect">
                                  <p:stCondLst>
                                    <p:cond delay="0"/>
                                  </p:stCondLst>
                                  <p:childTnLst>
                                    <p:anim calcmode="lin" valueType="num">
                                      <p:cBhvr additive="base">
                                        <p:cTn id="189" dur="2000"/>
                                        <p:tgtEl>
                                          <p:spTgt spid="18"/>
                                        </p:tgtEl>
                                        <p:attrNameLst>
                                          <p:attrName>ppt_x</p:attrName>
                                        </p:attrNameLst>
                                      </p:cBhvr>
                                      <p:tavLst>
                                        <p:tav tm="0">
                                          <p:val>
                                            <p:strVal val="ppt_x"/>
                                          </p:val>
                                        </p:tav>
                                        <p:tav tm="100000">
                                          <p:val>
                                            <p:strVal val="1+ppt_w/2"/>
                                          </p:val>
                                        </p:tav>
                                      </p:tavLst>
                                    </p:anim>
                                    <p:anim calcmode="lin" valueType="num">
                                      <p:cBhvr additive="base">
                                        <p:cTn id="190" dur="2000"/>
                                        <p:tgtEl>
                                          <p:spTgt spid="18"/>
                                        </p:tgtEl>
                                        <p:attrNameLst>
                                          <p:attrName>ppt_y</p:attrName>
                                        </p:attrNameLst>
                                      </p:cBhvr>
                                      <p:tavLst>
                                        <p:tav tm="0">
                                          <p:val>
                                            <p:strVal val="ppt_y"/>
                                          </p:val>
                                        </p:tav>
                                        <p:tav tm="100000">
                                          <p:val>
                                            <p:strVal val="1+ppt_h/2"/>
                                          </p:val>
                                        </p:tav>
                                      </p:tavLst>
                                    </p:anim>
                                    <p:set>
                                      <p:cBhvr>
                                        <p:cTn id="191" dur="1" fill="hold">
                                          <p:stCondLst>
                                            <p:cond delay="1999"/>
                                          </p:stCondLst>
                                        </p:cTn>
                                        <p:tgtEl>
                                          <p:spTgt spid="18"/>
                                        </p:tgtEl>
                                        <p:attrNameLst>
                                          <p:attrName>style.visibility</p:attrName>
                                        </p:attrNameLst>
                                      </p:cBhvr>
                                      <p:to>
                                        <p:strVal val="hidden"/>
                                      </p:to>
                                    </p:set>
                                  </p:childTnLst>
                                </p:cTn>
                              </p:par>
                              <p:par>
                                <p:cTn id="192" presetID="2" presetClass="exit" presetSubtype="6" fill="hold" nodeType="withEffect">
                                  <p:stCondLst>
                                    <p:cond delay="0"/>
                                  </p:stCondLst>
                                  <p:childTnLst>
                                    <p:anim calcmode="lin" valueType="num">
                                      <p:cBhvr additive="base">
                                        <p:cTn id="193" dur="2000"/>
                                        <p:tgtEl>
                                          <p:spTgt spid="19"/>
                                        </p:tgtEl>
                                        <p:attrNameLst>
                                          <p:attrName>ppt_x</p:attrName>
                                        </p:attrNameLst>
                                      </p:cBhvr>
                                      <p:tavLst>
                                        <p:tav tm="0">
                                          <p:val>
                                            <p:strVal val="ppt_x"/>
                                          </p:val>
                                        </p:tav>
                                        <p:tav tm="100000">
                                          <p:val>
                                            <p:strVal val="1+ppt_w/2"/>
                                          </p:val>
                                        </p:tav>
                                      </p:tavLst>
                                    </p:anim>
                                    <p:anim calcmode="lin" valueType="num">
                                      <p:cBhvr additive="base">
                                        <p:cTn id="194" dur="2000"/>
                                        <p:tgtEl>
                                          <p:spTgt spid="19"/>
                                        </p:tgtEl>
                                        <p:attrNameLst>
                                          <p:attrName>ppt_y</p:attrName>
                                        </p:attrNameLst>
                                      </p:cBhvr>
                                      <p:tavLst>
                                        <p:tav tm="0">
                                          <p:val>
                                            <p:strVal val="ppt_y"/>
                                          </p:val>
                                        </p:tav>
                                        <p:tav tm="100000">
                                          <p:val>
                                            <p:strVal val="1+ppt_h/2"/>
                                          </p:val>
                                        </p:tav>
                                      </p:tavLst>
                                    </p:anim>
                                    <p:set>
                                      <p:cBhvr>
                                        <p:cTn id="195" dur="1" fill="hold">
                                          <p:stCondLst>
                                            <p:cond delay="1999"/>
                                          </p:stCondLst>
                                        </p:cTn>
                                        <p:tgtEl>
                                          <p:spTgt spid="19"/>
                                        </p:tgtEl>
                                        <p:attrNameLst>
                                          <p:attrName>style.visibility</p:attrName>
                                        </p:attrNameLst>
                                      </p:cBhvr>
                                      <p:to>
                                        <p:strVal val="hidden"/>
                                      </p:to>
                                    </p:set>
                                  </p:childTnLst>
                                </p:cTn>
                              </p:par>
                              <p:par>
                                <p:cTn id="196" presetID="2" presetClass="exit" presetSubtype="6" fill="hold" nodeType="withEffect">
                                  <p:stCondLst>
                                    <p:cond delay="0"/>
                                  </p:stCondLst>
                                  <p:childTnLst>
                                    <p:anim calcmode="lin" valueType="num">
                                      <p:cBhvr additive="base">
                                        <p:cTn id="197" dur="2000"/>
                                        <p:tgtEl>
                                          <p:spTgt spid="20"/>
                                        </p:tgtEl>
                                        <p:attrNameLst>
                                          <p:attrName>ppt_x</p:attrName>
                                        </p:attrNameLst>
                                      </p:cBhvr>
                                      <p:tavLst>
                                        <p:tav tm="0">
                                          <p:val>
                                            <p:strVal val="ppt_x"/>
                                          </p:val>
                                        </p:tav>
                                        <p:tav tm="100000">
                                          <p:val>
                                            <p:strVal val="1+ppt_w/2"/>
                                          </p:val>
                                        </p:tav>
                                      </p:tavLst>
                                    </p:anim>
                                    <p:anim calcmode="lin" valueType="num">
                                      <p:cBhvr additive="base">
                                        <p:cTn id="198" dur="2000"/>
                                        <p:tgtEl>
                                          <p:spTgt spid="20"/>
                                        </p:tgtEl>
                                        <p:attrNameLst>
                                          <p:attrName>ppt_y</p:attrName>
                                        </p:attrNameLst>
                                      </p:cBhvr>
                                      <p:tavLst>
                                        <p:tav tm="0">
                                          <p:val>
                                            <p:strVal val="ppt_y"/>
                                          </p:val>
                                        </p:tav>
                                        <p:tav tm="100000">
                                          <p:val>
                                            <p:strVal val="1+ppt_h/2"/>
                                          </p:val>
                                        </p:tav>
                                      </p:tavLst>
                                    </p:anim>
                                    <p:set>
                                      <p:cBhvr>
                                        <p:cTn id="199" dur="1" fill="hold">
                                          <p:stCondLst>
                                            <p:cond delay="1999"/>
                                          </p:stCondLst>
                                        </p:cTn>
                                        <p:tgtEl>
                                          <p:spTgt spid="20"/>
                                        </p:tgtEl>
                                        <p:attrNameLst>
                                          <p:attrName>style.visibility</p:attrName>
                                        </p:attrNameLst>
                                      </p:cBhvr>
                                      <p:to>
                                        <p:strVal val="hidden"/>
                                      </p:to>
                                    </p:set>
                                  </p:childTnLst>
                                </p:cTn>
                              </p:par>
                              <p:par>
                                <p:cTn id="200" presetID="2" presetClass="exit" presetSubtype="12" fill="hold" nodeType="withEffect">
                                  <p:stCondLst>
                                    <p:cond delay="0"/>
                                  </p:stCondLst>
                                  <p:childTnLst>
                                    <p:anim calcmode="lin" valueType="num">
                                      <p:cBhvr additive="base">
                                        <p:cTn id="201" dur="2000"/>
                                        <p:tgtEl>
                                          <p:spTgt spid="4"/>
                                        </p:tgtEl>
                                        <p:attrNameLst>
                                          <p:attrName>ppt_x</p:attrName>
                                        </p:attrNameLst>
                                      </p:cBhvr>
                                      <p:tavLst>
                                        <p:tav tm="0">
                                          <p:val>
                                            <p:strVal val="ppt_x"/>
                                          </p:val>
                                        </p:tav>
                                        <p:tav tm="100000">
                                          <p:val>
                                            <p:strVal val="0-ppt_w/2"/>
                                          </p:val>
                                        </p:tav>
                                      </p:tavLst>
                                    </p:anim>
                                    <p:anim calcmode="lin" valueType="num">
                                      <p:cBhvr additive="base">
                                        <p:cTn id="202" dur="2000"/>
                                        <p:tgtEl>
                                          <p:spTgt spid="4"/>
                                        </p:tgtEl>
                                        <p:attrNameLst>
                                          <p:attrName>ppt_y</p:attrName>
                                        </p:attrNameLst>
                                      </p:cBhvr>
                                      <p:tavLst>
                                        <p:tav tm="0">
                                          <p:val>
                                            <p:strVal val="ppt_y"/>
                                          </p:val>
                                        </p:tav>
                                        <p:tav tm="100000">
                                          <p:val>
                                            <p:strVal val="1+ppt_h/2"/>
                                          </p:val>
                                        </p:tav>
                                      </p:tavLst>
                                    </p:anim>
                                    <p:set>
                                      <p:cBhvr>
                                        <p:cTn id="203" dur="1" fill="hold">
                                          <p:stCondLst>
                                            <p:cond delay="1999"/>
                                          </p:stCondLst>
                                        </p:cTn>
                                        <p:tgtEl>
                                          <p:spTgt spid="4"/>
                                        </p:tgtEl>
                                        <p:attrNameLst>
                                          <p:attrName>style.visibility</p:attrName>
                                        </p:attrNameLst>
                                      </p:cBhvr>
                                      <p:to>
                                        <p:strVal val="hidden"/>
                                      </p:to>
                                    </p:set>
                                  </p:childTnLst>
                                </p:cTn>
                              </p:par>
                              <p:par>
                                <p:cTn id="204" presetID="2" presetClass="exit" presetSubtype="12" fill="hold" nodeType="withEffect">
                                  <p:stCondLst>
                                    <p:cond delay="0"/>
                                  </p:stCondLst>
                                  <p:childTnLst>
                                    <p:anim calcmode="lin" valueType="num">
                                      <p:cBhvr additive="base">
                                        <p:cTn id="205" dur="2000"/>
                                        <p:tgtEl>
                                          <p:spTgt spid="6"/>
                                        </p:tgtEl>
                                        <p:attrNameLst>
                                          <p:attrName>ppt_x</p:attrName>
                                        </p:attrNameLst>
                                      </p:cBhvr>
                                      <p:tavLst>
                                        <p:tav tm="0">
                                          <p:val>
                                            <p:strVal val="ppt_x"/>
                                          </p:val>
                                        </p:tav>
                                        <p:tav tm="100000">
                                          <p:val>
                                            <p:strVal val="0-ppt_w/2"/>
                                          </p:val>
                                        </p:tav>
                                      </p:tavLst>
                                    </p:anim>
                                    <p:anim calcmode="lin" valueType="num">
                                      <p:cBhvr additive="base">
                                        <p:cTn id="206" dur="2000"/>
                                        <p:tgtEl>
                                          <p:spTgt spid="6"/>
                                        </p:tgtEl>
                                        <p:attrNameLst>
                                          <p:attrName>ppt_y</p:attrName>
                                        </p:attrNameLst>
                                      </p:cBhvr>
                                      <p:tavLst>
                                        <p:tav tm="0">
                                          <p:val>
                                            <p:strVal val="ppt_y"/>
                                          </p:val>
                                        </p:tav>
                                        <p:tav tm="100000">
                                          <p:val>
                                            <p:strVal val="1+ppt_h/2"/>
                                          </p:val>
                                        </p:tav>
                                      </p:tavLst>
                                    </p:anim>
                                    <p:set>
                                      <p:cBhvr>
                                        <p:cTn id="207" dur="1" fill="hold">
                                          <p:stCondLst>
                                            <p:cond delay="1999"/>
                                          </p:stCondLst>
                                        </p:cTn>
                                        <p:tgtEl>
                                          <p:spTgt spid="6"/>
                                        </p:tgtEl>
                                        <p:attrNameLst>
                                          <p:attrName>style.visibility</p:attrName>
                                        </p:attrNameLst>
                                      </p:cBhvr>
                                      <p:to>
                                        <p:strVal val="hidden"/>
                                      </p:to>
                                    </p:set>
                                  </p:childTnLst>
                                </p:cTn>
                              </p:par>
                              <p:par>
                                <p:cTn id="208" presetID="2" presetClass="exit" presetSubtype="12" fill="hold" nodeType="withEffect">
                                  <p:stCondLst>
                                    <p:cond delay="0"/>
                                  </p:stCondLst>
                                  <p:childTnLst>
                                    <p:anim calcmode="lin" valueType="num">
                                      <p:cBhvr additive="base">
                                        <p:cTn id="209" dur="2000"/>
                                        <p:tgtEl>
                                          <p:spTgt spid="8"/>
                                        </p:tgtEl>
                                        <p:attrNameLst>
                                          <p:attrName>ppt_x</p:attrName>
                                        </p:attrNameLst>
                                      </p:cBhvr>
                                      <p:tavLst>
                                        <p:tav tm="0">
                                          <p:val>
                                            <p:strVal val="ppt_x"/>
                                          </p:val>
                                        </p:tav>
                                        <p:tav tm="100000">
                                          <p:val>
                                            <p:strVal val="0-ppt_w/2"/>
                                          </p:val>
                                        </p:tav>
                                      </p:tavLst>
                                    </p:anim>
                                    <p:anim calcmode="lin" valueType="num">
                                      <p:cBhvr additive="base">
                                        <p:cTn id="210" dur="2000"/>
                                        <p:tgtEl>
                                          <p:spTgt spid="8"/>
                                        </p:tgtEl>
                                        <p:attrNameLst>
                                          <p:attrName>ppt_y</p:attrName>
                                        </p:attrNameLst>
                                      </p:cBhvr>
                                      <p:tavLst>
                                        <p:tav tm="0">
                                          <p:val>
                                            <p:strVal val="ppt_y"/>
                                          </p:val>
                                        </p:tav>
                                        <p:tav tm="100000">
                                          <p:val>
                                            <p:strVal val="1+ppt_h/2"/>
                                          </p:val>
                                        </p:tav>
                                      </p:tavLst>
                                    </p:anim>
                                    <p:set>
                                      <p:cBhvr>
                                        <p:cTn id="211" dur="1" fill="hold">
                                          <p:stCondLst>
                                            <p:cond delay="1999"/>
                                          </p:stCondLst>
                                        </p:cTn>
                                        <p:tgtEl>
                                          <p:spTgt spid="8"/>
                                        </p:tgtEl>
                                        <p:attrNameLst>
                                          <p:attrName>style.visibility</p:attrName>
                                        </p:attrNameLst>
                                      </p:cBhvr>
                                      <p:to>
                                        <p:strVal val="hidden"/>
                                      </p:to>
                                    </p:set>
                                  </p:childTnLst>
                                </p:cTn>
                              </p:par>
                              <p:par>
                                <p:cTn id="212" presetID="2" presetClass="exit" presetSubtype="12" fill="hold" nodeType="withEffect">
                                  <p:stCondLst>
                                    <p:cond delay="0"/>
                                  </p:stCondLst>
                                  <p:childTnLst>
                                    <p:anim calcmode="lin" valueType="num">
                                      <p:cBhvr additive="base">
                                        <p:cTn id="213" dur="2000"/>
                                        <p:tgtEl>
                                          <p:spTgt spid="10"/>
                                        </p:tgtEl>
                                        <p:attrNameLst>
                                          <p:attrName>ppt_x</p:attrName>
                                        </p:attrNameLst>
                                      </p:cBhvr>
                                      <p:tavLst>
                                        <p:tav tm="0">
                                          <p:val>
                                            <p:strVal val="ppt_x"/>
                                          </p:val>
                                        </p:tav>
                                        <p:tav tm="100000">
                                          <p:val>
                                            <p:strVal val="0-ppt_w/2"/>
                                          </p:val>
                                        </p:tav>
                                      </p:tavLst>
                                    </p:anim>
                                    <p:anim calcmode="lin" valueType="num">
                                      <p:cBhvr additive="base">
                                        <p:cTn id="214" dur="2000"/>
                                        <p:tgtEl>
                                          <p:spTgt spid="10"/>
                                        </p:tgtEl>
                                        <p:attrNameLst>
                                          <p:attrName>ppt_y</p:attrName>
                                        </p:attrNameLst>
                                      </p:cBhvr>
                                      <p:tavLst>
                                        <p:tav tm="0">
                                          <p:val>
                                            <p:strVal val="ppt_y"/>
                                          </p:val>
                                        </p:tav>
                                        <p:tav tm="100000">
                                          <p:val>
                                            <p:strVal val="1+ppt_h/2"/>
                                          </p:val>
                                        </p:tav>
                                      </p:tavLst>
                                    </p:anim>
                                    <p:set>
                                      <p:cBhvr>
                                        <p:cTn id="215" dur="1" fill="hold">
                                          <p:stCondLst>
                                            <p:cond delay="1999"/>
                                          </p:stCondLst>
                                        </p:cTn>
                                        <p:tgtEl>
                                          <p:spTgt spid="10"/>
                                        </p:tgtEl>
                                        <p:attrNameLst>
                                          <p:attrName>style.visibility</p:attrName>
                                        </p:attrNameLst>
                                      </p:cBhvr>
                                      <p:to>
                                        <p:strVal val="hidden"/>
                                      </p:to>
                                    </p:set>
                                  </p:childTnLst>
                                </p:cTn>
                              </p:par>
                              <p:par>
                                <p:cTn id="216" presetID="2" presetClass="exit" presetSubtype="12" fill="hold" nodeType="withEffect">
                                  <p:stCondLst>
                                    <p:cond delay="0"/>
                                  </p:stCondLst>
                                  <p:childTnLst>
                                    <p:anim calcmode="lin" valueType="num">
                                      <p:cBhvr additive="base">
                                        <p:cTn id="217" dur="2000"/>
                                        <p:tgtEl>
                                          <p:spTgt spid="12"/>
                                        </p:tgtEl>
                                        <p:attrNameLst>
                                          <p:attrName>ppt_x</p:attrName>
                                        </p:attrNameLst>
                                      </p:cBhvr>
                                      <p:tavLst>
                                        <p:tav tm="0">
                                          <p:val>
                                            <p:strVal val="ppt_x"/>
                                          </p:val>
                                        </p:tav>
                                        <p:tav tm="100000">
                                          <p:val>
                                            <p:strVal val="0-ppt_w/2"/>
                                          </p:val>
                                        </p:tav>
                                      </p:tavLst>
                                    </p:anim>
                                    <p:anim calcmode="lin" valueType="num">
                                      <p:cBhvr additive="base">
                                        <p:cTn id="218" dur="2000"/>
                                        <p:tgtEl>
                                          <p:spTgt spid="12"/>
                                        </p:tgtEl>
                                        <p:attrNameLst>
                                          <p:attrName>ppt_y</p:attrName>
                                        </p:attrNameLst>
                                      </p:cBhvr>
                                      <p:tavLst>
                                        <p:tav tm="0">
                                          <p:val>
                                            <p:strVal val="ppt_y"/>
                                          </p:val>
                                        </p:tav>
                                        <p:tav tm="100000">
                                          <p:val>
                                            <p:strVal val="1+ppt_h/2"/>
                                          </p:val>
                                        </p:tav>
                                      </p:tavLst>
                                    </p:anim>
                                    <p:set>
                                      <p:cBhvr>
                                        <p:cTn id="219" dur="1" fill="hold">
                                          <p:stCondLst>
                                            <p:cond delay="1999"/>
                                          </p:stCondLst>
                                        </p:cTn>
                                        <p:tgtEl>
                                          <p:spTgt spid="12"/>
                                        </p:tgtEl>
                                        <p:attrNameLst>
                                          <p:attrName>style.visibility</p:attrName>
                                        </p:attrNameLst>
                                      </p:cBhvr>
                                      <p:to>
                                        <p:strVal val="hidden"/>
                                      </p:to>
                                    </p:set>
                                  </p:childTnLst>
                                </p:cTn>
                              </p:par>
                              <p:par>
                                <p:cTn id="220" presetID="2" presetClass="exit" presetSubtype="12" fill="hold" nodeType="withEffect">
                                  <p:stCondLst>
                                    <p:cond delay="0"/>
                                  </p:stCondLst>
                                  <p:childTnLst>
                                    <p:anim calcmode="lin" valueType="num">
                                      <p:cBhvr additive="base">
                                        <p:cTn id="221" dur="2000"/>
                                        <p:tgtEl>
                                          <p:spTgt spid="14"/>
                                        </p:tgtEl>
                                        <p:attrNameLst>
                                          <p:attrName>ppt_x</p:attrName>
                                        </p:attrNameLst>
                                      </p:cBhvr>
                                      <p:tavLst>
                                        <p:tav tm="0">
                                          <p:val>
                                            <p:strVal val="ppt_x"/>
                                          </p:val>
                                        </p:tav>
                                        <p:tav tm="100000">
                                          <p:val>
                                            <p:strVal val="0-ppt_w/2"/>
                                          </p:val>
                                        </p:tav>
                                      </p:tavLst>
                                    </p:anim>
                                    <p:anim calcmode="lin" valueType="num">
                                      <p:cBhvr additive="base">
                                        <p:cTn id="222" dur="2000"/>
                                        <p:tgtEl>
                                          <p:spTgt spid="14"/>
                                        </p:tgtEl>
                                        <p:attrNameLst>
                                          <p:attrName>ppt_y</p:attrName>
                                        </p:attrNameLst>
                                      </p:cBhvr>
                                      <p:tavLst>
                                        <p:tav tm="0">
                                          <p:val>
                                            <p:strVal val="ppt_y"/>
                                          </p:val>
                                        </p:tav>
                                        <p:tav tm="100000">
                                          <p:val>
                                            <p:strVal val="1+ppt_h/2"/>
                                          </p:val>
                                        </p:tav>
                                      </p:tavLst>
                                    </p:anim>
                                    <p:set>
                                      <p:cBhvr>
                                        <p:cTn id="223" dur="1" fill="hold">
                                          <p:stCondLst>
                                            <p:cond delay="1999"/>
                                          </p:stCondLst>
                                        </p:cTn>
                                        <p:tgtEl>
                                          <p:spTgt spid="14"/>
                                        </p:tgtEl>
                                        <p:attrNameLst>
                                          <p:attrName>style.visibility</p:attrName>
                                        </p:attrNameLst>
                                      </p:cBhvr>
                                      <p:to>
                                        <p:strVal val="hidden"/>
                                      </p:to>
                                    </p:set>
                                  </p:childTnLst>
                                </p:cTn>
                              </p:par>
                              <p:par>
                                <p:cTn id="224" presetID="2" presetClass="exit" presetSubtype="12" fill="hold" nodeType="withEffect">
                                  <p:stCondLst>
                                    <p:cond delay="0"/>
                                  </p:stCondLst>
                                  <p:childTnLst>
                                    <p:anim calcmode="lin" valueType="num">
                                      <p:cBhvr additive="base">
                                        <p:cTn id="225" dur="2000"/>
                                        <p:tgtEl>
                                          <p:spTgt spid="21"/>
                                        </p:tgtEl>
                                        <p:attrNameLst>
                                          <p:attrName>ppt_x</p:attrName>
                                        </p:attrNameLst>
                                      </p:cBhvr>
                                      <p:tavLst>
                                        <p:tav tm="0">
                                          <p:val>
                                            <p:strVal val="ppt_x"/>
                                          </p:val>
                                        </p:tav>
                                        <p:tav tm="100000">
                                          <p:val>
                                            <p:strVal val="0-ppt_w/2"/>
                                          </p:val>
                                        </p:tav>
                                      </p:tavLst>
                                    </p:anim>
                                    <p:anim calcmode="lin" valueType="num">
                                      <p:cBhvr additive="base">
                                        <p:cTn id="226" dur="2000"/>
                                        <p:tgtEl>
                                          <p:spTgt spid="21"/>
                                        </p:tgtEl>
                                        <p:attrNameLst>
                                          <p:attrName>ppt_y</p:attrName>
                                        </p:attrNameLst>
                                      </p:cBhvr>
                                      <p:tavLst>
                                        <p:tav tm="0">
                                          <p:val>
                                            <p:strVal val="ppt_y"/>
                                          </p:val>
                                        </p:tav>
                                        <p:tav tm="100000">
                                          <p:val>
                                            <p:strVal val="1+ppt_h/2"/>
                                          </p:val>
                                        </p:tav>
                                      </p:tavLst>
                                    </p:anim>
                                    <p:set>
                                      <p:cBhvr>
                                        <p:cTn id="227" dur="1" fill="hold">
                                          <p:stCondLst>
                                            <p:cond delay="1999"/>
                                          </p:stCondLst>
                                        </p:cTn>
                                        <p:tgtEl>
                                          <p:spTgt spid="21"/>
                                        </p:tgtEl>
                                        <p:attrNameLst>
                                          <p:attrName>style.visibility</p:attrName>
                                        </p:attrNameLst>
                                      </p:cBhvr>
                                      <p:to>
                                        <p:strVal val="hidden"/>
                                      </p:to>
                                    </p:set>
                                  </p:childTnLst>
                                </p:cTn>
                              </p:par>
                              <p:par>
                                <p:cTn id="228" presetID="2" presetClass="exit" presetSubtype="12" fill="hold" nodeType="withEffect">
                                  <p:stCondLst>
                                    <p:cond delay="0"/>
                                  </p:stCondLst>
                                  <p:childTnLst>
                                    <p:anim calcmode="lin" valueType="num">
                                      <p:cBhvr additive="base">
                                        <p:cTn id="229" dur="2000"/>
                                        <p:tgtEl>
                                          <p:spTgt spid="22"/>
                                        </p:tgtEl>
                                        <p:attrNameLst>
                                          <p:attrName>ppt_x</p:attrName>
                                        </p:attrNameLst>
                                      </p:cBhvr>
                                      <p:tavLst>
                                        <p:tav tm="0">
                                          <p:val>
                                            <p:strVal val="ppt_x"/>
                                          </p:val>
                                        </p:tav>
                                        <p:tav tm="100000">
                                          <p:val>
                                            <p:strVal val="0-ppt_w/2"/>
                                          </p:val>
                                        </p:tav>
                                      </p:tavLst>
                                    </p:anim>
                                    <p:anim calcmode="lin" valueType="num">
                                      <p:cBhvr additive="base">
                                        <p:cTn id="230" dur="2000"/>
                                        <p:tgtEl>
                                          <p:spTgt spid="22"/>
                                        </p:tgtEl>
                                        <p:attrNameLst>
                                          <p:attrName>ppt_y</p:attrName>
                                        </p:attrNameLst>
                                      </p:cBhvr>
                                      <p:tavLst>
                                        <p:tav tm="0">
                                          <p:val>
                                            <p:strVal val="ppt_y"/>
                                          </p:val>
                                        </p:tav>
                                        <p:tav tm="100000">
                                          <p:val>
                                            <p:strVal val="1+ppt_h/2"/>
                                          </p:val>
                                        </p:tav>
                                      </p:tavLst>
                                    </p:anim>
                                    <p:set>
                                      <p:cBhvr>
                                        <p:cTn id="231" dur="1" fill="hold">
                                          <p:stCondLst>
                                            <p:cond delay="1999"/>
                                          </p:stCondLst>
                                        </p:cTn>
                                        <p:tgtEl>
                                          <p:spTgt spid="22"/>
                                        </p:tgtEl>
                                        <p:attrNameLst>
                                          <p:attrName>style.visibility</p:attrName>
                                        </p:attrNameLst>
                                      </p:cBhvr>
                                      <p:to>
                                        <p:strVal val="hidden"/>
                                      </p:to>
                                    </p:set>
                                  </p:childTnLst>
                                </p:cTn>
                              </p:par>
                              <p:par>
                                <p:cTn id="232" presetID="2" presetClass="exit" presetSubtype="12" fill="hold" nodeType="withEffect">
                                  <p:stCondLst>
                                    <p:cond delay="0"/>
                                  </p:stCondLst>
                                  <p:childTnLst>
                                    <p:anim calcmode="lin" valueType="num">
                                      <p:cBhvr additive="base">
                                        <p:cTn id="233" dur="2000"/>
                                        <p:tgtEl>
                                          <p:spTgt spid="23"/>
                                        </p:tgtEl>
                                        <p:attrNameLst>
                                          <p:attrName>ppt_x</p:attrName>
                                        </p:attrNameLst>
                                      </p:cBhvr>
                                      <p:tavLst>
                                        <p:tav tm="0">
                                          <p:val>
                                            <p:strVal val="ppt_x"/>
                                          </p:val>
                                        </p:tav>
                                        <p:tav tm="100000">
                                          <p:val>
                                            <p:strVal val="0-ppt_w/2"/>
                                          </p:val>
                                        </p:tav>
                                      </p:tavLst>
                                    </p:anim>
                                    <p:anim calcmode="lin" valueType="num">
                                      <p:cBhvr additive="base">
                                        <p:cTn id="234" dur="2000"/>
                                        <p:tgtEl>
                                          <p:spTgt spid="23"/>
                                        </p:tgtEl>
                                        <p:attrNameLst>
                                          <p:attrName>ppt_y</p:attrName>
                                        </p:attrNameLst>
                                      </p:cBhvr>
                                      <p:tavLst>
                                        <p:tav tm="0">
                                          <p:val>
                                            <p:strVal val="ppt_y"/>
                                          </p:val>
                                        </p:tav>
                                        <p:tav tm="100000">
                                          <p:val>
                                            <p:strVal val="1+ppt_h/2"/>
                                          </p:val>
                                        </p:tav>
                                      </p:tavLst>
                                    </p:anim>
                                    <p:set>
                                      <p:cBhvr>
                                        <p:cTn id="235" dur="1" fill="hold">
                                          <p:stCondLst>
                                            <p:cond delay="1999"/>
                                          </p:stCondLst>
                                        </p:cTn>
                                        <p:tgtEl>
                                          <p:spTgt spid="23"/>
                                        </p:tgtEl>
                                        <p:attrNameLst>
                                          <p:attrName>style.visibility</p:attrName>
                                        </p:attrNameLst>
                                      </p:cBhvr>
                                      <p:to>
                                        <p:strVal val="hidden"/>
                                      </p:to>
                                    </p:set>
                                  </p:childTnLst>
                                </p:cTn>
                              </p:par>
                              <p:par>
                                <p:cTn id="236" presetID="2" presetClass="exit" presetSubtype="12" fill="hold" nodeType="withEffect">
                                  <p:stCondLst>
                                    <p:cond delay="0"/>
                                  </p:stCondLst>
                                  <p:childTnLst>
                                    <p:anim calcmode="lin" valueType="num">
                                      <p:cBhvr additive="base">
                                        <p:cTn id="237" dur="2000"/>
                                        <p:tgtEl>
                                          <p:spTgt spid="24"/>
                                        </p:tgtEl>
                                        <p:attrNameLst>
                                          <p:attrName>ppt_x</p:attrName>
                                        </p:attrNameLst>
                                      </p:cBhvr>
                                      <p:tavLst>
                                        <p:tav tm="0">
                                          <p:val>
                                            <p:strVal val="ppt_x"/>
                                          </p:val>
                                        </p:tav>
                                        <p:tav tm="100000">
                                          <p:val>
                                            <p:strVal val="0-ppt_w/2"/>
                                          </p:val>
                                        </p:tav>
                                      </p:tavLst>
                                    </p:anim>
                                    <p:anim calcmode="lin" valueType="num">
                                      <p:cBhvr additive="base">
                                        <p:cTn id="238" dur="2000"/>
                                        <p:tgtEl>
                                          <p:spTgt spid="24"/>
                                        </p:tgtEl>
                                        <p:attrNameLst>
                                          <p:attrName>ppt_y</p:attrName>
                                        </p:attrNameLst>
                                      </p:cBhvr>
                                      <p:tavLst>
                                        <p:tav tm="0">
                                          <p:val>
                                            <p:strVal val="ppt_y"/>
                                          </p:val>
                                        </p:tav>
                                        <p:tav tm="100000">
                                          <p:val>
                                            <p:strVal val="1+ppt_h/2"/>
                                          </p:val>
                                        </p:tav>
                                      </p:tavLst>
                                    </p:anim>
                                    <p:set>
                                      <p:cBhvr>
                                        <p:cTn id="239" dur="1" fill="hold">
                                          <p:stCondLst>
                                            <p:cond delay="1999"/>
                                          </p:stCondLst>
                                        </p:cTn>
                                        <p:tgtEl>
                                          <p:spTgt spid="24"/>
                                        </p:tgtEl>
                                        <p:attrNameLst>
                                          <p:attrName>style.visibility</p:attrName>
                                        </p:attrNameLst>
                                      </p:cBhvr>
                                      <p:to>
                                        <p:strVal val="hidden"/>
                                      </p:to>
                                    </p:set>
                                  </p:childTnLst>
                                </p:cTn>
                              </p:par>
                              <p:par>
                                <p:cTn id="240" presetID="2" presetClass="exit" presetSubtype="12" fill="hold" nodeType="withEffect">
                                  <p:stCondLst>
                                    <p:cond delay="0"/>
                                  </p:stCondLst>
                                  <p:childTnLst>
                                    <p:anim calcmode="lin" valueType="num">
                                      <p:cBhvr additive="base">
                                        <p:cTn id="241" dur="2000"/>
                                        <p:tgtEl>
                                          <p:spTgt spid="25"/>
                                        </p:tgtEl>
                                        <p:attrNameLst>
                                          <p:attrName>ppt_x</p:attrName>
                                        </p:attrNameLst>
                                      </p:cBhvr>
                                      <p:tavLst>
                                        <p:tav tm="0">
                                          <p:val>
                                            <p:strVal val="ppt_x"/>
                                          </p:val>
                                        </p:tav>
                                        <p:tav tm="100000">
                                          <p:val>
                                            <p:strVal val="0-ppt_w/2"/>
                                          </p:val>
                                        </p:tav>
                                      </p:tavLst>
                                    </p:anim>
                                    <p:anim calcmode="lin" valueType="num">
                                      <p:cBhvr additive="base">
                                        <p:cTn id="242" dur="2000"/>
                                        <p:tgtEl>
                                          <p:spTgt spid="25"/>
                                        </p:tgtEl>
                                        <p:attrNameLst>
                                          <p:attrName>ppt_y</p:attrName>
                                        </p:attrNameLst>
                                      </p:cBhvr>
                                      <p:tavLst>
                                        <p:tav tm="0">
                                          <p:val>
                                            <p:strVal val="ppt_y"/>
                                          </p:val>
                                        </p:tav>
                                        <p:tav tm="100000">
                                          <p:val>
                                            <p:strVal val="1+ppt_h/2"/>
                                          </p:val>
                                        </p:tav>
                                      </p:tavLst>
                                    </p:anim>
                                    <p:set>
                                      <p:cBhvr>
                                        <p:cTn id="243" dur="1" fill="hold">
                                          <p:stCondLst>
                                            <p:cond delay="1999"/>
                                          </p:stCondLst>
                                        </p:cTn>
                                        <p:tgtEl>
                                          <p:spTgt spid="25"/>
                                        </p:tgtEl>
                                        <p:attrNameLst>
                                          <p:attrName>style.visibility</p:attrName>
                                        </p:attrNameLst>
                                      </p:cBhvr>
                                      <p:to>
                                        <p:strVal val="hidden"/>
                                      </p:to>
                                    </p:set>
                                  </p:childTnLst>
                                </p:cTn>
                              </p:par>
                              <p:par>
                                <p:cTn id="244" presetID="2" presetClass="exit" presetSubtype="12" fill="hold" nodeType="withEffect">
                                  <p:stCondLst>
                                    <p:cond delay="0"/>
                                  </p:stCondLst>
                                  <p:childTnLst>
                                    <p:anim calcmode="lin" valueType="num">
                                      <p:cBhvr additive="base">
                                        <p:cTn id="245" dur="2000"/>
                                        <p:tgtEl>
                                          <p:spTgt spid="26"/>
                                        </p:tgtEl>
                                        <p:attrNameLst>
                                          <p:attrName>ppt_x</p:attrName>
                                        </p:attrNameLst>
                                      </p:cBhvr>
                                      <p:tavLst>
                                        <p:tav tm="0">
                                          <p:val>
                                            <p:strVal val="ppt_x"/>
                                          </p:val>
                                        </p:tav>
                                        <p:tav tm="100000">
                                          <p:val>
                                            <p:strVal val="0-ppt_w/2"/>
                                          </p:val>
                                        </p:tav>
                                      </p:tavLst>
                                    </p:anim>
                                    <p:anim calcmode="lin" valueType="num">
                                      <p:cBhvr additive="base">
                                        <p:cTn id="246" dur="2000"/>
                                        <p:tgtEl>
                                          <p:spTgt spid="26"/>
                                        </p:tgtEl>
                                        <p:attrNameLst>
                                          <p:attrName>ppt_y</p:attrName>
                                        </p:attrNameLst>
                                      </p:cBhvr>
                                      <p:tavLst>
                                        <p:tav tm="0">
                                          <p:val>
                                            <p:strVal val="ppt_y"/>
                                          </p:val>
                                        </p:tav>
                                        <p:tav tm="100000">
                                          <p:val>
                                            <p:strVal val="1+ppt_h/2"/>
                                          </p:val>
                                        </p:tav>
                                      </p:tavLst>
                                    </p:anim>
                                    <p:set>
                                      <p:cBhvr>
                                        <p:cTn id="247" dur="1" fill="hold">
                                          <p:stCondLst>
                                            <p:cond delay="1999"/>
                                          </p:stCondLst>
                                        </p:cTn>
                                        <p:tgtEl>
                                          <p:spTgt spid="26"/>
                                        </p:tgtEl>
                                        <p:attrNameLst>
                                          <p:attrName>style.visibility</p:attrName>
                                        </p:attrNameLst>
                                      </p:cBhvr>
                                      <p:to>
                                        <p:strVal val="hidden"/>
                                      </p:to>
                                    </p:set>
                                  </p:childTnLst>
                                </p:cTn>
                              </p:par>
                              <p:par>
                                <p:cTn id="248" presetID="8" presetClass="emph" presetSubtype="0" autoRev="1" fill="hold" nodeType="withEffect">
                                  <p:stCondLst>
                                    <p:cond delay="0"/>
                                  </p:stCondLst>
                                  <p:childTnLst>
                                    <p:animRot by="-21600000">
                                      <p:cBhvr>
                                        <p:cTn id="249" dur="2000" fill="hold"/>
                                        <p:tgtEl>
                                          <p:spTgt spid="4"/>
                                        </p:tgtEl>
                                        <p:attrNameLst>
                                          <p:attrName>r</p:attrName>
                                        </p:attrNameLst>
                                      </p:cBhvr>
                                    </p:animRot>
                                  </p:childTnLst>
                                </p:cTn>
                              </p:par>
                              <p:par>
                                <p:cTn id="250" presetID="8" presetClass="emph" presetSubtype="0" autoRev="1" fill="hold" nodeType="withEffect">
                                  <p:stCondLst>
                                    <p:cond delay="0"/>
                                  </p:stCondLst>
                                  <p:childTnLst>
                                    <p:animRot by="-21600000">
                                      <p:cBhvr>
                                        <p:cTn id="251" dur="2000" fill="hold"/>
                                        <p:tgtEl>
                                          <p:spTgt spid="6"/>
                                        </p:tgtEl>
                                        <p:attrNameLst>
                                          <p:attrName>r</p:attrName>
                                        </p:attrNameLst>
                                      </p:cBhvr>
                                    </p:animRot>
                                  </p:childTnLst>
                                </p:cTn>
                              </p:par>
                              <p:par>
                                <p:cTn id="252" presetID="8" presetClass="emph" presetSubtype="0" autoRev="1" fill="hold" nodeType="withEffect">
                                  <p:stCondLst>
                                    <p:cond delay="0"/>
                                  </p:stCondLst>
                                  <p:childTnLst>
                                    <p:animRot by="-21600000">
                                      <p:cBhvr>
                                        <p:cTn id="253" dur="2000" fill="hold"/>
                                        <p:tgtEl>
                                          <p:spTgt spid="8"/>
                                        </p:tgtEl>
                                        <p:attrNameLst>
                                          <p:attrName>r</p:attrName>
                                        </p:attrNameLst>
                                      </p:cBhvr>
                                    </p:animRot>
                                  </p:childTnLst>
                                </p:cTn>
                              </p:par>
                              <p:par>
                                <p:cTn id="254" presetID="8" presetClass="emph" presetSubtype="0" autoRev="1" fill="hold" nodeType="withEffect">
                                  <p:stCondLst>
                                    <p:cond delay="0"/>
                                  </p:stCondLst>
                                  <p:childTnLst>
                                    <p:animRot by="-21600000">
                                      <p:cBhvr>
                                        <p:cTn id="255" dur="2000" fill="hold"/>
                                        <p:tgtEl>
                                          <p:spTgt spid="10"/>
                                        </p:tgtEl>
                                        <p:attrNameLst>
                                          <p:attrName>r</p:attrName>
                                        </p:attrNameLst>
                                      </p:cBhvr>
                                    </p:animRot>
                                  </p:childTnLst>
                                </p:cTn>
                              </p:par>
                              <p:par>
                                <p:cTn id="256" presetID="8" presetClass="emph" presetSubtype="0" autoRev="1" fill="hold" nodeType="withEffect">
                                  <p:stCondLst>
                                    <p:cond delay="0"/>
                                  </p:stCondLst>
                                  <p:childTnLst>
                                    <p:animRot by="-21600000">
                                      <p:cBhvr>
                                        <p:cTn id="257" dur="2000" fill="hold"/>
                                        <p:tgtEl>
                                          <p:spTgt spid="12"/>
                                        </p:tgtEl>
                                        <p:attrNameLst>
                                          <p:attrName>r</p:attrName>
                                        </p:attrNameLst>
                                      </p:cBhvr>
                                    </p:animRot>
                                  </p:childTnLst>
                                </p:cTn>
                              </p:par>
                              <p:par>
                                <p:cTn id="258" presetID="8" presetClass="emph" presetSubtype="0" autoRev="1" fill="hold" nodeType="withEffect">
                                  <p:stCondLst>
                                    <p:cond delay="0"/>
                                  </p:stCondLst>
                                  <p:childTnLst>
                                    <p:animRot by="-21600000">
                                      <p:cBhvr>
                                        <p:cTn id="259" dur="2000" fill="hold"/>
                                        <p:tgtEl>
                                          <p:spTgt spid="14"/>
                                        </p:tgtEl>
                                        <p:attrNameLst>
                                          <p:attrName>r</p:attrName>
                                        </p:attrNameLst>
                                      </p:cBhvr>
                                    </p:animRot>
                                  </p:childTnLst>
                                </p:cTn>
                              </p:par>
                              <p:par>
                                <p:cTn id="260" presetID="8" presetClass="emph" presetSubtype="0" autoRev="1" fill="hold" nodeType="withEffect">
                                  <p:stCondLst>
                                    <p:cond delay="0"/>
                                  </p:stCondLst>
                                  <p:childTnLst>
                                    <p:animRot by="-21600000">
                                      <p:cBhvr>
                                        <p:cTn id="261" dur="2000" fill="hold"/>
                                        <p:tgtEl>
                                          <p:spTgt spid="21"/>
                                        </p:tgtEl>
                                        <p:attrNameLst>
                                          <p:attrName>r</p:attrName>
                                        </p:attrNameLst>
                                      </p:cBhvr>
                                    </p:animRot>
                                  </p:childTnLst>
                                </p:cTn>
                              </p:par>
                              <p:par>
                                <p:cTn id="262" presetID="8" presetClass="emph" presetSubtype="0" autoRev="1" fill="hold" nodeType="withEffect">
                                  <p:stCondLst>
                                    <p:cond delay="0"/>
                                  </p:stCondLst>
                                  <p:childTnLst>
                                    <p:animRot by="-21600000">
                                      <p:cBhvr>
                                        <p:cTn id="263" dur="2000" fill="hold"/>
                                        <p:tgtEl>
                                          <p:spTgt spid="22"/>
                                        </p:tgtEl>
                                        <p:attrNameLst>
                                          <p:attrName>r</p:attrName>
                                        </p:attrNameLst>
                                      </p:cBhvr>
                                    </p:animRot>
                                  </p:childTnLst>
                                </p:cTn>
                              </p:par>
                              <p:par>
                                <p:cTn id="264" presetID="8" presetClass="emph" presetSubtype="0" autoRev="1" fill="hold" nodeType="withEffect">
                                  <p:stCondLst>
                                    <p:cond delay="0"/>
                                  </p:stCondLst>
                                  <p:childTnLst>
                                    <p:animRot by="-21600000">
                                      <p:cBhvr>
                                        <p:cTn id="265" dur="2000" fill="hold"/>
                                        <p:tgtEl>
                                          <p:spTgt spid="23"/>
                                        </p:tgtEl>
                                        <p:attrNameLst>
                                          <p:attrName>r</p:attrName>
                                        </p:attrNameLst>
                                      </p:cBhvr>
                                    </p:animRot>
                                  </p:childTnLst>
                                </p:cTn>
                              </p:par>
                              <p:par>
                                <p:cTn id="266" presetID="8" presetClass="emph" presetSubtype="0" autoRev="1" fill="hold" nodeType="withEffect">
                                  <p:stCondLst>
                                    <p:cond delay="0"/>
                                  </p:stCondLst>
                                  <p:childTnLst>
                                    <p:animRot by="-21600000">
                                      <p:cBhvr>
                                        <p:cTn id="267" dur="2000" fill="hold"/>
                                        <p:tgtEl>
                                          <p:spTgt spid="24"/>
                                        </p:tgtEl>
                                        <p:attrNameLst>
                                          <p:attrName>r</p:attrName>
                                        </p:attrNameLst>
                                      </p:cBhvr>
                                    </p:animRot>
                                  </p:childTnLst>
                                </p:cTn>
                              </p:par>
                              <p:par>
                                <p:cTn id="268" presetID="8" presetClass="emph" presetSubtype="0" autoRev="1" fill="hold" nodeType="withEffect">
                                  <p:stCondLst>
                                    <p:cond delay="0"/>
                                  </p:stCondLst>
                                  <p:childTnLst>
                                    <p:animRot by="-21600000">
                                      <p:cBhvr>
                                        <p:cTn id="269" dur="2000" fill="hold"/>
                                        <p:tgtEl>
                                          <p:spTgt spid="25"/>
                                        </p:tgtEl>
                                        <p:attrNameLst>
                                          <p:attrName>r</p:attrName>
                                        </p:attrNameLst>
                                      </p:cBhvr>
                                    </p:animRot>
                                  </p:childTnLst>
                                </p:cTn>
                              </p:par>
                              <p:par>
                                <p:cTn id="270" presetID="8" presetClass="emph" presetSubtype="0" autoRev="1" fill="hold" nodeType="withEffect">
                                  <p:stCondLst>
                                    <p:cond delay="0"/>
                                  </p:stCondLst>
                                  <p:childTnLst>
                                    <p:animRot by="-21600000">
                                      <p:cBhvr>
                                        <p:cTn id="271" dur="2000" fill="hold"/>
                                        <p:tgtEl>
                                          <p:spTgt spid="26"/>
                                        </p:tgtEl>
                                        <p:attrNameLst>
                                          <p:attrName>r</p:attrName>
                                        </p:attrNameLst>
                                      </p:cBhvr>
                                    </p:animRot>
                                  </p:childTnLst>
                                </p:cTn>
                              </p:par>
                              <p:par>
                                <p:cTn id="272" presetID="8" presetClass="emph" presetSubtype="0" autoRev="1" fill="hold" nodeType="withEffect">
                                  <p:stCondLst>
                                    <p:cond delay="0"/>
                                  </p:stCondLst>
                                  <p:childTnLst>
                                    <p:animRot by="21600000">
                                      <p:cBhvr>
                                        <p:cTn id="273" dur="2000" fill="hold"/>
                                        <p:tgtEl>
                                          <p:spTgt spid="3"/>
                                        </p:tgtEl>
                                        <p:attrNameLst>
                                          <p:attrName>r</p:attrName>
                                        </p:attrNameLst>
                                      </p:cBhvr>
                                    </p:animRot>
                                  </p:childTnLst>
                                </p:cTn>
                              </p:par>
                              <p:par>
                                <p:cTn id="274" presetID="8" presetClass="emph" presetSubtype="0" autoRev="1" fill="hold" nodeType="withEffect">
                                  <p:stCondLst>
                                    <p:cond delay="0"/>
                                  </p:stCondLst>
                                  <p:childTnLst>
                                    <p:animRot by="21600000">
                                      <p:cBhvr>
                                        <p:cTn id="275" dur="2000" fill="hold"/>
                                        <p:tgtEl>
                                          <p:spTgt spid="5"/>
                                        </p:tgtEl>
                                        <p:attrNameLst>
                                          <p:attrName>r</p:attrName>
                                        </p:attrNameLst>
                                      </p:cBhvr>
                                    </p:animRot>
                                  </p:childTnLst>
                                </p:cTn>
                              </p:par>
                              <p:par>
                                <p:cTn id="276" presetID="8" presetClass="emph" presetSubtype="0" autoRev="1" fill="hold" nodeType="withEffect">
                                  <p:stCondLst>
                                    <p:cond delay="0"/>
                                  </p:stCondLst>
                                  <p:childTnLst>
                                    <p:animRot by="21600000">
                                      <p:cBhvr>
                                        <p:cTn id="277" dur="2000" fill="hold"/>
                                        <p:tgtEl>
                                          <p:spTgt spid="7"/>
                                        </p:tgtEl>
                                        <p:attrNameLst>
                                          <p:attrName>r</p:attrName>
                                        </p:attrNameLst>
                                      </p:cBhvr>
                                    </p:animRot>
                                  </p:childTnLst>
                                </p:cTn>
                              </p:par>
                              <p:par>
                                <p:cTn id="278" presetID="8" presetClass="emph" presetSubtype="0" autoRev="1" fill="hold" nodeType="withEffect">
                                  <p:stCondLst>
                                    <p:cond delay="0"/>
                                  </p:stCondLst>
                                  <p:childTnLst>
                                    <p:animRot by="21600000">
                                      <p:cBhvr>
                                        <p:cTn id="279" dur="2000" fill="hold"/>
                                        <p:tgtEl>
                                          <p:spTgt spid="9"/>
                                        </p:tgtEl>
                                        <p:attrNameLst>
                                          <p:attrName>r</p:attrName>
                                        </p:attrNameLst>
                                      </p:cBhvr>
                                    </p:animRot>
                                  </p:childTnLst>
                                </p:cTn>
                              </p:par>
                              <p:par>
                                <p:cTn id="280" presetID="8" presetClass="emph" presetSubtype="0" autoRev="1" fill="hold" nodeType="withEffect">
                                  <p:stCondLst>
                                    <p:cond delay="0"/>
                                  </p:stCondLst>
                                  <p:childTnLst>
                                    <p:animRot by="21600000">
                                      <p:cBhvr>
                                        <p:cTn id="281" dur="2000" fill="hold"/>
                                        <p:tgtEl>
                                          <p:spTgt spid="11"/>
                                        </p:tgtEl>
                                        <p:attrNameLst>
                                          <p:attrName>r</p:attrName>
                                        </p:attrNameLst>
                                      </p:cBhvr>
                                    </p:animRot>
                                  </p:childTnLst>
                                </p:cTn>
                              </p:par>
                              <p:par>
                                <p:cTn id="282" presetID="8" presetClass="emph" presetSubtype="0" autoRev="1" fill="hold" nodeType="withEffect">
                                  <p:stCondLst>
                                    <p:cond delay="0"/>
                                  </p:stCondLst>
                                  <p:childTnLst>
                                    <p:animRot by="21600000">
                                      <p:cBhvr>
                                        <p:cTn id="283" dur="2000" fill="hold"/>
                                        <p:tgtEl>
                                          <p:spTgt spid="13"/>
                                        </p:tgtEl>
                                        <p:attrNameLst>
                                          <p:attrName>r</p:attrName>
                                        </p:attrNameLst>
                                      </p:cBhvr>
                                    </p:animRot>
                                  </p:childTnLst>
                                </p:cTn>
                              </p:par>
                              <p:par>
                                <p:cTn id="284" presetID="8" presetClass="emph" presetSubtype="0" autoRev="1" fill="hold" nodeType="withEffect">
                                  <p:stCondLst>
                                    <p:cond delay="0"/>
                                  </p:stCondLst>
                                  <p:childTnLst>
                                    <p:animRot by="21600000">
                                      <p:cBhvr>
                                        <p:cTn id="285" dur="2000" fill="hold"/>
                                        <p:tgtEl>
                                          <p:spTgt spid="15"/>
                                        </p:tgtEl>
                                        <p:attrNameLst>
                                          <p:attrName>r</p:attrName>
                                        </p:attrNameLst>
                                      </p:cBhvr>
                                    </p:animRot>
                                  </p:childTnLst>
                                </p:cTn>
                              </p:par>
                              <p:par>
                                <p:cTn id="286" presetID="8" presetClass="emph" presetSubtype="0" autoRev="1" fill="hold" nodeType="withEffect">
                                  <p:stCondLst>
                                    <p:cond delay="0"/>
                                  </p:stCondLst>
                                  <p:childTnLst>
                                    <p:animRot by="21600000">
                                      <p:cBhvr>
                                        <p:cTn id="287" dur="2000" fill="hold"/>
                                        <p:tgtEl>
                                          <p:spTgt spid="16"/>
                                        </p:tgtEl>
                                        <p:attrNameLst>
                                          <p:attrName>r</p:attrName>
                                        </p:attrNameLst>
                                      </p:cBhvr>
                                    </p:animRot>
                                  </p:childTnLst>
                                </p:cTn>
                              </p:par>
                              <p:par>
                                <p:cTn id="288" presetID="8" presetClass="emph" presetSubtype="0" autoRev="1" fill="hold" nodeType="withEffect">
                                  <p:stCondLst>
                                    <p:cond delay="0"/>
                                  </p:stCondLst>
                                  <p:childTnLst>
                                    <p:animRot by="21600000">
                                      <p:cBhvr>
                                        <p:cTn id="289" dur="2000" fill="hold"/>
                                        <p:tgtEl>
                                          <p:spTgt spid="17"/>
                                        </p:tgtEl>
                                        <p:attrNameLst>
                                          <p:attrName>r</p:attrName>
                                        </p:attrNameLst>
                                      </p:cBhvr>
                                    </p:animRot>
                                  </p:childTnLst>
                                </p:cTn>
                              </p:par>
                              <p:par>
                                <p:cTn id="290" presetID="8" presetClass="emph" presetSubtype="0" autoRev="1" fill="hold" nodeType="withEffect">
                                  <p:stCondLst>
                                    <p:cond delay="0"/>
                                  </p:stCondLst>
                                  <p:childTnLst>
                                    <p:animRot by="21600000">
                                      <p:cBhvr>
                                        <p:cTn id="291" dur="2000" fill="hold"/>
                                        <p:tgtEl>
                                          <p:spTgt spid="18"/>
                                        </p:tgtEl>
                                        <p:attrNameLst>
                                          <p:attrName>r</p:attrName>
                                        </p:attrNameLst>
                                      </p:cBhvr>
                                    </p:animRot>
                                  </p:childTnLst>
                                </p:cTn>
                              </p:par>
                              <p:par>
                                <p:cTn id="292" presetID="8" presetClass="emph" presetSubtype="0" autoRev="1" fill="hold" nodeType="withEffect">
                                  <p:stCondLst>
                                    <p:cond delay="0"/>
                                  </p:stCondLst>
                                  <p:childTnLst>
                                    <p:animRot by="21600000">
                                      <p:cBhvr>
                                        <p:cTn id="293" dur="2000" fill="hold"/>
                                        <p:tgtEl>
                                          <p:spTgt spid="19"/>
                                        </p:tgtEl>
                                        <p:attrNameLst>
                                          <p:attrName>r</p:attrName>
                                        </p:attrNameLst>
                                      </p:cBhvr>
                                    </p:animRot>
                                  </p:childTnLst>
                                </p:cTn>
                              </p:par>
                              <p:par>
                                <p:cTn id="294" presetID="8" presetClass="emph" presetSubtype="0" autoRev="1" fill="hold" nodeType="withEffect">
                                  <p:stCondLst>
                                    <p:cond delay="0"/>
                                  </p:stCondLst>
                                  <p:childTnLst>
                                    <p:animRot by="21600000">
                                      <p:cBhvr>
                                        <p:cTn id="295" dur="2000" fill="hold"/>
                                        <p:tgtEl>
                                          <p:spTgt spid="20"/>
                                        </p:tgtEl>
                                        <p:attrNameLst>
                                          <p:attrName>r</p:attrName>
                                        </p:attrNameLst>
                                      </p:cBhvr>
                                    </p:animRot>
                                  </p:childTnLst>
                                </p:cTn>
                              </p:par>
                              <p:par>
                                <p:cTn id="296" presetID="17" presetClass="entr" presetSubtype="1" fill="hold" nodeType="withEffect">
                                  <p:stCondLst>
                                    <p:cond delay="0"/>
                                  </p:stCondLst>
                                  <p:childTnLst>
                                    <p:set>
                                      <p:cBhvr>
                                        <p:cTn id="297" dur="1" fill="hold">
                                          <p:stCondLst>
                                            <p:cond delay="0"/>
                                          </p:stCondLst>
                                        </p:cTn>
                                        <p:tgtEl>
                                          <p:spTgt spid="2"/>
                                        </p:tgtEl>
                                        <p:attrNameLst>
                                          <p:attrName>style.visibility</p:attrName>
                                        </p:attrNameLst>
                                      </p:cBhvr>
                                      <p:to>
                                        <p:strVal val="visible"/>
                                      </p:to>
                                    </p:set>
                                    <p:anim calcmode="lin" valueType="num">
                                      <p:cBhvr>
                                        <p:cTn id="298" dur="2000" fill="hold"/>
                                        <p:tgtEl>
                                          <p:spTgt spid="2"/>
                                        </p:tgtEl>
                                        <p:attrNameLst>
                                          <p:attrName>ppt_x</p:attrName>
                                        </p:attrNameLst>
                                      </p:cBhvr>
                                      <p:tavLst>
                                        <p:tav tm="0">
                                          <p:val>
                                            <p:strVal val="#ppt_x"/>
                                          </p:val>
                                        </p:tav>
                                        <p:tav tm="100000">
                                          <p:val>
                                            <p:strVal val="#ppt_x"/>
                                          </p:val>
                                        </p:tav>
                                      </p:tavLst>
                                    </p:anim>
                                    <p:anim calcmode="lin" valueType="num">
                                      <p:cBhvr>
                                        <p:cTn id="299" dur="2000" fill="hold"/>
                                        <p:tgtEl>
                                          <p:spTgt spid="2"/>
                                        </p:tgtEl>
                                        <p:attrNameLst>
                                          <p:attrName>ppt_y</p:attrName>
                                        </p:attrNameLst>
                                      </p:cBhvr>
                                      <p:tavLst>
                                        <p:tav tm="0">
                                          <p:val>
                                            <p:strVal val="#ppt_y-#ppt_h/2"/>
                                          </p:val>
                                        </p:tav>
                                        <p:tav tm="100000">
                                          <p:val>
                                            <p:strVal val="#ppt_y"/>
                                          </p:val>
                                        </p:tav>
                                      </p:tavLst>
                                    </p:anim>
                                    <p:anim calcmode="lin" valueType="num">
                                      <p:cBhvr>
                                        <p:cTn id="300" dur="2000" fill="hold"/>
                                        <p:tgtEl>
                                          <p:spTgt spid="2"/>
                                        </p:tgtEl>
                                        <p:attrNameLst>
                                          <p:attrName>ppt_w</p:attrName>
                                        </p:attrNameLst>
                                      </p:cBhvr>
                                      <p:tavLst>
                                        <p:tav tm="0">
                                          <p:val>
                                            <p:strVal val="#ppt_w"/>
                                          </p:val>
                                        </p:tav>
                                        <p:tav tm="100000">
                                          <p:val>
                                            <p:strVal val="#ppt_w"/>
                                          </p:val>
                                        </p:tav>
                                      </p:tavLst>
                                    </p:anim>
                                    <p:anim calcmode="lin" valueType="num">
                                      <p:cBhvr>
                                        <p:cTn id="301" dur="2000" fill="hold"/>
                                        <p:tgtEl>
                                          <p:spTgt spid="2"/>
                                        </p:tgtEl>
                                        <p:attrNameLst>
                                          <p:attrName>ppt_h</p:attrName>
                                        </p:attrNameLst>
                                      </p:cBhvr>
                                      <p:tavLst>
                                        <p:tav tm="0">
                                          <p:val>
                                            <p:fltVal val="0"/>
                                          </p:val>
                                        </p:tav>
                                        <p:tav tm="100000">
                                          <p:val>
                                            <p:strVal val="#ppt_h"/>
                                          </p:val>
                                        </p:tav>
                                      </p:tavLst>
                                    </p:anim>
                                  </p:childTnLst>
                                </p:cTn>
                              </p:par>
                              <p:par>
                                <p:cTn id="302" presetID="16" presetClass="entr" presetSubtype="37" fill="hold" nodeType="withEffect">
                                  <p:stCondLst>
                                    <p:cond delay="0"/>
                                  </p:stCondLst>
                                  <p:childTnLst>
                                    <p:set>
                                      <p:cBhvr>
                                        <p:cTn id="303" dur="1" fill="hold">
                                          <p:stCondLst>
                                            <p:cond delay="0"/>
                                          </p:stCondLst>
                                        </p:cTn>
                                        <p:tgtEl>
                                          <p:spTgt spid="2"/>
                                        </p:tgtEl>
                                        <p:attrNameLst>
                                          <p:attrName>style.visibility</p:attrName>
                                        </p:attrNameLst>
                                      </p:cBhvr>
                                      <p:to>
                                        <p:strVal val="visible"/>
                                      </p:to>
                                    </p:set>
                                    <p:animEffect transition="in" filter="barn(outVertical)">
                                      <p:cBhvr>
                                        <p:cTn id="30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bg>
      <p:bgPr>
        <a:solidFill>
          <a:srgbClr val="A14D07"/>
        </a:solidFill>
        <a:effectLst/>
      </p:bgPr>
    </p:bg>
    <p:spTree>
      <p:nvGrpSpPr>
        <p:cNvPr id="1" name=""/>
        <p:cNvGrpSpPr/>
        <p:nvPr/>
      </p:nvGrpSpPr>
      <p:grpSpPr>
        <a:xfrm>
          <a:off x="0" y="0"/>
          <a:ext cx="0" cy="0"/>
          <a:chOff x="0" y="0"/>
          <a:chExt cx="0" cy="0"/>
        </a:xfrm>
      </p:grpSpPr>
      <p:pic>
        <p:nvPicPr>
          <p:cNvPr id="7" name="6 Imagen" descr="7c0e86ef190f53b2b58a1209248bb986.jpg"/>
          <p:cNvPicPr>
            <a:picLocks noChangeAspect="1"/>
          </p:cNvPicPr>
          <p:nvPr/>
        </p:nvPicPr>
        <p:blipFill>
          <a:blip r:embed="rId2"/>
          <a:stretch>
            <a:fillRect/>
          </a:stretch>
        </p:blipFill>
        <p:spPr>
          <a:xfrm>
            <a:off x="0" y="0"/>
            <a:ext cx="9144000" cy="5143500"/>
          </a:xfrm>
          <a:prstGeom prst="rect">
            <a:avLst/>
          </a:prstGeom>
        </p:spPr>
      </p:pic>
      <p:sp>
        <p:nvSpPr>
          <p:cNvPr id="4" name="3 CuadroTexto"/>
          <p:cNvSpPr txBox="1"/>
          <p:nvPr/>
        </p:nvSpPr>
        <p:spPr>
          <a:xfrm rot="20829327">
            <a:off x="3517323" y="1351173"/>
            <a:ext cx="3362729" cy="1815882"/>
          </a:xfrm>
          <a:prstGeom prst="rect">
            <a:avLst/>
          </a:prstGeom>
          <a:noFill/>
        </p:spPr>
        <p:txBody>
          <a:bodyPr wrap="square" rtlCol="0">
            <a:spAutoFit/>
          </a:bodyPr>
          <a:lstStyle/>
          <a:p>
            <a:pPr algn="ctr"/>
            <a:r>
              <a:rPr lang="es-PE" sz="1600" dirty="0" smtClean="0"/>
              <a:t>Todos los días el mismo espectáculo. Nos  congregas en algún lugar de la faz de la tierra para verte ir poco a poco. Cuando termina tu función  rompemos en un aplauso emocionante. </a:t>
            </a:r>
          </a:p>
          <a:p>
            <a:pPr algn="ctr"/>
            <a:r>
              <a:rPr lang="es-PE" sz="1600" dirty="0" smtClean="0"/>
              <a:t>Pensar que te has ido, pero mañana de nuevo volverás... bella puesta de sol</a:t>
            </a:r>
            <a:endParaRPr lang="es-PE" sz="1600" dirty="0"/>
          </a:p>
        </p:txBody>
      </p:sp>
      <p:sp>
        <p:nvSpPr>
          <p:cNvPr id="5" name="4 Rectángulo"/>
          <p:cNvSpPr/>
          <p:nvPr/>
        </p:nvSpPr>
        <p:spPr>
          <a:xfrm>
            <a:off x="-642974" y="-500084"/>
            <a:ext cx="10215634" cy="6072230"/>
          </a:xfrm>
          <a:prstGeom prst="rect">
            <a:avLst/>
          </a:prstGeom>
          <a:gradFill flip="none" rotWithShape="1">
            <a:gsLst>
              <a:gs pos="47000">
                <a:srgbClr val="FFF200"/>
              </a:gs>
              <a:gs pos="45000">
                <a:srgbClr val="FF7A00"/>
              </a:gs>
              <a:gs pos="70000">
                <a:srgbClr val="FF0300"/>
              </a:gs>
              <a:gs pos="100000">
                <a:srgbClr val="4D0808"/>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bg>
      <p:bgPr>
        <a:gradFill>
          <a:gsLst>
            <a:gs pos="7000">
              <a:schemeClr val="accent6">
                <a:lumMod val="50000"/>
              </a:schemeClr>
            </a:gs>
            <a:gs pos="30000">
              <a:srgbClr val="D49E6C"/>
            </a:gs>
            <a:gs pos="70000">
              <a:srgbClr val="A65528"/>
            </a:gs>
            <a:gs pos="100000">
              <a:srgbClr val="663012"/>
            </a:gs>
          </a:gsLst>
          <a:lin ang="10800000" scaled="1"/>
        </a:gradFill>
        <a:effectLst/>
      </p:bgPr>
    </p:bg>
    <p:spTree>
      <p:nvGrpSpPr>
        <p:cNvPr id="1" name=""/>
        <p:cNvGrpSpPr/>
        <p:nvPr/>
      </p:nvGrpSpPr>
      <p:grpSpPr>
        <a:xfrm>
          <a:off x="0" y="0"/>
          <a:ext cx="0" cy="0"/>
          <a:chOff x="0" y="0"/>
          <a:chExt cx="0" cy="0"/>
        </a:xfrm>
      </p:grpSpPr>
      <p:pic>
        <p:nvPicPr>
          <p:cNvPr id="2" name="1 Imagen" descr="stock-photo-6836832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01e70e4ab30c346e2b9d97faab218375-vector-de-cabeza-de-girasol-plano-by-vexels.png"/>
          <p:cNvPicPr>
            <a:picLocks noChangeAspect="1"/>
          </p:cNvPicPr>
          <p:nvPr/>
        </p:nvPicPr>
        <p:blipFill>
          <a:blip r:embed="rId3"/>
          <a:stretch>
            <a:fillRect/>
          </a:stretch>
        </p:blipFill>
        <p:spPr>
          <a:xfrm>
            <a:off x="0" y="1928808"/>
            <a:ext cx="881195" cy="881195"/>
          </a:xfrm>
          <a:prstGeom prst="rect">
            <a:avLst/>
          </a:prstGeom>
        </p:spPr>
      </p:pic>
      <p:pic>
        <p:nvPicPr>
          <p:cNvPr id="5" name="4 Imagen" descr="01e70e4ab30c346e2b9d97faab218375-vector-de-cabeza-de-girasol-plano-by-vexels.png"/>
          <p:cNvPicPr>
            <a:picLocks noChangeAspect="1"/>
          </p:cNvPicPr>
          <p:nvPr/>
        </p:nvPicPr>
        <p:blipFill>
          <a:blip r:embed="rId3"/>
          <a:stretch>
            <a:fillRect/>
          </a:stretch>
        </p:blipFill>
        <p:spPr>
          <a:xfrm>
            <a:off x="3643306" y="0"/>
            <a:ext cx="881195" cy="881195"/>
          </a:xfrm>
          <a:prstGeom prst="rect">
            <a:avLst/>
          </a:prstGeom>
        </p:spPr>
      </p:pic>
      <p:pic>
        <p:nvPicPr>
          <p:cNvPr id="6" name="5 Imagen" descr="01e70e4ab30c346e2b9d97faab218375-vector-de-cabeza-de-girasol-plano-by-vexels.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a:off x="5286380" y="642924"/>
            <a:ext cx="881195" cy="881195"/>
          </a:xfrm>
          <a:prstGeom prst="rect">
            <a:avLst/>
          </a:prstGeom>
        </p:spPr>
      </p:pic>
      <p:pic>
        <p:nvPicPr>
          <p:cNvPr id="7" name="6 Imagen" descr="01e70e4ab30c346e2b9d97faab218375-vector-de-cabeza-de-girasol-plano-by-vexels.png"/>
          <p:cNvPicPr>
            <a:picLocks noChangeAspect="1"/>
          </p:cNvPicPr>
          <p:nvPr/>
        </p:nvPicPr>
        <p:blipFill>
          <a:blip r:embed="rId3"/>
          <a:stretch>
            <a:fillRect/>
          </a:stretch>
        </p:blipFill>
        <p:spPr>
          <a:xfrm>
            <a:off x="3714744" y="4262305"/>
            <a:ext cx="881195" cy="881195"/>
          </a:xfrm>
          <a:prstGeom prst="rect">
            <a:avLst/>
          </a:prstGeom>
        </p:spPr>
      </p:pic>
      <p:pic>
        <p:nvPicPr>
          <p:cNvPr id="8" name="7 Imagen" descr="01e70e4ab30c346e2b9d97faab218375-vector-de-cabeza-de-girasol-plano-by-vexels.png"/>
          <p:cNvPicPr>
            <a:picLocks noChangeAspect="1"/>
          </p:cNvPicPr>
          <p:nvPr/>
        </p:nvPicPr>
        <p:blipFill>
          <a:blip r:embed="rId3"/>
          <a:stretch>
            <a:fillRect/>
          </a:stretch>
        </p:blipFill>
        <p:spPr>
          <a:xfrm>
            <a:off x="4572000" y="4262305"/>
            <a:ext cx="881195" cy="881195"/>
          </a:xfrm>
          <a:prstGeom prst="rect">
            <a:avLst/>
          </a:prstGeom>
        </p:spPr>
      </p:pic>
      <p:pic>
        <p:nvPicPr>
          <p:cNvPr id="9" name="8 Imagen" descr="01e70e4ab30c346e2b9d97faab218375-vector-de-cabeza-de-girasol-plano-by-vexels.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a:off x="2928926" y="642924"/>
            <a:ext cx="881195" cy="881195"/>
          </a:xfrm>
          <a:prstGeom prst="rect">
            <a:avLst/>
          </a:prstGeom>
        </p:spPr>
      </p:pic>
      <p:pic>
        <p:nvPicPr>
          <p:cNvPr id="10" name="9 Imagen" descr="01e70e4ab30c346e2b9d97faab218375-vector-de-cabeza-de-girasol-plano-by-vexels.png"/>
          <p:cNvPicPr>
            <a:picLocks noChangeAspect="1"/>
          </p:cNvPicPr>
          <p:nvPr/>
        </p:nvPicPr>
        <p:blipFill>
          <a:blip r:embed="rId3"/>
          <a:stretch>
            <a:fillRect/>
          </a:stretch>
        </p:blipFill>
        <p:spPr>
          <a:xfrm>
            <a:off x="8262805" y="1785932"/>
            <a:ext cx="881195" cy="881195"/>
          </a:xfrm>
          <a:prstGeom prst="rect">
            <a:avLst/>
          </a:prstGeom>
        </p:spPr>
      </p:pic>
      <p:pic>
        <p:nvPicPr>
          <p:cNvPr id="11" name="10 Imagen" descr="01e70e4ab30c346e2b9d97faab218375-vector-de-cabeza-de-girasol-plano-by-vexels.png"/>
          <p:cNvPicPr>
            <a:picLocks noChangeAspect="1"/>
          </p:cNvPicPr>
          <p:nvPr/>
        </p:nvPicPr>
        <p:blipFill>
          <a:blip r:embed="rId3"/>
          <a:stretch>
            <a:fillRect/>
          </a:stretch>
        </p:blipFill>
        <p:spPr>
          <a:xfrm>
            <a:off x="2143108" y="1285866"/>
            <a:ext cx="881195" cy="881195"/>
          </a:xfrm>
          <a:prstGeom prst="rect">
            <a:avLst/>
          </a:prstGeom>
        </p:spPr>
      </p:pic>
      <p:pic>
        <p:nvPicPr>
          <p:cNvPr id="12" name="11 Imagen" descr="01e70e4ab30c346e2b9d97faab218375-vector-de-cabeza-de-girasol-plano-by-vexels.png"/>
          <p:cNvPicPr>
            <a:picLocks noChangeAspect="1"/>
          </p:cNvPicPr>
          <p:nvPr/>
        </p:nvPicPr>
        <p:blipFill>
          <a:blip r:embed="rId3"/>
          <a:stretch>
            <a:fillRect/>
          </a:stretch>
        </p:blipFill>
        <p:spPr>
          <a:xfrm>
            <a:off x="8262805" y="2643188"/>
            <a:ext cx="881195" cy="881195"/>
          </a:xfrm>
          <a:prstGeom prst="rect">
            <a:avLst/>
          </a:prstGeom>
        </p:spPr>
      </p:pic>
      <p:pic>
        <p:nvPicPr>
          <p:cNvPr id="13" name="12 Imagen" descr="01e70e4ab30c346e2b9d97faab218375-vector-de-cabeza-de-girasol-plano-by-vexels.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a:off x="1000100" y="1643056"/>
            <a:ext cx="881195" cy="881195"/>
          </a:xfrm>
          <a:prstGeom prst="rect">
            <a:avLst/>
          </a:prstGeom>
        </p:spPr>
      </p:pic>
      <p:pic>
        <p:nvPicPr>
          <p:cNvPr id="14" name="13 Imagen" descr="01e70e4ab30c346e2b9d97faab218375-vector-de-cabeza-de-girasol-plano-by-vexels.png"/>
          <p:cNvPicPr>
            <a:picLocks noChangeAspect="1"/>
          </p:cNvPicPr>
          <p:nvPr/>
        </p:nvPicPr>
        <p:blipFill>
          <a:blip r:embed="rId3"/>
          <a:stretch>
            <a:fillRect/>
          </a:stretch>
        </p:blipFill>
        <p:spPr>
          <a:xfrm>
            <a:off x="6215074" y="3071816"/>
            <a:ext cx="881195" cy="881195"/>
          </a:xfrm>
          <a:prstGeom prst="rect">
            <a:avLst/>
          </a:prstGeom>
        </p:spPr>
      </p:pic>
      <p:pic>
        <p:nvPicPr>
          <p:cNvPr id="15" name="14 Imagen" descr="01e70e4ab30c346e2b9d97faab218375-vector-de-cabeza-de-girasol-plano-by-vexels.png"/>
          <p:cNvPicPr>
            <a:picLocks noChangeAspect="1"/>
          </p:cNvPicPr>
          <p:nvPr/>
        </p:nvPicPr>
        <p:blipFill>
          <a:blip r:embed="rId3"/>
          <a:stretch>
            <a:fillRect/>
          </a:stretch>
        </p:blipFill>
        <p:spPr>
          <a:xfrm>
            <a:off x="4500562" y="0"/>
            <a:ext cx="881195" cy="881195"/>
          </a:xfrm>
          <a:prstGeom prst="rect">
            <a:avLst/>
          </a:prstGeom>
        </p:spPr>
      </p:pic>
      <p:pic>
        <p:nvPicPr>
          <p:cNvPr id="16" name="15 Imagen" descr="01e70e4ab30c346e2b9d97faab218375-vector-de-cabeza-de-girasol-plano-by-vexels.png"/>
          <p:cNvPicPr>
            <a:picLocks noChangeAspect="1"/>
          </p:cNvPicPr>
          <p:nvPr/>
        </p:nvPicPr>
        <p:blipFill>
          <a:blip r:embed="rId3"/>
          <a:stretch>
            <a:fillRect/>
          </a:stretch>
        </p:blipFill>
        <p:spPr>
          <a:xfrm>
            <a:off x="6286512" y="1285866"/>
            <a:ext cx="881195" cy="881195"/>
          </a:xfrm>
          <a:prstGeom prst="rect">
            <a:avLst/>
          </a:prstGeom>
        </p:spPr>
      </p:pic>
      <p:pic>
        <p:nvPicPr>
          <p:cNvPr id="17" name="16 Imagen" descr="01e70e4ab30c346e2b9d97faab218375-vector-de-cabeza-de-girasol-plano-by-vexels.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a:off x="5286380" y="3500444"/>
            <a:ext cx="881195" cy="881195"/>
          </a:xfrm>
          <a:prstGeom prst="rect">
            <a:avLst/>
          </a:prstGeom>
        </p:spPr>
      </p:pic>
      <p:pic>
        <p:nvPicPr>
          <p:cNvPr id="18" name="17 Imagen" descr="01e70e4ab30c346e2b9d97faab218375-vector-de-cabeza-de-girasol-plano-by-vexels.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a:off x="7215206" y="1571618"/>
            <a:ext cx="881195" cy="881195"/>
          </a:xfrm>
          <a:prstGeom prst="rect">
            <a:avLst/>
          </a:prstGeom>
        </p:spPr>
      </p:pic>
      <p:pic>
        <p:nvPicPr>
          <p:cNvPr id="19" name="18 Imagen" descr="01e70e4ab30c346e2b9d97faab218375-vector-de-cabeza-de-girasol-plano-by-vexels.png"/>
          <p:cNvPicPr>
            <a:picLocks noChangeAspect="1"/>
          </p:cNvPicPr>
          <p:nvPr/>
        </p:nvPicPr>
        <p:blipFill>
          <a:blip r:embed="rId3"/>
          <a:stretch>
            <a:fillRect/>
          </a:stretch>
        </p:blipFill>
        <p:spPr>
          <a:xfrm>
            <a:off x="3643306" y="0"/>
            <a:ext cx="881195" cy="881195"/>
          </a:xfrm>
          <a:prstGeom prst="rect">
            <a:avLst/>
          </a:prstGeom>
        </p:spPr>
      </p:pic>
      <p:pic>
        <p:nvPicPr>
          <p:cNvPr id="20" name="19 Imagen" descr="01e70e4ab30c346e2b9d97faab218375-vector-de-cabeza-de-girasol-plano-by-vexels.png"/>
          <p:cNvPicPr>
            <a:picLocks noChangeAspect="1"/>
          </p:cNvPicPr>
          <p:nvPr/>
        </p:nvPicPr>
        <p:blipFill>
          <a:blip r:embed="rId3"/>
          <a:stretch>
            <a:fillRect/>
          </a:stretch>
        </p:blipFill>
        <p:spPr>
          <a:xfrm>
            <a:off x="4500562" y="0"/>
            <a:ext cx="881195" cy="881195"/>
          </a:xfrm>
          <a:prstGeom prst="rect">
            <a:avLst/>
          </a:prstGeom>
        </p:spPr>
      </p:pic>
      <p:pic>
        <p:nvPicPr>
          <p:cNvPr id="21" name="20 Imagen" descr="01e70e4ab30c346e2b9d97faab218375-vector-de-cabeza-de-girasol-plano-by-vexels.png"/>
          <p:cNvPicPr>
            <a:picLocks noChangeAspect="1"/>
          </p:cNvPicPr>
          <p:nvPr/>
        </p:nvPicPr>
        <p:blipFill>
          <a:blip r:embed="rId3"/>
          <a:stretch>
            <a:fillRect/>
          </a:stretch>
        </p:blipFill>
        <p:spPr>
          <a:xfrm>
            <a:off x="0" y="2714626"/>
            <a:ext cx="881195" cy="881195"/>
          </a:xfrm>
          <a:prstGeom prst="rect">
            <a:avLst/>
          </a:prstGeom>
        </p:spPr>
      </p:pic>
      <p:pic>
        <p:nvPicPr>
          <p:cNvPr id="22" name="21 Imagen" descr="01e70e4ab30c346e2b9d97faab218375-vector-de-cabeza-de-girasol-plano-by-vexels.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a:off x="7215206" y="2786064"/>
            <a:ext cx="881195" cy="881195"/>
          </a:xfrm>
          <a:prstGeom prst="rect">
            <a:avLst/>
          </a:prstGeom>
        </p:spPr>
      </p:pic>
      <p:pic>
        <p:nvPicPr>
          <p:cNvPr id="23" name="22 Imagen" descr="01e70e4ab30c346e2b9d97faab218375-vector-de-cabeza-de-girasol-plano-by-vexels.png"/>
          <p:cNvPicPr>
            <a:picLocks noChangeAspect="1"/>
          </p:cNvPicPr>
          <p:nvPr/>
        </p:nvPicPr>
        <p:blipFill>
          <a:blip r:embed="rId3"/>
          <a:stretch>
            <a:fillRect/>
          </a:stretch>
        </p:blipFill>
        <p:spPr>
          <a:xfrm>
            <a:off x="1928794" y="3286130"/>
            <a:ext cx="881195" cy="881195"/>
          </a:xfrm>
          <a:prstGeom prst="rect">
            <a:avLst/>
          </a:prstGeom>
        </p:spPr>
      </p:pic>
      <p:pic>
        <p:nvPicPr>
          <p:cNvPr id="24" name="23 Imagen" descr="01e70e4ab30c346e2b9d97faab218375-vector-de-cabeza-de-girasol-plano-by-vexels.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a:off x="1000100" y="2928940"/>
            <a:ext cx="881195" cy="881195"/>
          </a:xfrm>
          <a:prstGeom prst="rect">
            <a:avLst/>
          </a:prstGeom>
        </p:spPr>
      </p:pic>
      <p:pic>
        <p:nvPicPr>
          <p:cNvPr id="25" name="24 Imagen" descr="01e70e4ab30c346e2b9d97faab218375-vector-de-cabeza-de-girasol-plano-by-vexels.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a:off x="2928926" y="3786196"/>
            <a:ext cx="881195" cy="881195"/>
          </a:xfrm>
          <a:prstGeom prst="rect">
            <a:avLst/>
          </a:prstGeom>
        </p:spPr>
      </p:pic>
      <p:sp>
        <p:nvSpPr>
          <p:cNvPr id="26" name="25 Rectángulo"/>
          <p:cNvSpPr/>
          <p:nvPr/>
        </p:nvSpPr>
        <p:spPr>
          <a:xfrm>
            <a:off x="-642974" y="-500084"/>
            <a:ext cx="10215634" cy="6072230"/>
          </a:xfrm>
          <a:prstGeom prst="rect">
            <a:avLst/>
          </a:prstGeom>
          <a:gradFill flip="none" rotWithShape="1">
            <a:gsLst>
              <a:gs pos="47000">
                <a:srgbClr val="FFF200"/>
              </a:gs>
              <a:gs pos="45000">
                <a:srgbClr val="FF7A00"/>
              </a:gs>
              <a:gs pos="70000">
                <a:srgbClr val="FF0300"/>
              </a:gs>
              <a:gs pos="100000">
                <a:srgbClr val="4D0808"/>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6"/>
                                        </p:tgtEl>
                                        <p:attrNameLst>
                                          <p:attrName>style.visibility</p:attrName>
                                        </p:attrNameLst>
                                      </p:cBhvr>
                                      <p:to>
                                        <p:strVal val="hidden"/>
                                      </p:to>
                                    </p:set>
                                  </p:childTnLst>
                                </p:cTn>
                              </p:par>
                              <p:par>
                                <p:cTn id="7" presetID="2" presetClass="entr" presetSubtype="3"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0-#ppt_h/2"/>
                                          </p:val>
                                        </p:tav>
                                        <p:tav tm="100000">
                                          <p:val>
                                            <p:strVal val="#ppt_y"/>
                                          </p:val>
                                        </p:tav>
                                      </p:tavLst>
                                    </p:anim>
                                  </p:childTnLst>
                                </p:cTn>
                              </p:par>
                              <p:par>
                                <p:cTn id="11" presetID="2" presetClass="entr" presetSubtype="3"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0-#ppt_h/2"/>
                                          </p:val>
                                        </p:tav>
                                        <p:tav tm="100000">
                                          <p:val>
                                            <p:strVal val="#ppt_y"/>
                                          </p:val>
                                        </p:tav>
                                      </p:tavLst>
                                    </p:anim>
                                  </p:childTnLst>
                                </p:cTn>
                              </p:par>
                              <p:par>
                                <p:cTn id="15" presetID="2" presetClass="entr" presetSubtype="3" fill="hold"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2000" fill="hold"/>
                                        <p:tgtEl>
                                          <p:spTgt spid="9"/>
                                        </p:tgtEl>
                                        <p:attrNameLst>
                                          <p:attrName>ppt_x</p:attrName>
                                        </p:attrNameLst>
                                      </p:cBhvr>
                                      <p:tavLst>
                                        <p:tav tm="0">
                                          <p:val>
                                            <p:strVal val="1+#ppt_w/2"/>
                                          </p:val>
                                        </p:tav>
                                        <p:tav tm="100000">
                                          <p:val>
                                            <p:strVal val="#ppt_x"/>
                                          </p:val>
                                        </p:tav>
                                      </p:tavLst>
                                    </p:anim>
                                    <p:anim calcmode="lin" valueType="num">
                                      <p:cBhvr additive="base">
                                        <p:cTn id="18" dur="2000" fill="hold"/>
                                        <p:tgtEl>
                                          <p:spTgt spid="9"/>
                                        </p:tgtEl>
                                        <p:attrNameLst>
                                          <p:attrName>ppt_y</p:attrName>
                                        </p:attrNameLst>
                                      </p:cBhvr>
                                      <p:tavLst>
                                        <p:tav tm="0">
                                          <p:val>
                                            <p:strVal val="0-#ppt_h/2"/>
                                          </p:val>
                                        </p:tav>
                                        <p:tav tm="100000">
                                          <p:val>
                                            <p:strVal val="#ppt_y"/>
                                          </p:val>
                                        </p:tav>
                                      </p:tavLst>
                                    </p:anim>
                                  </p:childTnLst>
                                </p:cTn>
                              </p:par>
                              <p:par>
                                <p:cTn id="19" presetID="2" presetClass="entr" presetSubtype="3" fill="hold" nodeType="with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additive="base">
                                        <p:cTn id="21" dur="2000" fill="hold"/>
                                        <p:tgtEl>
                                          <p:spTgt spid="11"/>
                                        </p:tgtEl>
                                        <p:attrNameLst>
                                          <p:attrName>ppt_x</p:attrName>
                                        </p:attrNameLst>
                                      </p:cBhvr>
                                      <p:tavLst>
                                        <p:tav tm="0">
                                          <p:val>
                                            <p:strVal val="1+#ppt_w/2"/>
                                          </p:val>
                                        </p:tav>
                                        <p:tav tm="100000">
                                          <p:val>
                                            <p:strVal val="#ppt_x"/>
                                          </p:val>
                                        </p:tav>
                                      </p:tavLst>
                                    </p:anim>
                                    <p:anim calcmode="lin" valueType="num">
                                      <p:cBhvr additive="base">
                                        <p:cTn id="22" dur="2000" fill="hold"/>
                                        <p:tgtEl>
                                          <p:spTgt spid="11"/>
                                        </p:tgtEl>
                                        <p:attrNameLst>
                                          <p:attrName>ppt_y</p:attrName>
                                        </p:attrNameLst>
                                      </p:cBhvr>
                                      <p:tavLst>
                                        <p:tav tm="0">
                                          <p:val>
                                            <p:strVal val="0-#ppt_h/2"/>
                                          </p:val>
                                        </p:tav>
                                        <p:tav tm="100000">
                                          <p:val>
                                            <p:strVal val="#ppt_y"/>
                                          </p:val>
                                        </p:tav>
                                      </p:tavLst>
                                    </p:anim>
                                  </p:childTnLst>
                                </p:cTn>
                              </p:par>
                              <p:par>
                                <p:cTn id="23" presetID="2" presetClass="entr" presetSubtype="3" fill="hold" nodeType="with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additive="base">
                                        <p:cTn id="25" dur="2000" fill="hold"/>
                                        <p:tgtEl>
                                          <p:spTgt spid="13"/>
                                        </p:tgtEl>
                                        <p:attrNameLst>
                                          <p:attrName>ppt_x</p:attrName>
                                        </p:attrNameLst>
                                      </p:cBhvr>
                                      <p:tavLst>
                                        <p:tav tm="0">
                                          <p:val>
                                            <p:strVal val="1+#ppt_w/2"/>
                                          </p:val>
                                        </p:tav>
                                        <p:tav tm="100000">
                                          <p:val>
                                            <p:strVal val="#ppt_x"/>
                                          </p:val>
                                        </p:tav>
                                      </p:tavLst>
                                    </p:anim>
                                    <p:anim calcmode="lin" valueType="num">
                                      <p:cBhvr additive="base">
                                        <p:cTn id="26" dur="2000" fill="hold"/>
                                        <p:tgtEl>
                                          <p:spTgt spid="13"/>
                                        </p:tgtEl>
                                        <p:attrNameLst>
                                          <p:attrName>ppt_y</p:attrName>
                                        </p:attrNameLst>
                                      </p:cBhvr>
                                      <p:tavLst>
                                        <p:tav tm="0">
                                          <p:val>
                                            <p:strVal val="0-#ppt_h/2"/>
                                          </p:val>
                                        </p:tav>
                                        <p:tav tm="100000">
                                          <p:val>
                                            <p:strVal val="#ppt_y"/>
                                          </p:val>
                                        </p:tav>
                                      </p:tavLst>
                                    </p:anim>
                                  </p:childTnLst>
                                </p:cTn>
                              </p:par>
                              <p:par>
                                <p:cTn id="27" presetID="2" presetClass="entr" presetSubtype="3" fill="hold" nodeType="withEffect">
                                  <p:stCondLst>
                                    <p:cond delay="0"/>
                                  </p:stCondLst>
                                  <p:childTnLst>
                                    <p:set>
                                      <p:cBhvr>
                                        <p:cTn id="28" dur="1" fill="hold">
                                          <p:stCondLst>
                                            <p:cond delay="0"/>
                                          </p:stCondLst>
                                        </p:cTn>
                                        <p:tgtEl>
                                          <p:spTgt spid="19"/>
                                        </p:tgtEl>
                                        <p:attrNameLst>
                                          <p:attrName>style.visibility</p:attrName>
                                        </p:attrNameLst>
                                      </p:cBhvr>
                                      <p:to>
                                        <p:strVal val="visible"/>
                                      </p:to>
                                    </p:set>
                                    <p:anim calcmode="lin" valueType="num">
                                      <p:cBhvr additive="base">
                                        <p:cTn id="29" dur="2000" fill="hold"/>
                                        <p:tgtEl>
                                          <p:spTgt spid="19"/>
                                        </p:tgtEl>
                                        <p:attrNameLst>
                                          <p:attrName>ppt_x</p:attrName>
                                        </p:attrNameLst>
                                      </p:cBhvr>
                                      <p:tavLst>
                                        <p:tav tm="0">
                                          <p:val>
                                            <p:strVal val="1+#ppt_w/2"/>
                                          </p:val>
                                        </p:tav>
                                        <p:tav tm="100000">
                                          <p:val>
                                            <p:strVal val="#ppt_x"/>
                                          </p:val>
                                        </p:tav>
                                      </p:tavLst>
                                    </p:anim>
                                    <p:anim calcmode="lin" valueType="num">
                                      <p:cBhvr additive="base">
                                        <p:cTn id="30" dur="2000" fill="hold"/>
                                        <p:tgtEl>
                                          <p:spTgt spid="19"/>
                                        </p:tgtEl>
                                        <p:attrNameLst>
                                          <p:attrName>ppt_y</p:attrName>
                                        </p:attrNameLst>
                                      </p:cBhvr>
                                      <p:tavLst>
                                        <p:tav tm="0">
                                          <p:val>
                                            <p:strVal val="0-#ppt_h/2"/>
                                          </p:val>
                                        </p:tav>
                                        <p:tav tm="100000">
                                          <p:val>
                                            <p:strVal val="#ppt_y"/>
                                          </p:val>
                                        </p:tav>
                                      </p:tavLst>
                                    </p:anim>
                                  </p:childTnLst>
                                </p:cTn>
                              </p:par>
                              <p:par>
                                <p:cTn id="31" presetID="2" presetClass="entr" presetSubtype="9" fill="hold" nodeType="withEffect">
                                  <p:stCondLst>
                                    <p:cond delay="0"/>
                                  </p:stCondLst>
                                  <p:childTnLst>
                                    <p:set>
                                      <p:cBhvr>
                                        <p:cTn id="32" dur="1" fill="hold">
                                          <p:stCondLst>
                                            <p:cond delay="0"/>
                                          </p:stCondLst>
                                        </p:cTn>
                                        <p:tgtEl>
                                          <p:spTgt spid="6"/>
                                        </p:tgtEl>
                                        <p:attrNameLst>
                                          <p:attrName>style.visibility</p:attrName>
                                        </p:attrNameLst>
                                      </p:cBhvr>
                                      <p:to>
                                        <p:strVal val="visible"/>
                                      </p:to>
                                    </p:set>
                                    <p:anim calcmode="lin" valueType="num">
                                      <p:cBhvr additive="base">
                                        <p:cTn id="33" dur="2000" fill="hold"/>
                                        <p:tgtEl>
                                          <p:spTgt spid="6"/>
                                        </p:tgtEl>
                                        <p:attrNameLst>
                                          <p:attrName>ppt_x</p:attrName>
                                        </p:attrNameLst>
                                      </p:cBhvr>
                                      <p:tavLst>
                                        <p:tav tm="0">
                                          <p:val>
                                            <p:strVal val="0-#ppt_w/2"/>
                                          </p:val>
                                        </p:tav>
                                        <p:tav tm="100000">
                                          <p:val>
                                            <p:strVal val="#ppt_x"/>
                                          </p:val>
                                        </p:tav>
                                      </p:tavLst>
                                    </p:anim>
                                    <p:anim calcmode="lin" valueType="num">
                                      <p:cBhvr additive="base">
                                        <p:cTn id="34" dur="2000" fill="hold"/>
                                        <p:tgtEl>
                                          <p:spTgt spid="6"/>
                                        </p:tgtEl>
                                        <p:attrNameLst>
                                          <p:attrName>ppt_y</p:attrName>
                                        </p:attrNameLst>
                                      </p:cBhvr>
                                      <p:tavLst>
                                        <p:tav tm="0">
                                          <p:val>
                                            <p:strVal val="0-#ppt_h/2"/>
                                          </p:val>
                                        </p:tav>
                                        <p:tav tm="100000">
                                          <p:val>
                                            <p:strVal val="#ppt_y"/>
                                          </p:val>
                                        </p:tav>
                                      </p:tavLst>
                                    </p:anim>
                                  </p:childTnLst>
                                </p:cTn>
                              </p:par>
                              <p:par>
                                <p:cTn id="35" presetID="2" presetClass="entr" presetSubtype="9"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0-#ppt_w/2"/>
                                          </p:val>
                                        </p:tav>
                                        <p:tav tm="100000">
                                          <p:val>
                                            <p:strVal val="#ppt_x"/>
                                          </p:val>
                                        </p:tav>
                                      </p:tavLst>
                                    </p:anim>
                                    <p:anim calcmode="lin" valueType="num">
                                      <p:cBhvr additive="base">
                                        <p:cTn id="38" dur="2000" fill="hold"/>
                                        <p:tgtEl>
                                          <p:spTgt spid="10"/>
                                        </p:tgtEl>
                                        <p:attrNameLst>
                                          <p:attrName>ppt_y</p:attrName>
                                        </p:attrNameLst>
                                      </p:cBhvr>
                                      <p:tavLst>
                                        <p:tav tm="0">
                                          <p:val>
                                            <p:strVal val="0-#ppt_h/2"/>
                                          </p:val>
                                        </p:tav>
                                        <p:tav tm="100000">
                                          <p:val>
                                            <p:strVal val="#ppt_y"/>
                                          </p:val>
                                        </p:tav>
                                      </p:tavLst>
                                    </p:anim>
                                  </p:childTnLst>
                                </p:cTn>
                              </p:par>
                              <p:par>
                                <p:cTn id="39" presetID="2" presetClass="entr" presetSubtype="9" fill="hold" nodeType="withEffect">
                                  <p:stCondLst>
                                    <p:cond delay="0"/>
                                  </p:stCondLst>
                                  <p:childTnLst>
                                    <p:set>
                                      <p:cBhvr>
                                        <p:cTn id="40" dur="1" fill="hold">
                                          <p:stCondLst>
                                            <p:cond delay="0"/>
                                          </p:stCondLst>
                                        </p:cTn>
                                        <p:tgtEl>
                                          <p:spTgt spid="15"/>
                                        </p:tgtEl>
                                        <p:attrNameLst>
                                          <p:attrName>style.visibility</p:attrName>
                                        </p:attrNameLst>
                                      </p:cBhvr>
                                      <p:to>
                                        <p:strVal val="visible"/>
                                      </p:to>
                                    </p:set>
                                    <p:anim calcmode="lin" valueType="num">
                                      <p:cBhvr additive="base">
                                        <p:cTn id="41" dur="2000" fill="hold"/>
                                        <p:tgtEl>
                                          <p:spTgt spid="15"/>
                                        </p:tgtEl>
                                        <p:attrNameLst>
                                          <p:attrName>ppt_x</p:attrName>
                                        </p:attrNameLst>
                                      </p:cBhvr>
                                      <p:tavLst>
                                        <p:tav tm="0">
                                          <p:val>
                                            <p:strVal val="0-#ppt_w/2"/>
                                          </p:val>
                                        </p:tav>
                                        <p:tav tm="100000">
                                          <p:val>
                                            <p:strVal val="#ppt_x"/>
                                          </p:val>
                                        </p:tav>
                                      </p:tavLst>
                                    </p:anim>
                                    <p:anim calcmode="lin" valueType="num">
                                      <p:cBhvr additive="base">
                                        <p:cTn id="42" dur="2000" fill="hold"/>
                                        <p:tgtEl>
                                          <p:spTgt spid="15"/>
                                        </p:tgtEl>
                                        <p:attrNameLst>
                                          <p:attrName>ppt_y</p:attrName>
                                        </p:attrNameLst>
                                      </p:cBhvr>
                                      <p:tavLst>
                                        <p:tav tm="0">
                                          <p:val>
                                            <p:strVal val="0-#ppt_h/2"/>
                                          </p:val>
                                        </p:tav>
                                        <p:tav tm="100000">
                                          <p:val>
                                            <p:strVal val="#ppt_y"/>
                                          </p:val>
                                        </p:tav>
                                      </p:tavLst>
                                    </p:anim>
                                  </p:childTnLst>
                                </p:cTn>
                              </p:par>
                              <p:par>
                                <p:cTn id="43" presetID="2" presetClass="entr" presetSubtype="9" fill="hold" nodeType="withEffect">
                                  <p:stCondLst>
                                    <p:cond delay="0"/>
                                  </p:stCondLst>
                                  <p:childTnLst>
                                    <p:set>
                                      <p:cBhvr>
                                        <p:cTn id="44" dur="1" fill="hold">
                                          <p:stCondLst>
                                            <p:cond delay="0"/>
                                          </p:stCondLst>
                                        </p:cTn>
                                        <p:tgtEl>
                                          <p:spTgt spid="16"/>
                                        </p:tgtEl>
                                        <p:attrNameLst>
                                          <p:attrName>style.visibility</p:attrName>
                                        </p:attrNameLst>
                                      </p:cBhvr>
                                      <p:to>
                                        <p:strVal val="visible"/>
                                      </p:to>
                                    </p:set>
                                    <p:anim calcmode="lin" valueType="num">
                                      <p:cBhvr additive="base">
                                        <p:cTn id="45" dur="2000" fill="hold"/>
                                        <p:tgtEl>
                                          <p:spTgt spid="16"/>
                                        </p:tgtEl>
                                        <p:attrNameLst>
                                          <p:attrName>ppt_x</p:attrName>
                                        </p:attrNameLst>
                                      </p:cBhvr>
                                      <p:tavLst>
                                        <p:tav tm="0">
                                          <p:val>
                                            <p:strVal val="0-#ppt_w/2"/>
                                          </p:val>
                                        </p:tav>
                                        <p:tav tm="100000">
                                          <p:val>
                                            <p:strVal val="#ppt_x"/>
                                          </p:val>
                                        </p:tav>
                                      </p:tavLst>
                                    </p:anim>
                                    <p:anim calcmode="lin" valueType="num">
                                      <p:cBhvr additive="base">
                                        <p:cTn id="46" dur="2000" fill="hold"/>
                                        <p:tgtEl>
                                          <p:spTgt spid="16"/>
                                        </p:tgtEl>
                                        <p:attrNameLst>
                                          <p:attrName>ppt_y</p:attrName>
                                        </p:attrNameLst>
                                      </p:cBhvr>
                                      <p:tavLst>
                                        <p:tav tm="0">
                                          <p:val>
                                            <p:strVal val="0-#ppt_h/2"/>
                                          </p:val>
                                        </p:tav>
                                        <p:tav tm="100000">
                                          <p:val>
                                            <p:strVal val="#ppt_y"/>
                                          </p:val>
                                        </p:tav>
                                      </p:tavLst>
                                    </p:anim>
                                  </p:childTnLst>
                                </p:cTn>
                              </p:par>
                              <p:par>
                                <p:cTn id="47" presetID="2" presetClass="entr" presetSubtype="9" fill="hold" nodeType="withEffect">
                                  <p:stCondLst>
                                    <p:cond delay="0"/>
                                  </p:stCondLst>
                                  <p:childTnLst>
                                    <p:set>
                                      <p:cBhvr>
                                        <p:cTn id="48" dur="1" fill="hold">
                                          <p:stCondLst>
                                            <p:cond delay="0"/>
                                          </p:stCondLst>
                                        </p:cTn>
                                        <p:tgtEl>
                                          <p:spTgt spid="18"/>
                                        </p:tgtEl>
                                        <p:attrNameLst>
                                          <p:attrName>style.visibility</p:attrName>
                                        </p:attrNameLst>
                                      </p:cBhvr>
                                      <p:to>
                                        <p:strVal val="visible"/>
                                      </p:to>
                                    </p:set>
                                    <p:anim calcmode="lin" valueType="num">
                                      <p:cBhvr additive="base">
                                        <p:cTn id="49" dur="2000" fill="hold"/>
                                        <p:tgtEl>
                                          <p:spTgt spid="18"/>
                                        </p:tgtEl>
                                        <p:attrNameLst>
                                          <p:attrName>ppt_x</p:attrName>
                                        </p:attrNameLst>
                                      </p:cBhvr>
                                      <p:tavLst>
                                        <p:tav tm="0">
                                          <p:val>
                                            <p:strVal val="0-#ppt_w/2"/>
                                          </p:val>
                                        </p:tav>
                                        <p:tav tm="100000">
                                          <p:val>
                                            <p:strVal val="#ppt_x"/>
                                          </p:val>
                                        </p:tav>
                                      </p:tavLst>
                                    </p:anim>
                                    <p:anim calcmode="lin" valueType="num">
                                      <p:cBhvr additive="base">
                                        <p:cTn id="50" dur="2000" fill="hold"/>
                                        <p:tgtEl>
                                          <p:spTgt spid="18"/>
                                        </p:tgtEl>
                                        <p:attrNameLst>
                                          <p:attrName>ppt_y</p:attrName>
                                        </p:attrNameLst>
                                      </p:cBhvr>
                                      <p:tavLst>
                                        <p:tav tm="0">
                                          <p:val>
                                            <p:strVal val="0-#ppt_h/2"/>
                                          </p:val>
                                        </p:tav>
                                        <p:tav tm="100000">
                                          <p:val>
                                            <p:strVal val="#ppt_y"/>
                                          </p:val>
                                        </p:tav>
                                      </p:tavLst>
                                    </p:anim>
                                  </p:childTnLst>
                                </p:cTn>
                              </p:par>
                              <p:par>
                                <p:cTn id="51" presetID="2" presetClass="entr" presetSubtype="9" fill="hold" nodeType="withEffect">
                                  <p:stCondLst>
                                    <p:cond delay="0"/>
                                  </p:stCondLst>
                                  <p:childTnLst>
                                    <p:set>
                                      <p:cBhvr>
                                        <p:cTn id="52" dur="1" fill="hold">
                                          <p:stCondLst>
                                            <p:cond delay="0"/>
                                          </p:stCondLst>
                                        </p:cTn>
                                        <p:tgtEl>
                                          <p:spTgt spid="20"/>
                                        </p:tgtEl>
                                        <p:attrNameLst>
                                          <p:attrName>style.visibility</p:attrName>
                                        </p:attrNameLst>
                                      </p:cBhvr>
                                      <p:to>
                                        <p:strVal val="visible"/>
                                      </p:to>
                                    </p:set>
                                    <p:anim calcmode="lin" valueType="num">
                                      <p:cBhvr additive="base">
                                        <p:cTn id="53" dur="2000" fill="hold"/>
                                        <p:tgtEl>
                                          <p:spTgt spid="20"/>
                                        </p:tgtEl>
                                        <p:attrNameLst>
                                          <p:attrName>ppt_x</p:attrName>
                                        </p:attrNameLst>
                                      </p:cBhvr>
                                      <p:tavLst>
                                        <p:tav tm="0">
                                          <p:val>
                                            <p:strVal val="0-#ppt_w/2"/>
                                          </p:val>
                                        </p:tav>
                                        <p:tav tm="100000">
                                          <p:val>
                                            <p:strVal val="#ppt_x"/>
                                          </p:val>
                                        </p:tav>
                                      </p:tavLst>
                                    </p:anim>
                                    <p:anim calcmode="lin" valueType="num">
                                      <p:cBhvr additive="base">
                                        <p:cTn id="54" dur="2000" fill="hold"/>
                                        <p:tgtEl>
                                          <p:spTgt spid="20"/>
                                        </p:tgtEl>
                                        <p:attrNameLst>
                                          <p:attrName>ppt_y</p:attrName>
                                        </p:attrNameLst>
                                      </p:cBhvr>
                                      <p:tavLst>
                                        <p:tav tm="0">
                                          <p:val>
                                            <p:strVal val="0-#ppt_h/2"/>
                                          </p:val>
                                        </p:tav>
                                        <p:tav tm="100000">
                                          <p:val>
                                            <p:strVal val="#ppt_y"/>
                                          </p:val>
                                        </p:tav>
                                      </p:tavLst>
                                    </p:anim>
                                  </p:childTnLst>
                                </p:cTn>
                              </p:par>
                              <p:par>
                                <p:cTn id="55" presetID="2" presetClass="entr" presetSubtype="6" fill="hold" nodeType="withEffect">
                                  <p:stCondLst>
                                    <p:cond delay="0"/>
                                  </p:stCondLst>
                                  <p:childTnLst>
                                    <p:set>
                                      <p:cBhvr>
                                        <p:cTn id="56" dur="1" fill="hold">
                                          <p:stCondLst>
                                            <p:cond delay="0"/>
                                          </p:stCondLst>
                                        </p:cTn>
                                        <p:tgtEl>
                                          <p:spTgt spid="7"/>
                                        </p:tgtEl>
                                        <p:attrNameLst>
                                          <p:attrName>style.visibility</p:attrName>
                                        </p:attrNameLst>
                                      </p:cBhvr>
                                      <p:to>
                                        <p:strVal val="visible"/>
                                      </p:to>
                                    </p:set>
                                    <p:anim calcmode="lin" valueType="num">
                                      <p:cBhvr additive="base">
                                        <p:cTn id="57" dur="2000" fill="hold"/>
                                        <p:tgtEl>
                                          <p:spTgt spid="7"/>
                                        </p:tgtEl>
                                        <p:attrNameLst>
                                          <p:attrName>ppt_x</p:attrName>
                                        </p:attrNameLst>
                                      </p:cBhvr>
                                      <p:tavLst>
                                        <p:tav tm="0">
                                          <p:val>
                                            <p:strVal val="1+#ppt_w/2"/>
                                          </p:val>
                                        </p:tav>
                                        <p:tav tm="100000">
                                          <p:val>
                                            <p:strVal val="#ppt_x"/>
                                          </p:val>
                                        </p:tav>
                                      </p:tavLst>
                                    </p:anim>
                                    <p:anim calcmode="lin" valueType="num">
                                      <p:cBhvr additive="base">
                                        <p:cTn id="58" dur="2000" fill="hold"/>
                                        <p:tgtEl>
                                          <p:spTgt spid="7"/>
                                        </p:tgtEl>
                                        <p:attrNameLst>
                                          <p:attrName>ppt_y</p:attrName>
                                        </p:attrNameLst>
                                      </p:cBhvr>
                                      <p:tavLst>
                                        <p:tav tm="0">
                                          <p:val>
                                            <p:strVal val="1+#ppt_h/2"/>
                                          </p:val>
                                        </p:tav>
                                        <p:tav tm="100000">
                                          <p:val>
                                            <p:strVal val="#ppt_y"/>
                                          </p:val>
                                        </p:tav>
                                      </p:tavLst>
                                    </p:anim>
                                  </p:childTnLst>
                                </p:cTn>
                              </p:par>
                              <p:par>
                                <p:cTn id="59" presetID="2" presetClass="entr" presetSubtype="6" fill="hold" nodeType="withEffect">
                                  <p:stCondLst>
                                    <p:cond delay="0"/>
                                  </p:stCondLst>
                                  <p:childTnLst>
                                    <p:set>
                                      <p:cBhvr>
                                        <p:cTn id="60" dur="1" fill="hold">
                                          <p:stCondLst>
                                            <p:cond delay="0"/>
                                          </p:stCondLst>
                                        </p:cTn>
                                        <p:tgtEl>
                                          <p:spTgt spid="21"/>
                                        </p:tgtEl>
                                        <p:attrNameLst>
                                          <p:attrName>style.visibility</p:attrName>
                                        </p:attrNameLst>
                                      </p:cBhvr>
                                      <p:to>
                                        <p:strVal val="visible"/>
                                      </p:to>
                                    </p:set>
                                    <p:anim calcmode="lin" valueType="num">
                                      <p:cBhvr additive="base">
                                        <p:cTn id="61" dur="2000" fill="hold"/>
                                        <p:tgtEl>
                                          <p:spTgt spid="21"/>
                                        </p:tgtEl>
                                        <p:attrNameLst>
                                          <p:attrName>ppt_x</p:attrName>
                                        </p:attrNameLst>
                                      </p:cBhvr>
                                      <p:tavLst>
                                        <p:tav tm="0">
                                          <p:val>
                                            <p:strVal val="1+#ppt_w/2"/>
                                          </p:val>
                                        </p:tav>
                                        <p:tav tm="100000">
                                          <p:val>
                                            <p:strVal val="#ppt_x"/>
                                          </p:val>
                                        </p:tav>
                                      </p:tavLst>
                                    </p:anim>
                                    <p:anim calcmode="lin" valueType="num">
                                      <p:cBhvr additive="base">
                                        <p:cTn id="62" dur="2000" fill="hold"/>
                                        <p:tgtEl>
                                          <p:spTgt spid="21"/>
                                        </p:tgtEl>
                                        <p:attrNameLst>
                                          <p:attrName>ppt_y</p:attrName>
                                        </p:attrNameLst>
                                      </p:cBhvr>
                                      <p:tavLst>
                                        <p:tav tm="0">
                                          <p:val>
                                            <p:strVal val="1+#ppt_h/2"/>
                                          </p:val>
                                        </p:tav>
                                        <p:tav tm="100000">
                                          <p:val>
                                            <p:strVal val="#ppt_y"/>
                                          </p:val>
                                        </p:tav>
                                      </p:tavLst>
                                    </p:anim>
                                  </p:childTnLst>
                                </p:cTn>
                              </p:par>
                              <p:par>
                                <p:cTn id="63" presetID="2" presetClass="entr" presetSubtype="6" fill="hold" nodeType="withEffect">
                                  <p:stCondLst>
                                    <p:cond delay="0"/>
                                  </p:stCondLst>
                                  <p:childTnLst>
                                    <p:set>
                                      <p:cBhvr>
                                        <p:cTn id="64" dur="1" fill="hold">
                                          <p:stCondLst>
                                            <p:cond delay="0"/>
                                          </p:stCondLst>
                                        </p:cTn>
                                        <p:tgtEl>
                                          <p:spTgt spid="23"/>
                                        </p:tgtEl>
                                        <p:attrNameLst>
                                          <p:attrName>style.visibility</p:attrName>
                                        </p:attrNameLst>
                                      </p:cBhvr>
                                      <p:to>
                                        <p:strVal val="visible"/>
                                      </p:to>
                                    </p:set>
                                    <p:anim calcmode="lin" valueType="num">
                                      <p:cBhvr additive="base">
                                        <p:cTn id="65" dur="2000" fill="hold"/>
                                        <p:tgtEl>
                                          <p:spTgt spid="23"/>
                                        </p:tgtEl>
                                        <p:attrNameLst>
                                          <p:attrName>ppt_x</p:attrName>
                                        </p:attrNameLst>
                                      </p:cBhvr>
                                      <p:tavLst>
                                        <p:tav tm="0">
                                          <p:val>
                                            <p:strVal val="1+#ppt_w/2"/>
                                          </p:val>
                                        </p:tav>
                                        <p:tav tm="100000">
                                          <p:val>
                                            <p:strVal val="#ppt_x"/>
                                          </p:val>
                                        </p:tav>
                                      </p:tavLst>
                                    </p:anim>
                                    <p:anim calcmode="lin" valueType="num">
                                      <p:cBhvr additive="base">
                                        <p:cTn id="66" dur="2000" fill="hold"/>
                                        <p:tgtEl>
                                          <p:spTgt spid="23"/>
                                        </p:tgtEl>
                                        <p:attrNameLst>
                                          <p:attrName>ppt_y</p:attrName>
                                        </p:attrNameLst>
                                      </p:cBhvr>
                                      <p:tavLst>
                                        <p:tav tm="0">
                                          <p:val>
                                            <p:strVal val="1+#ppt_h/2"/>
                                          </p:val>
                                        </p:tav>
                                        <p:tav tm="100000">
                                          <p:val>
                                            <p:strVal val="#ppt_y"/>
                                          </p:val>
                                        </p:tav>
                                      </p:tavLst>
                                    </p:anim>
                                  </p:childTnLst>
                                </p:cTn>
                              </p:par>
                              <p:par>
                                <p:cTn id="67" presetID="2" presetClass="entr" presetSubtype="6" fill="hold" nodeType="withEffect">
                                  <p:stCondLst>
                                    <p:cond delay="0"/>
                                  </p:stCondLst>
                                  <p:childTnLst>
                                    <p:set>
                                      <p:cBhvr>
                                        <p:cTn id="68" dur="1" fill="hold">
                                          <p:stCondLst>
                                            <p:cond delay="0"/>
                                          </p:stCondLst>
                                        </p:cTn>
                                        <p:tgtEl>
                                          <p:spTgt spid="24"/>
                                        </p:tgtEl>
                                        <p:attrNameLst>
                                          <p:attrName>style.visibility</p:attrName>
                                        </p:attrNameLst>
                                      </p:cBhvr>
                                      <p:to>
                                        <p:strVal val="visible"/>
                                      </p:to>
                                    </p:set>
                                    <p:anim calcmode="lin" valueType="num">
                                      <p:cBhvr additive="base">
                                        <p:cTn id="69" dur="2000" fill="hold"/>
                                        <p:tgtEl>
                                          <p:spTgt spid="24"/>
                                        </p:tgtEl>
                                        <p:attrNameLst>
                                          <p:attrName>ppt_x</p:attrName>
                                        </p:attrNameLst>
                                      </p:cBhvr>
                                      <p:tavLst>
                                        <p:tav tm="0">
                                          <p:val>
                                            <p:strVal val="1+#ppt_w/2"/>
                                          </p:val>
                                        </p:tav>
                                        <p:tav tm="100000">
                                          <p:val>
                                            <p:strVal val="#ppt_x"/>
                                          </p:val>
                                        </p:tav>
                                      </p:tavLst>
                                    </p:anim>
                                    <p:anim calcmode="lin" valueType="num">
                                      <p:cBhvr additive="base">
                                        <p:cTn id="70" dur="2000" fill="hold"/>
                                        <p:tgtEl>
                                          <p:spTgt spid="24"/>
                                        </p:tgtEl>
                                        <p:attrNameLst>
                                          <p:attrName>ppt_y</p:attrName>
                                        </p:attrNameLst>
                                      </p:cBhvr>
                                      <p:tavLst>
                                        <p:tav tm="0">
                                          <p:val>
                                            <p:strVal val="1+#ppt_h/2"/>
                                          </p:val>
                                        </p:tav>
                                        <p:tav tm="100000">
                                          <p:val>
                                            <p:strVal val="#ppt_y"/>
                                          </p:val>
                                        </p:tav>
                                      </p:tavLst>
                                    </p:anim>
                                  </p:childTnLst>
                                </p:cTn>
                              </p:par>
                              <p:par>
                                <p:cTn id="71" presetID="2" presetClass="entr" presetSubtype="6" fill="hold" nodeType="withEffect">
                                  <p:stCondLst>
                                    <p:cond delay="0"/>
                                  </p:stCondLst>
                                  <p:childTnLst>
                                    <p:set>
                                      <p:cBhvr>
                                        <p:cTn id="72" dur="1" fill="hold">
                                          <p:stCondLst>
                                            <p:cond delay="0"/>
                                          </p:stCondLst>
                                        </p:cTn>
                                        <p:tgtEl>
                                          <p:spTgt spid="25"/>
                                        </p:tgtEl>
                                        <p:attrNameLst>
                                          <p:attrName>style.visibility</p:attrName>
                                        </p:attrNameLst>
                                      </p:cBhvr>
                                      <p:to>
                                        <p:strVal val="visible"/>
                                      </p:to>
                                    </p:set>
                                    <p:anim calcmode="lin" valueType="num">
                                      <p:cBhvr additive="base">
                                        <p:cTn id="73" dur="2000" fill="hold"/>
                                        <p:tgtEl>
                                          <p:spTgt spid="25"/>
                                        </p:tgtEl>
                                        <p:attrNameLst>
                                          <p:attrName>ppt_x</p:attrName>
                                        </p:attrNameLst>
                                      </p:cBhvr>
                                      <p:tavLst>
                                        <p:tav tm="0">
                                          <p:val>
                                            <p:strVal val="1+#ppt_w/2"/>
                                          </p:val>
                                        </p:tav>
                                        <p:tav tm="100000">
                                          <p:val>
                                            <p:strVal val="#ppt_x"/>
                                          </p:val>
                                        </p:tav>
                                      </p:tavLst>
                                    </p:anim>
                                    <p:anim calcmode="lin" valueType="num">
                                      <p:cBhvr additive="base">
                                        <p:cTn id="74" dur="2000" fill="hold"/>
                                        <p:tgtEl>
                                          <p:spTgt spid="25"/>
                                        </p:tgtEl>
                                        <p:attrNameLst>
                                          <p:attrName>ppt_y</p:attrName>
                                        </p:attrNameLst>
                                      </p:cBhvr>
                                      <p:tavLst>
                                        <p:tav tm="0">
                                          <p:val>
                                            <p:strVal val="1+#ppt_h/2"/>
                                          </p:val>
                                        </p:tav>
                                        <p:tav tm="100000">
                                          <p:val>
                                            <p:strVal val="#ppt_y"/>
                                          </p:val>
                                        </p:tav>
                                      </p:tavLst>
                                    </p:anim>
                                  </p:childTnLst>
                                </p:cTn>
                              </p:par>
                              <p:par>
                                <p:cTn id="75" presetID="2" presetClass="entr" presetSubtype="12" fill="hold" nodeType="withEffect">
                                  <p:stCondLst>
                                    <p:cond delay="0"/>
                                  </p:stCondLst>
                                  <p:childTnLst>
                                    <p:set>
                                      <p:cBhvr>
                                        <p:cTn id="76" dur="1" fill="hold">
                                          <p:stCondLst>
                                            <p:cond delay="0"/>
                                          </p:stCondLst>
                                        </p:cTn>
                                        <p:tgtEl>
                                          <p:spTgt spid="8"/>
                                        </p:tgtEl>
                                        <p:attrNameLst>
                                          <p:attrName>style.visibility</p:attrName>
                                        </p:attrNameLst>
                                      </p:cBhvr>
                                      <p:to>
                                        <p:strVal val="visible"/>
                                      </p:to>
                                    </p:set>
                                    <p:anim calcmode="lin" valueType="num">
                                      <p:cBhvr additive="base">
                                        <p:cTn id="77" dur="2000" fill="hold"/>
                                        <p:tgtEl>
                                          <p:spTgt spid="8"/>
                                        </p:tgtEl>
                                        <p:attrNameLst>
                                          <p:attrName>ppt_x</p:attrName>
                                        </p:attrNameLst>
                                      </p:cBhvr>
                                      <p:tavLst>
                                        <p:tav tm="0">
                                          <p:val>
                                            <p:strVal val="0-#ppt_w/2"/>
                                          </p:val>
                                        </p:tav>
                                        <p:tav tm="100000">
                                          <p:val>
                                            <p:strVal val="#ppt_x"/>
                                          </p:val>
                                        </p:tav>
                                      </p:tavLst>
                                    </p:anim>
                                    <p:anim calcmode="lin" valueType="num">
                                      <p:cBhvr additive="base">
                                        <p:cTn id="78" dur="2000" fill="hold"/>
                                        <p:tgtEl>
                                          <p:spTgt spid="8"/>
                                        </p:tgtEl>
                                        <p:attrNameLst>
                                          <p:attrName>ppt_y</p:attrName>
                                        </p:attrNameLst>
                                      </p:cBhvr>
                                      <p:tavLst>
                                        <p:tav tm="0">
                                          <p:val>
                                            <p:strVal val="1+#ppt_h/2"/>
                                          </p:val>
                                        </p:tav>
                                        <p:tav tm="100000">
                                          <p:val>
                                            <p:strVal val="#ppt_y"/>
                                          </p:val>
                                        </p:tav>
                                      </p:tavLst>
                                    </p:anim>
                                  </p:childTnLst>
                                </p:cTn>
                              </p:par>
                              <p:par>
                                <p:cTn id="79" presetID="2" presetClass="entr" presetSubtype="12" fill="hold" nodeType="withEffect">
                                  <p:stCondLst>
                                    <p:cond delay="0"/>
                                  </p:stCondLst>
                                  <p:childTnLst>
                                    <p:set>
                                      <p:cBhvr>
                                        <p:cTn id="80" dur="1" fill="hold">
                                          <p:stCondLst>
                                            <p:cond delay="0"/>
                                          </p:stCondLst>
                                        </p:cTn>
                                        <p:tgtEl>
                                          <p:spTgt spid="12"/>
                                        </p:tgtEl>
                                        <p:attrNameLst>
                                          <p:attrName>style.visibility</p:attrName>
                                        </p:attrNameLst>
                                      </p:cBhvr>
                                      <p:to>
                                        <p:strVal val="visible"/>
                                      </p:to>
                                    </p:set>
                                    <p:anim calcmode="lin" valueType="num">
                                      <p:cBhvr additive="base">
                                        <p:cTn id="81" dur="2000" fill="hold"/>
                                        <p:tgtEl>
                                          <p:spTgt spid="12"/>
                                        </p:tgtEl>
                                        <p:attrNameLst>
                                          <p:attrName>ppt_x</p:attrName>
                                        </p:attrNameLst>
                                      </p:cBhvr>
                                      <p:tavLst>
                                        <p:tav tm="0">
                                          <p:val>
                                            <p:strVal val="0-#ppt_w/2"/>
                                          </p:val>
                                        </p:tav>
                                        <p:tav tm="100000">
                                          <p:val>
                                            <p:strVal val="#ppt_x"/>
                                          </p:val>
                                        </p:tav>
                                      </p:tavLst>
                                    </p:anim>
                                    <p:anim calcmode="lin" valueType="num">
                                      <p:cBhvr additive="base">
                                        <p:cTn id="82" dur="2000" fill="hold"/>
                                        <p:tgtEl>
                                          <p:spTgt spid="12"/>
                                        </p:tgtEl>
                                        <p:attrNameLst>
                                          <p:attrName>ppt_y</p:attrName>
                                        </p:attrNameLst>
                                      </p:cBhvr>
                                      <p:tavLst>
                                        <p:tav tm="0">
                                          <p:val>
                                            <p:strVal val="1+#ppt_h/2"/>
                                          </p:val>
                                        </p:tav>
                                        <p:tav tm="100000">
                                          <p:val>
                                            <p:strVal val="#ppt_y"/>
                                          </p:val>
                                        </p:tav>
                                      </p:tavLst>
                                    </p:anim>
                                  </p:childTnLst>
                                </p:cTn>
                              </p:par>
                              <p:par>
                                <p:cTn id="83" presetID="2" presetClass="entr" presetSubtype="12" fill="hold" nodeType="withEffect">
                                  <p:stCondLst>
                                    <p:cond delay="0"/>
                                  </p:stCondLst>
                                  <p:childTnLst>
                                    <p:set>
                                      <p:cBhvr>
                                        <p:cTn id="84" dur="1" fill="hold">
                                          <p:stCondLst>
                                            <p:cond delay="0"/>
                                          </p:stCondLst>
                                        </p:cTn>
                                        <p:tgtEl>
                                          <p:spTgt spid="14"/>
                                        </p:tgtEl>
                                        <p:attrNameLst>
                                          <p:attrName>style.visibility</p:attrName>
                                        </p:attrNameLst>
                                      </p:cBhvr>
                                      <p:to>
                                        <p:strVal val="visible"/>
                                      </p:to>
                                    </p:set>
                                    <p:anim calcmode="lin" valueType="num">
                                      <p:cBhvr additive="base">
                                        <p:cTn id="85" dur="2000" fill="hold"/>
                                        <p:tgtEl>
                                          <p:spTgt spid="14"/>
                                        </p:tgtEl>
                                        <p:attrNameLst>
                                          <p:attrName>ppt_x</p:attrName>
                                        </p:attrNameLst>
                                      </p:cBhvr>
                                      <p:tavLst>
                                        <p:tav tm="0">
                                          <p:val>
                                            <p:strVal val="0-#ppt_w/2"/>
                                          </p:val>
                                        </p:tav>
                                        <p:tav tm="100000">
                                          <p:val>
                                            <p:strVal val="#ppt_x"/>
                                          </p:val>
                                        </p:tav>
                                      </p:tavLst>
                                    </p:anim>
                                    <p:anim calcmode="lin" valueType="num">
                                      <p:cBhvr additive="base">
                                        <p:cTn id="86" dur="2000" fill="hold"/>
                                        <p:tgtEl>
                                          <p:spTgt spid="14"/>
                                        </p:tgtEl>
                                        <p:attrNameLst>
                                          <p:attrName>ppt_y</p:attrName>
                                        </p:attrNameLst>
                                      </p:cBhvr>
                                      <p:tavLst>
                                        <p:tav tm="0">
                                          <p:val>
                                            <p:strVal val="1+#ppt_h/2"/>
                                          </p:val>
                                        </p:tav>
                                        <p:tav tm="100000">
                                          <p:val>
                                            <p:strVal val="#ppt_y"/>
                                          </p:val>
                                        </p:tav>
                                      </p:tavLst>
                                    </p:anim>
                                  </p:childTnLst>
                                </p:cTn>
                              </p:par>
                              <p:par>
                                <p:cTn id="87" presetID="2" presetClass="entr" presetSubtype="12" fill="hold" nodeType="withEffect">
                                  <p:stCondLst>
                                    <p:cond delay="0"/>
                                  </p:stCondLst>
                                  <p:childTnLst>
                                    <p:set>
                                      <p:cBhvr>
                                        <p:cTn id="88" dur="1" fill="hold">
                                          <p:stCondLst>
                                            <p:cond delay="0"/>
                                          </p:stCondLst>
                                        </p:cTn>
                                        <p:tgtEl>
                                          <p:spTgt spid="17"/>
                                        </p:tgtEl>
                                        <p:attrNameLst>
                                          <p:attrName>style.visibility</p:attrName>
                                        </p:attrNameLst>
                                      </p:cBhvr>
                                      <p:to>
                                        <p:strVal val="visible"/>
                                      </p:to>
                                    </p:set>
                                    <p:anim calcmode="lin" valueType="num">
                                      <p:cBhvr additive="base">
                                        <p:cTn id="89" dur="2000" fill="hold"/>
                                        <p:tgtEl>
                                          <p:spTgt spid="17"/>
                                        </p:tgtEl>
                                        <p:attrNameLst>
                                          <p:attrName>ppt_x</p:attrName>
                                        </p:attrNameLst>
                                      </p:cBhvr>
                                      <p:tavLst>
                                        <p:tav tm="0">
                                          <p:val>
                                            <p:strVal val="0-#ppt_w/2"/>
                                          </p:val>
                                        </p:tav>
                                        <p:tav tm="100000">
                                          <p:val>
                                            <p:strVal val="#ppt_x"/>
                                          </p:val>
                                        </p:tav>
                                      </p:tavLst>
                                    </p:anim>
                                    <p:anim calcmode="lin" valueType="num">
                                      <p:cBhvr additive="base">
                                        <p:cTn id="90" dur="2000" fill="hold"/>
                                        <p:tgtEl>
                                          <p:spTgt spid="17"/>
                                        </p:tgtEl>
                                        <p:attrNameLst>
                                          <p:attrName>ppt_y</p:attrName>
                                        </p:attrNameLst>
                                      </p:cBhvr>
                                      <p:tavLst>
                                        <p:tav tm="0">
                                          <p:val>
                                            <p:strVal val="1+#ppt_h/2"/>
                                          </p:val>
                                        </p:tav>
                                        <p:tav tm="100000">
                                          <p:val>
                                            <p:strVal val="#ppt_y"/>
                                          </p:val>
                                        </p:tav>
                                      </p:tavLst>
                                    </p:anim>
                                  </p:childTnLst>
                                </p:cTn>
                              </p:par>
                              <p:par>
                                <p:cTn id="91" presetID="2" presetClass="entr" presetSubtype="12" fill="hold" nodeType="withEffect">
                                  <p:stCondLst>
                                    <p:cond delay="0"/>
                                  </p:stCondLst>
                                  <p:childTnLst>
                                    <p:set>
                                      <p:cBhvr>
                                        <p:cTn id="92" dur="1" fill="hold">
                                          <p:stCondLst>
                                            <p:cond delay="0"/>
                                          </p:stCondLst>
                                        </p:cTn>
                                        <p:tgtEl>
                                          <p:spTgt spid="22"/>
                                        </p:tgtEl>
                                        <p:attrNameLst>
                                          <p:attrName>style.visibility</p:attrName>
                                        </p:attrNameLst>
                                      </p:cBhvr>
                                      <p:to>
                                        <p:strVal val="visible"/>
                                      </p:to>
                                    </p:set>
                                    <p:anim calcmode="lin" valueType="num">
                                      <p:cBhvr additive="base">
                                        <p:cTn id="93" dur="2000" fill="hold"/>
                                        <p:tgtEl>
                                          <p:spTgt spid="22"/>
                                        </p:tgtEl>
                                        <p:attrNameLst>
                                          <p:attrName>ppt_x</p:attrName>
                                        </p:attrNameLst>
                                      </p:cBhvr>
                                      <p:tavLst>
                                        <p:tav tm="0">
                                          <p:val>
                                            <p:strVal val="0-#ppt_w/2"/>
                                          </p:val>
                                        </p:tav>
                                        <p:tav tm="100000">
                                          <p:val>
                                            <p:strVal val="#ppt_x"/>
                                          </p:val>
                                        </p:tav>
                                      </p:tavLst>
                                    </p:anim>
                                    <p:anim calcmode="lin" valueType="num">
                                      <p:cBhvr additive="base">
                                        <p:cTn id="94" dur="2000" fill="hold"/>
                                        <p:tgtEl>
                                          <p:spTgt spid="22"/>
                                        </p:tgtEl>
                                        <p:attrNameLst>
                                          <p:attrName>ppt_y</p:attrName>
                                        </p:attrNameLst>
                                      </p:cBhvr>
                                      <p:tavLst>
                                        <p:tav tm="0">
                                          <p:val>
                                            <p:strVal val="1+#ppt_h/2"/>
                                          </p:val>
                                        </p:tav>
                                        <p:tav tm="100000">
                                          <p:val>
                                            <p:strVal val="#ppt_y"/>
                                          </p:val>
                                        </p:tav>
                                      </p:tavLst>
                                    </p:anim>
                                  </p:childTnLst>
                                </p:cTn>
                              </p:par>
                              <p:par>
                                <p:cTn id="95" presetID="8" presetClass="emph" presetSubtype="0" autoRev="1" fill="hold" nodeType="withEffect">
                                  <p:stCondLst>
                                    <p:cond delay="0"/>
                                  </p:stCondLst>
                                  <p:childTnLst>
                                    <p:animRot by="21600000">
                                      <p:cBhvr>
                                        <p:cTn id="96" dur="2000" fill="hold"/>
                                        <p:tgtEl>
                                          <p:spTgt spid="4"/>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5"/>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9"/>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11"/>
                                        </p:tgtEl>
                                        <p:attrNameLst>
                                          <p:attrName>r</p:attrName>
                                        </p:attrNameLst>
                                      </p:cBhvr>
                                    </p:animRot>
                                  </p:childTnLst>
                                </p:cTn>
                              </p:par>
                              <p:par>
                                <p:cTn id="103" presetID="8" presetClass="emph" presetSubtype="0" autoRev="1" fill="hold" nodeType="withEffect">
                                  <p:stCondLst>
                                    <p:cond delay="0"/>
                                  </p:stCondLst>
                                  <p:childTnLst>
                                    <p:animRot by="21600000">
                                      <p:cBhvr>
                                        <p:cTn id="104" dur="2000" fill="hold"/>
                                        <p:tgtEl>
                                          <p:spTgt spid="13"/>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19"/>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6"/>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10"/>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15"/>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16"/>
                                        </p:tgtEl>
                                        <p:attrNameLst>
                                          <p:attrName>r</p:attrName>
                                        </p:attrNameLst>
                                      </p:cBhvr>
                                    </p:animRot>
                                  </p:childTnLst>
                                </p:cTn>
                              </p:par>
                              <p:par>
                                <p:cTn id="115" presetID="8" presetClass="emph" presetSubtype="0" autoRev="1" fill="hold" nodeType="withEffect">
                                  <p:stCondLst>
                                    <p:cond delay="0"/>
                                  </p:stCondLst>
                                  <p:childTnLst>
                                    <p:animRot by="-21600000">
                                      <p:cBhvr>
                                        <p:cTn id="116" dur="2000" fill="hold"/>
                                        <p:tgtEl>
                                          <p:spTgt spid="18"/>
                                        </p:tgtEl>
                                        <p:attrNameLst>
                                          <p:attrName>r</p:attrName>
                                        </p:attrNameLst>
                                      </p:cBhvr>
                                    </p:animRot>
                                  </p:childTnLst>
                                </p:cTn>
                              </p:par>
                              <p:par>
                                <p:cTn id="117" presetID="8" presetClass="emph" presetSubtype="0" autoRev="1" fill="hold" nodeType="withEffect">
                                  <p:stCondLst>
                                    <p:cond delay="0"/>
                                  </p:stCondLst>
                                  <p:childTnLst>
                                    <p:animRot by="-21600000">
                                      <p:cBhvr>
                                        <p:cTn id="118" dur="2000" fill="hold"/>
                                        <p:tgtEl>
                                          <p:spTgt spid="20"/>
                                        </p:tgtEl>
                                        <p:attrNameLst>
                                          <p:attrName>r</p:attrName>
                                        </p:attrNameLst>
                                      </p:cBhvr>
                                    </p:animRot>
                                  </p:childTnLst>
                                </p:cTn>
                              </p:par>
                              <p:par>
                                <p:cTn id="119" presetID="8" presetClass="emph" presetSubtype="0" autoRev="1" fill="hold" nodeType="withEffect">
                                  <p:stCondLst>
                                    <p:cond delay="0"/>
                                  </p:stCondLst>
                                  <p:childTnLst>
                                    <p:animRot by="-21600000">
                                      <p:cBhvr>
                                        <p:cTn id="120" dur="2000" fill="hold"/>
                                        <p:tgtEl>
                                          <p:spTgt spid="7"/>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21"/>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23"/>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24"/>
                                        </p:tgtEl>
                                        <p:attrNameLst>
                                          <p:attrName>r</p:attrName>
                                        </p:attrNameLst>
                                      </p:cBhvr>
                                    </p:animRot>
                                  </p:childTnLst>
                                </p:cTn>
                              </p:par>
                              <p:par>
                                <p:cTn id="127" presetID="8" presetClass="emph" presetSubtype="0" autoRev="1" fill="hold" nodeType="withEffect">
                                  <p:stCondLst>
                                    <p:cond delay="0"/>
                                  </p:stCondLst>
                                  <p:childTnLst>
                                    <p:animRot by="-21600000">
                                      <p:cBhvr>
                                        <p:cTn id="128" dur="2000" fill="hold"/>
                                        <p:tgtEl>
                                          <p:spTgt spid="25"/>
                                        </p:tgtEl>
                                        <p:attrNameLst>
                                          <p:attrName>r</p:attrName>
                                        </p:attrNameLst>
                                      </p:cBhvr>
                                    </p:animRot>
                                  </p:childTnLst>
                                </p:cTn>
                              </p:par>
                              <p:par>
                                <p:cTn id="129" presetID="8" presetClass="emph" presetSubtype="0" autoRev="1" fill="hold" nodeType="withEffect">
                                  <p:stCondLst>
                                    <p:cond delay="0"/>
                                  </p:stCondLst>
                                  <p:childTnLst>
                                    <p:animRot by="21600000">
                                      <p:cBhvr>
                                        <p:cTn id="130" dur="2000" fill="hold"/>
                                        <p:tgtEl>
                                          <p:spTgt spid="8"/>
                                        </p:tgtEl>
                                        <p:attrNameLst>
                                          <p:attrName>r</p:attrName>
                                        </p:attrNameLst>
                                      </p:cBhvr>
                                    </p:animRot>
                                  </p:childTnLst>
                                </p:cTn>
                              </p:par>
                              <p:par>
                                <p:cTn id="131" presetID="8" presetClass="emph" presetSubtype="0" autoRev="1" fill="hold" nodeType="withEffect">
                                  <p:stCondLst>
                                    <p:cond delay="0"/>
                                  </p:stCondLst>
                                  <p:childTnLst>
                                    <p:animRot by="21600000">
                                      <p:cBhvr>
                                        <p:cTn id="132" dur="2000" fill="hold"/>
                                        <p:tgtEl>
                                          <p:spTgt spid="12"/>
                                        </p:tgtEl>
                                        <p:attrNameLst>
                                          <p:attrName>r</p:attrName>
                                        </p:attrNameLst>
                                      </p:cBhvr>
                                    </p:animRot>
                                  </p:childTnLst>
                                </p:cTn>
                              </p:par>
                              <p:par>
                                <p:cTn id="133" presetID="8" presetClass="emph" presetSubtype="0" autoRev="1" fill="hold" nodeType="withEffect">
                                  <p:stCondLst>
                                    <p:cond delay="0"/>
                                  </p:stCondLst>
                                  <p:childTnLst>
                                    <p:animRot by="21600000">
                                      <p:cBhvr>
                                        <p:cTn id="134" dur="2000" fill="hold"/>
                                        <p:tgtEl>
                                          <p:spTgt spid="14"/>
                                        </p:tgtEl>
                                        <p:attrNameLst>
                                          <p:attrName>r</p:attrName>
                                        </p:attrNameLst>
                                      </p:cBhvr>
                                    </p:animRot>
                                  </p:childTnLst>
                                </p:cTn>
                              </p:par>
                              <p:par>
                                <p:cTn id="135" presetID="8" presetClass="emph" presetSubtype="0" autoRev="1" fill="hold" nodeType="withEffect">
                                  <p:stCondLst>
                                    <p:cond delay="0"/>
                                  </p:stCondLst>
                                  <p:childTnLst>
                                    <p:animRot by="21600000">
                                      <p:cBhvr>
                                        <p:cTn id="136" dur="2000" fill="hold"/>
                                        <p:tgtEl>
                                          <p:spTgt spid="17"/>
                                        </p:tgtEl>
                                        <p:attrNameLst>
                                          <p:attrName>r</p:attrName>
                                        </p:attrNameLst>
                                      </p:cBhvr>
                                    </p:animRot>
                                  </p:childTnLst>
                                </p:cTn>
                              </p:par>
                              <p:par>
                                <p:cTn id="137" presetID="8" presetClass="emph" presetSubtype="0" autoRev="1" fill="hold" nodeType="withEffect">
                                  <p:stCondLst>
                                    <p:cond delay="0"/>
                                  </p:stCondLst>
                                  <p:childTnLst>
                                    <p:animRot by="21600000">
                                      <p:cBhvr>
                                        <p:cTn id="138" dur="2000" fill="hold"/>
                                        <p:tgtEl>
                                          <p:spTgt spid="22"/>
                                        </p:tgtEl>
                                        <p:attrNameLst>
                                          <p:attrName>r</p:attrName>
                                        </p:attrNameLst>
                                      </p:cBhvr>
                                    </p:animRot>
                                  </p:childTnLst>
                                </p:cTn>
                              </p:par>
                            </p:childTnLst>
                          </p:cTn>
                        </p:par>
                        <p:par>
                          <p:cTn id="139" fill="hold">
                            <p:stCondLst>
                              <p:cond delay="4000"/>
                            </p:stCondLst>
                            <p:childTnLst>
                              <p:par>
                                <p:cTn id="140" presetID="2" presetClass="exit" presetSubtype="6" fill="hold" nodeType="afterEffect">
                                  <p:stCondLst>
                                    <p:cond delay="0"/>
                                  </p:stCondLst>
                                  <p:childTnLst>
                                    <p:anim calcmode="lin" valueType="num">
                                      <p:cBhvr additive="base">
                                        <p:cTn id="141" dur="2000"/>
                                        <p:tgtEl>
                                          <p:spTgt spid="4"/>
                                        </p:tgtEl>
                                        <p:attrNameLst>
                                          <p:attrName>ppt_x</p:attrName>
                                        </p:attrNameLst>
                                      </p:cBhvr>
                                      <p:tavLst>
                                        <p:tav tm="0">
                                          <p:val>
                                            <p:strVal val="ppt_x"/>
                                          </p:val>
                                        </p:tav>
                                        <p:tav tm="100000">
                                          <p:val>
                                            <p:strVal val="1+ppt_w/2"/>
                                          </p:val>
                                        </p:tav>
                                      </p:tavLst>
                                    </p:anim>
                                    <p:anim calcmode="lin" valueType="num">
                                      <p:cBhvr additive="base">
                                        <p:cTn id="142" dur="2000"/>
                                        <p:tgtEl>
                                          <p:spTgt spid="4"/>
                                        </p:tgtEl>
                                        <p:attrNameLst>
                                          <p:attrName>ppt_y</p:attrName>
                                        </p:attrNameLst>
                                      </p:cBhvr>
                                      <p:tavLst>
                                        <p:tav tm="0">
                                          <p:val>
                                            <p:strVal val="ppt_y"/>
                                          </p:val>
                                        </p:tav>
                                        <p:tav tm="100000">
                                          <p:val>
                                            <p:strVal val="1+ppt_h/2"/>
                                          </p:val>
                                        </p:tav>
                                      </p:tavLst>
                                    </p:anim>
                                    <p:set>
                                      <p:cBhvr>
                                        <p:cTn id="143" dur="1" fill="hold">
                                          <p:stCondLst>
                                            <p:cond delay="1999"/>
                                          </p:stCondLst>
                                        </p:cTn>
                                        <p:tgtEl>
                                          <p:spTgt spid="4"/>
                                        </p:tgtEl>
                                        <p:attrNameLst>
                                          <p:attrName>style.visibility</p:attrName>
                                        </p:attrNameLst>
                                      </p:cBhvr>
                                      <p:to>
                                        <p:strVal val="hidden"/>
                                      </p:to>
                                    </p:set>
                                  </p:childTnLst>
                                </p:cTn>
                              </p:par>
                              <p:par>
                                <p:cTn id="144" presetID="2" presetClass="exit" presetSubtype="6" fill="hold" nodeType="withEffect">
                                  <p:stCondLst>
                                    <p:cond delay="0"/>
                                  </p:stCondLst>
                                  <p:childTnLst>
                                    <p:anim calcmode="lin" valueType="num">
                                      <p:cBhvr additive="base">
                                        <p:cTn id="145" dur="2000"/>
                                        <p:tgtEl>
                                          <p:spTgt spid="5"/>
                                        </p:tgtEl>
                                        <p:attrNameLst>
                                          <p:attrName>ppt_x</p:attrName>
                                        </p:attrNameLst>
                                      </p:cBhvr>
                                      <p:tavLst>
                                        <p:tav tm="0">
                                          <p:val>
                                            <p:strVal val="ppt_x"/>
                                          </p:val>
                                        </p:tav>
                                        <p:tav tm="100000">
                                          <p:val>
                                            <p:strVal val="1+ppt_w/2"/>
                                          </p:val>
                                        </p:tav>
                                      </p:tavLst>
                                    </p:anim>
                                    <p:anim calcmode="lin" valueType="num">
                                      <p:cBhvr additive="base">
                                        <p:cTn id="146" dur="2000"/>
                                        <p:tgtEl>
                                          <p:spTgt spid="5"/>
                                        </p:tgtEl>
                                        <p:attrNameLst>
                                          <p:attrName>ppt_y</p:attrName>
                                        </p:attrNameLst>
                                      </p:cBhvr>
                                      <p:tavLst>
                                        <p:tav tm="0">
                                          <p:val>
                                            <p:strVal val="ppt_y"/>
                                          </p:val>
                                        </p:tav>
                                        <p:tav tm="100000">
                                          <p:val>
                                            <p:strVal val="1+ppt_h/2"/>
                                          </p:val>
                                        </p:tav>
                                      </p:tavLst>
                                    </p:anim>
                                    <p:set>
                                      <p:cBhvr>
                                        <p:cTn id="147" dur="1" fill="hold">
                                          <p:stCondLst>
                                            <p:cond delay="1999"/>
                                          </p:stCondLst>
                                        </p:cTn>
                                        <p:tgtEl>
                                          <p:spTgt spid="5"/>
                                        </p:tgtEl>
                                        <p:attrNameLst>
                                          <p:attrName>style.visibility</p:attrName>
                                        </p:attrNameLst>
                                      </p:cBhvr>
                                      <p:to>
                                        <p:strVal val="hidden"/>
                                      </p:to>
                                    </p:set>
                                  </p:childTnLst>
                                </p:cTn>
                              </p:par>
                              <p:par>
                                <p:cTn id="148" presetID="2" presetClass="exit" presetSubtype="6" fill="hold" nodeType="withEffect">
                                  <p:stCondLst>
                                    <p:cond delay="0"/>
                                  </p:stCondLst>
                                  <p:childTnLst>
                                    <p:anim calcmode="lin" valueType="num">
                                      <p:cBhvr additive="base">
                                        <p:cTn id="149" dur="2000"/>
                                        <p:tgtEl>
                                          <p:spTgt spid="9"/>
                                        </p:tgtEl>
                                        <p:attrNameLst>
                                          <p:attrName>ppt_x</p:attrName>
                                        </p:attrNameLst>
                                      </p:cBhvr>
                                      <p:tavLst>
                                        <p:tav tm="0">
                                          <p:val>
                                            <p:strVal val="ppt_x"/>
                                          </p:val>
                                        </p:tav>
                                        <p:tav tm="100000">
                                          <p:val>
                                            <p:strVal val="1+ppt_w/2"/>
                                          </p:val>
                                        </p:tav>
                                      </p:tavLst>
                                    </p:anim>
                                    <p:anim calcmode="lin" valueType="num">
                                      <p:cBhvr additive="base">
                                        <p:cTn id="150" dur="2000"/>
                                        <p:tgtEl>
                                          <p:spTgt spid="9"/>
                                        </p:tgtEl>
                                        <p:attrNameLst>
                                          <p:attrName>ppt_y</p:attrName>
                                        </p:attrNameLst>
                                      </p:cBhvr>
                                      <p:tavLst>
                                        <p:tav tm="0">
                                          <p:val>
                                            <p:strVal val="ppt_y"/>
                                          </p:val>
                                        </p:tav>
                                        <p:tav tm="100000">
                                          <p:val>
                                            <p:strVal val="1+ppt_h/2"/>
                                          </p:val>
                                        </p:tav>
                                      </p:tavLst>
                                    </p:anim>
                                    <p:set>
                                      <p:cBhvr>
                                        <p:cTn id="151" dur="1" fill="hold">
                                          <p:stCondLst>
                                            <p:cond delay="1999"/>
                                          </p:stCondLst>
                                        </p:cTn>
                                        <p:tgtEl>
                                          <p:spTgt spid="9"/>
                                        </p:tgtEl>
                                        <p:attrNameLst>
                                          <p:attrName>style.visibility</p:attrName>
                                        </p:attrNameLst>
                                      </p:cBhvr>
                                      <p:to>
                                        <p:strVal val="hidden"/>
                                      </p:to>
                                    </p:set>
                                  </p:childTnLst>
                                </p:cTn>
                              </p:par>
                              <p:par>
                                <p:cTn id="152" presetID="2" presetClass="exit" presetSubtype="6" fill="hold" nodeType="withEffect">
                                  <p:stCondLst>
                                    <p:cond delay="0"/>
                                  </p:stCondLst>
                                  <p:childTnLst>
                                    <p:anim calcmode="lin" valueType="num">
                                      <p:cBhvr additive="base">
                                        <p:cTn id="153" dur="2000"/>
                                        <p:tgtEl>
                                          <p:spTgt spid="11"/>
                                        </p:tgtEl>
                                        <p:attrNameLst>
                                          <p:attrName>ppt_x</p:attrName>
                                        </p:attrNameLst>
                                      </p:cBhvr>
                                      <p:tavLst>
                                        <p:tav tm="0">
                                          <p:val>
                                            <p:strVal val="ppt_x"/>
                                          </p:val>
                                        </p:tav>
                                        <p:tav tm="100000">
                                          <p:val>
                                            <p:strVal val="1+ppt_w/2"/>
                                          </p:val>
                                        </p:tav>
                                      </p:tavLst>
                                    </p:anim>
                                    <p:anim calcmode="lin" valueType="num">
                                      <p:cBhvr additive="base">
                                        <p:cTn id="154" dur="2000"/>
                                        <p:tgtEl>
                                          <p:spTgt spid="11"/>
                                        </p:tgtEl>
                                        <p:attrNameLst>
                                          <p:attrName>ppt_y</p:attrName>
                                        </p:attrNameLst>
                                      </p:cBhvr>
                                      <p:tavLst>
                                        <p:tav tm="0">
                                          <p:val>
                                            <p:strVal val="ppt_y"/>
                                          </p:val>
                                        </p:tav>
                                        <p:tav tm="100000">
                                          <p:val>
                                            <p:strVal val="1+ppt_h/2"/>
                                          </p:val>
                                        </p:tav>
                                      </p:tavLst>
                                    </p:anim>
                                    <p:set>
                                      <p:cBhvr>
                                        <p:cTn id="155" dur="1" fill="hold">
                                          <p:stCondLst>
                                            <p:cond delay="1999"/>
                                          </p:stCondLst>
                                        </p:cTn>
                                        <p:tgtEl>
                                          <p:spTgt spid="11"/>
                                        </p:tgtEl>
                                        <p:attrNameLst>
                                          <p:attrName>style.visibility</p:attrName>
                                        </p:attrNameLst>
                                      </p:cBhvr>
                                      <p:to>
                                        <p:strVal val="hidden"/>
                                      </p:to>
                                    </p:set>
                                  </p:childTnLst>
                                </p:cTn>
                              </p:par>
                              <p:par>
                                <p:cTn id="156" presetID="2" presetClass="exit" presetSubtype="6" fill="hold" nodeType="withEffect">
                                  <p:stCondLst>
                                    <p:cond delay="0"/>
                                  </p:stCondLst>
                                  <p:childTnLst>
                                    <p:anim calcmode="lin" valueType="num">
                                      <p:cBhvr additive="base">
                                        <p:cTn id="157" dur="2000"/>
                                        <p:tgtEl>
                                          <p:spTgt spid="13"/>
                                        </p:tgtEl>
                                        <p:attrNameLst>
                                          <p:attrName>ppt_x</p:attrName>
                                        </p:attrNameLst>
                                      </p:cBhvr>
                                      <p:tavLst>
                                        <p:tav tm="0">
                                          <p:val>
                                            <p:strVal val="ppt_x"/>
                                          </p:val>
                                        </p:tav>
                                        <p:tav tm="100000">
                                          <p:val>
                                            <p:strVal val="1+ppt_w/2"/>
                                          </p:val>
                                        </p:tav>
                                      </p:tavLst>
                                    </p:anim>
                                    <p:anim calcmode="lin" valueType="num">
                                      <p:cBhvr additive="base">
                                        <p:cTn id="158" dur="2000"/>
                                        <p:tgtEl>
                                          <p:spTgt spid="13"/>
                                        </p:tgtEl>
                                        <p:attrNameLst>
                                          <p:attrName>ppt_y</p:attrName>
                                        </p:attrNameLst>
                                      </p:cBhvr>
                                      <p:tavLst>
                                        <p:tav tm="0">
                                          <p:val>
                                            <p:strVal val="ppt_y"/>
                                          </p:val>
                                        </p:tav>
                                        <p:tav tm="100000">
                                          <p:val>
                                            <p:strVal val="1+ppt_h/2"/>
                                          </p:val>
                                        </p:tav>
                                      </p:tavLst>
                                    </p:anim>
                                    <p:set>
                                      <p:cBhvr>
                                        <p:cTn id="159" dur="1" fill="hold">
                                          <p:stCondLst>
                                            <p:cond delay="1999"/>
                                          </p:stCondLst>
                                        </p:cTn>
                                        <p:tgtEl>
                                          <p:spTgt spid="13"/>
                                        </p:tgtEl>
                                        <p:attrNameLst>
                                          <p:attrName>style.visibility</p:attrName>
                                        </p:attrNameLst>
                                      </p:cBhvr>
                                      <p:to>
                                        <p:strVal val="hidden"/>
                                      </p:to>
                                    </p:set>
                                  </p:childTnLst>
                                </p:cTn>
                              </p:par>
                              <p:par>
                                <p:cTn id="160" presetID="2" presetClass="exit" presetSubtype="6" fill="hold" nodeType="withEffect">
                                  <p:stCondLst>
                                    <p:cond delay="0"/>
                                  </p:stCondLst>
                                  <p:childTnLst>
                                    <p:anim calcmode="lin" valueType="num">
                                      <p:cBhvr additive="base">
                                        <p:cTn id="161" dur="2000"/>
                                        <p:tgtEl>
                                          <p:spTgt spid="19"/>
                                        </p:tgtEl>
                                        <p:attrNameLst>
                                          <p:attrName>ppt_x</p:attrName>
                                        </p:attrNameLst>
                                      </p:cBhvr>
                                      <p:tavLst>
                                        <p:tav tm="0">
                                          <p:val>
                                            <p:strVal val="ppt_x"/>
                                          </p:val>
                                        </p:tav>
                                        <p:tav tm="100000">
                                          <p:val>
                                            <p:strVal val="1+ppt_w/2"/>
                                          </p:val>
                                        </p:tav>
                                      </p:tavLst>
                                    </p:anim>
                                    <p:anim calcmode="lin" valueType="num">
                                      <p:cBhvr additive="base">
                                        <p:cTn id="162" dur="2000"/>
                                        <p:tgtEl>
                                          <p:spTgt spid="19"/>
                                        </p:tgtEl>
                                        <p:attrNameLst>
                                          <p:attrName>ppt_y</p:attrName>
                                        </p:attrNameLst>
                                      </p:cBhvr>
                                      <p:tavLst>
                                        <p:tav tm="0">
                                          <p:val>
                                            <p:strVal val="ppt_y"/>
                                          </p:val>
                                        </p:tav>
                                        <p:tav tm="100000">
                                          <p:val>
                                            <p:strVal val="1+ppt_h/2"/>
                                          </p:val>
                                        </p:tav>
                                      </p:tavLst>
                                    </p:anim>
                                    <p:set>
                                      <p:cBhvr>
                                        <p:cTn id="163" dur="1" fill="hold">
                                          <p:stCondLst>
                                            <p:cond delay="1999"/>
                                          </p:stCondLst>
                                        </p:cTn>
                                        <p:tgtEl>
                                          <p:spTgt spid="19"/>
                                        </p:tgtEl>
                                        <p:attrNameLst>
                                          <p:attrName>style.visibility</p:attrName>
                                        </p:attrNameLst>
                                      </p:cBhvr>
                                      <p:to>
                                        <p:strVal val="hidden"/>
                                      </p:to>
                                    </p:set>
                                  </p:childTnLst>
                                </p:cTn>
                              </p:par>
                              <p:par>
                                <p:cTn id="164" presetID="2" presetClass="exit" presetSubtype="9" fill="hold" nodeType="withEffect">
                                  <p:stCondLst>
                                    <p:cond delay="0"/>
                                  </p:stCondLst>
                                  <p:childTnLst>
                                    <p:anim calcmode="lin" valueType="num">
                                      <p:cBhvr additive="base">
                                        <p:cTn id="165" dur="2000"/>
                                        <p:tgtEl>
                                          <p:spTgt spid="8"/>
                                        </p:tgtEl>
                                        <p:attrNameLst>
                                          <p:attrName>ppt_x</p:attrName>
                                        </p:attrNameLst>
                                      </p:cBhvr>
                                      <p:tavLst>
                                        <p:tav tm="0">
                                          <p:val>
                                            <p:strVal val="ppt_x"/>
                                          </p:val>
                                        </p:tav>
                                        <p:tav tm="100000">
                                          <p:val>
                                            <p:strVal val="0-ppt_w/2"/>
                                          </p:val>
                                        </p:tav>
                                      </p:tavLst>
                                    </p:anim>
                                    <p:anim calcmode="lin" valueType="num">
                                      <p:cBhvr additive="base">
                                        <p:cTn id="166" dur="2000"/>
                                        <p:tgtEl>
                                          <p:spTgt spid="8"/>
                                        </p:tgtEl>
                                        <p:attrNameLst>
                                          <p:attrName>ppt_y</p:attrName>
                                        </p:attrNameLst>
                                      </p:cBhvr>
                                      <p:tavLst>
                                        <p:tav tm="0">
                                          <p:val>
                                            <p:strVal val="ppt_y"/>
                                          </p:val>
                                        </p:tav>
                                        <p:tav tm="100000">
                                          <p:val>
                                            <p:strVal val="0-ppt_h/2"/>
                                          </p:val>
                                        </p:tav>
                                      </p:tavLst>
                                    </p:anim>
                                    <p:set>
                                      <p:cBhvr>
                                        <p:cTn id="167" dur="1" fill="hold">
                                          <p:stCondLst>
                                            <p:cond delay="1999"/>
                                          </p:stCondLst>
                                        </p:cTn>
                                        <p:tgtEl>
                                          <p:spTgt spid="8"/>
                                        </p:tgtEl>
                                        <p:attrNameLst>
                                          <p:attrName>style.visibility</p:attrName>
                                        </p:attrNameLst>
                                      </p:cBhvr>
                                      <p:to>
                                        <p:strVal val="hidden"/>
                                      </p:to>
                                    </p:set>
                                  </p:childTnLst>
                                </p:cTn>
                              </p:par>
                              <p:par>
                                <p:cTn id="168" presetID="2" presetClass="exit" presetSubtype="9" fill="hold" nodeType="withEffect">
                                  <p:stCondLst>
                                    <p:cond delay="0"/>
                                  </p:stCondLst>
                                  <p:childTnLst>
                                    <p:anim calcmode="lin" valueType="num">
                                      <p:cBhvr additive="base">
                                        <p:cTn id="169" dur="2000"/>
                                        <p:tgtEl>
                                          <p:spTgt spid="12"/>
                                        </p:tgtEl>
                                        <p:attrNameLst>
                                          <p:attrName>ppt_x</p:attrName>
                                        </p:attrNameLst>
                                      </p:cBhvr>
                                      <p:tavLst>
                                        <p:tav tm="0">
                                          <p:val>
                                            <p:strVal val="ppt_x"/>
                                          </p:val>
                                        </p:tav>
                                        <p:tav tm="100000">
                                          <p:val>
                                            <p:strVal val="0-ppt_w/2"/>
                                          </p:val>
                                        </p:tav>
                                      </p:tavLst>
                                    </p:anim>
                                    <p:anim calcmode="lin" valueType="num">
                                      <p:cBhvr additive="base">
                                        <p:cTn id="170" dur="2000"/>
                                        <p:tgtEl>
                                          <p:spTgt spid="12"/>
                                        </p:tgtEl>
                                        <p:attrNameLst>
                                          <p:attrName>ppt_y</p:attrName>
                                        </p:attrNameLst>
                                      </p:cBhvr>
                                      <p:tavLst>
                                        <p:tav tm="0">
                                          <p:val>
                                            <p:strVal val="ppt_y"/>
                                          </p:val>
                                        </p:tav>
                                        <p:tav tm="100000">
                                          <p:val>
                                            <p:strVal val="0-ppt_h/2"/>
                                          </p:val>
                                        </p:tav>
                                      </p:tavLst>
                                    </p:anim>
                                    <p:set>
                                      <p:cBhvr>
                                        <p:cTn id="171" dur="1" fill="hold">
                                          <p:stCondLst>
                                            <p:cond delay="1999"/>
                                          </p:stCondLst>
                                        </p:cTn>
                                        <p:tgtEl>
                                          <p:spTgt spid="12"/>
                                        </p:tgtEl>
                                        <p:attrNameLst>
                                          <p:attrName>style.visibility</p:attrName>
                                        </p:attrNameLst>
                                      </p:cBhvr>
                                      <p:to>
                                        <p:strVal val="hidden"/>
                                      </p:to>
                                    </p:set>
                                  </p:childTnLst>
                                </p:cTn>
                              </p:par>
                              <p:par>
                                <p:cTn id="172" presetID="2" presetClass="exit" presetSubtype="9" fill="hold" nodeType="withEffect">
                                  <p:stCondLst>
                                    <p:cond delay="0"/>
                                  </p:stCondLst>
                                  <p:childTnLst>
                                    <p:anim calcmode="lin" valueType="num">
                                      <p:cBhvr additive="base">
                                        <p:cTn id="173" dur="2000"/>
                                        <p:tgtEl>
                                          <p:spTgt spid="14"/>
                                        </p:tgtEl>
                                        <p:attrNameLst>
                                          <p:attrName>ppt_x</p:attrName>
                                        </p:attrNameLst>
                                      </p:cBhvr>
                                      <p:tavLst>
                                        <p:tav tm="0">
                                          <p:val>
                                            <p:strVal val="ppt_x"/>
                                          </p:val>
                                        </p:tav>
                                        <p:tav tm="100000">
                                          <p:val>
                                            <p:strVal val="0-ppt_w/2"/>
                                          </p:val>
                                        </p:tav>
                                      </p:tavLst>
                                    </p:anim>
                                    <p:anim calcmode="lin" valueType="num">
                                      <p:cBhvr additive="base">
                                        <p:cTn id="174" dur="2000"/>
                                        <p:tgtEl>
                                          <p:spTgt spid="14"/>
                                        </p:tgtEl>
                                        <p:attrNameLst>
                                          <p:attrName>ppt_y</p:attrName>
                                        </p:attrNameLst>
                                      </p:cBhvr>
                                      <p:tavLst>
                                        <p:tav tm="0">
                                          <p:val>
                                            <p:strVal val="ppt_y"/>
                                          </p:val>
                                        </p:tav>
                                        <p:tav tm="100000">
                                          <p:val>
                                            <p:strVal val="0-ppt_h/2"/>
                                          </p:val>
                                        </p:tav>
                                      </p:tavLst>
                                    </p:anim>
                                    <p:set>
                                      <p:cBhvr>
                                        <p:cTn id="175" dur="1" fill="hold">
                                          <p:stCondLst>
                                            <p:cond delay="1999"/>
                                          </p:stCondLst>
                                        </p:cTn>
                                        <p:tgtEl>
                                          <p:spTgt spid="14"/>
                                        </p:tgtEl>
                                        <p:attrNameLst>
                                          <p:attrName>style.visibility</p:attrName>
                                        </p:attrNameLst>
                                      </p:cBhvr>
                                      <p:to>
                                        <p:strVal val="hidden"/>
                                      </p:to>
                                    </p:set>
                                  </p:childTnLst>
                                </p:cTn>
                              </p:par>
                              <p:par>
                                <p:cTn id="176" presetID="2" presetClass="exit" presetSubtype="9" fill="hold" nodeType="withEffect">
                                  <p:stCondLst>
                                    <p:cond delay="0"/>
                                  </p:stCondLst>
                                  <p:childTnLst>
                                    <p:anim calcmode="lin" valueType="num">
                                      <p:cBhvr additive="base">
                                        <p:cTn id="177" dur="2000"/>
                                        <p:tgtEl>
                                          <p:spTgt spid="17"/>
                                        </p:tgtEl>
                                        <p:attrNameLst>
                                          <p:attrName>ppt_x</p:attrName>
                                        </p:attrNameLst>
                                      </p:cBhvr>
                                      <p:tavLst>
                                        <p:tav tm="0">
                                          <p:val>
                                            <p:strVal val="ppt_x"/>
                                          </p:val>
                                        </p:tav>
                                        <p:tav tm="100000">
                                          <p:val>
                                            <p:strVal val="0-ppt_w/2"/>
                                          </p:val>
                                        </p:tav>
                                      </p:tavLst>
                                    </p:anim>
                                    <p:anim calcmode="lin" valueType="num">
                                      <p:cBhvr additive="base">
                                        <p:cTn id="178" dur="2000"/>
                                        <p:tgtEl>
                                          <p:spTgt spid="17"/>
                                        </p:tgtEl>
                                        <p:attrNameLst>
                                          <p:attrName>ppt_y</p:attrName>
                                        </p:attrNameLst>
                                      </p:cBhvr>
                                      <p:tavLst>
                                        <p:tav tm="0">
                                          <p:val>
                                            <p:strVal val="ppt_y"/>
                                          </p:val>
                                        </p:tav>
                                        <p:tav tm="100000">
                                          <p:val>
                                            <p:strVal val="0-ppt_h/2"/>
                                          </p:val>
                                        </p:tav>
                                      </p:tavLst>
                                    </p:anim>
                                    <p:set>
                                      <p:cBhvr>
                                        <p:cTn id="179" dur="1" fill="hold">
                                          <p:stCondLst>
                                            <p:cond delay="1999"/>
                                          </p:stCondLst>
                                        </p:cTn>
                                        <p:tgtEl>
                                          <p:spTgt spid="17"/>
                                        </p:tgtEl>
                                        <p:attrNameLst>
                                          <p:attrName>style.visibility</p:attrName>
                                        </p:attrNameLst>
                                      </p:cBhvr>
                                      <p:to>
                                        <p:strVal val="hidden"/>
                                      </p:to>
                                    </p:set>
                                  </p:childTnLst>
                                </p:cTn>
                              </p:par>
                              <p:par>
                                <p:cTn id="180" presetID="2" presetClass="exit" presetSubtype="9" fill="hold" nodeType="withEffect">
                                  <p:stCondLst>
                                    <p:cond delay="0"/>
                                  </p:stCondLst>
                                  <p:childTnLst>
                                    <p:anim calcmode="lin" valueType="num">
                                      <p:cBhvr additive="base">
                                        <p:cTn id="181" dur="2000"/>
                                        <p:tgtEl>
                                          <p:spTgt spid="22"/>
                                        </p:tgtEl>
                                        <p:attrNameLst>
                                          <p:attrName>ppt_x</p:attrName>
                                        </p:attrNameLst>
                                      </p:cBhvr>
                                      <p:tavLst>
                                        <p:tav tm="0">
                                          <p:val>
                                            <p:strVal val="ppt_x"/>
                                          </p:val>
                                        </p:tav>
                                        <p:tav tm="100000">
                                          <p:val>
                                            <p:strVal val="0-ppt_w/2"/>
                                          </p:val>
                                        </p:tav>
                                      </p:tavLst>
                                    </p:anim>
                                    <p:anim calcmode="lin" valueType="num">
                                      <p:cBhvr additive="base">
                                        <p:cTn id="182" dur="2000"/>
                                        <p:tgtEl>
                                          <p:spTgt spid="22"/>
                                        </p:tgtEl>
                                        <p:attrNameLst>
                                          <p:attrName>ppt_y</p:attrName>
                                        </p:attrNameLst>
                                      </p:cBhvr>
                                      <p:tavLst>
                                        <p:tav tm="0">
                                          <p:val>
                                            <p:strVal val="ppt_y"/>
                                          </p:val>
                                        </p:tav>
                                        <p:tav tm="100000">
                                          <p:val>
                                            <p:strVal val="0-ppt_h/2"/>
                                          </p:val>
                                        </p:tav>
                                      </p:tavLst>
                                    </p:anim>
                                    <p:set>
                                      <p:cBhvr>
                                        <p:cTn id="183" dur="1" fill="hold">
                                          <p:stCondLst>
                                            <p:cond delay="1999"/>
                                          </p:stCondLst>
                                        </p:cTn>
                                        <p:tgtEl>
                                          <p:spTgt spid="22"/>
                                        </p:tgtEl>
                                        <p:attrNameLst>
                                          <p:attrName>style.visibility</p:attrName>
                                        </p:attrNameLst>
                                      </p:cBhvr>
                                      <p:to>
                                        <p:strVal val="hidden"/>
                                      </p:to>
                                    </p:set>
                                  </p:childTnLst>
                                </p:cTn>
                              </p:par>
                              <p:par>
                                <p:cTn id="184" presetID="2" presetClass="exit" presetSubtype="12" fill="hold" nodeType="withEffect">
                                  <p:stCondLst>
                                    <p:cond delay="0"/>
                                  </p:stCondLst>
                                  <p:childTnLst>
                                    <p:anim calcmode="lin" valueType="num">
                                      <p:cBhvr additive="base">
                                        <p:cTn id="185" dur="2000"/>
                                        <p:tgtEl>
                                          <p:spTgt spid="6"/>
                                        </p:tgtEl>
                                        <p:attrNameLst>
                                          <p:attrName>ppt_x</p:attrName>
                                        </p:attrNameLst>
                                      </p:cBhvr>
                                      <p:tavLst>
                                        <p:tav tm="0">
                                          <p:val>
                                            <p:strVal val="ppt_x"/>
                                          </p:val>
                                        </p:tav>
                                        <p:tav tm="100000">
                                          <p:val>
                                            <p:strVal val="0-ppt_w/2"/>
                                          </p:val>
                                        </p:tav>
                                      </p:tavLst>
                                    </p:anim>
                                    <p:anim calcmode="lin" valueType="num">
                                      <p:cBhvr additive="base">
                                        <p:cTn id="186" dur="2000"/>
                                        <p:tgtEl>
                                          <p:spTgt spid="6"/>
                                        </p:tgtEl>
                                        <p:attrNameLst>
                                          <p:attrName>ppt_y</p:attrName>
                                        </p:attrNameLst>
                                      </p:cBhvr>
                                      <p:tavLst>
                                        <p:tav tm="0">
                                          <p:val>
                                            <p:strVal val="ppt_y"/>
                                          </p:val>
                                        </p:tav>
                                        <p:tav tm="100000">
                                          <p:val>
                                            <p:strVal val="1+ppt_h/2"/>
                                          </p:val>
                                        </p:tav>
                                      </p:tavLst>
                                    </p:anim>
                                    <p:set>
                                      <p:cBhvr>
                                        <p:cTn id="187" dur="1" fill="hold">
                                          <p:stCondLst>
                                            <p:cond delay="1999"/>
                                          </p:stCondLst>
                                        </p:cTn>
                                        <p:tgtEl>
                                          <p:spTgt spid="6"/>
                                        </p:tgtEl>
                                        <p:attrNameLst>
                                          <p:attrName>style.visibility</p:attrName>
                                        </p:attrNameLst>
                                      </p:cBhvr>
                                      <p:to>
                                        <p:strVal val="hidden"/>
                                      </p:to>
                                    </p:set>
                                  </p:childTnLst>
                                </p:cTn>
                              </p:par>
                              <p:par>
                                <p:cTn id="188" presetID="2" presetClass="exit" presetSubtype="12" fill="hold" nodeType="withEffect">
                                  <p:stCondLst>
                                    <p:cond delay="0"/>
                                  </p:stCondLst>
                                  <p:childTnLst>
                                    <p:anim calcmode="lin" valueType="num">
                                      <p:cBhvr additive="base">
                                        <p:cTn id="189" dur="2000"/>
                                        <p:tgtEl>
                                          <p:spTgt spid="10"/>
                                        </p:tgtEl>
                                        <p:attrNameLst>
                                          <p:attrName>ppt_x</p:attrName>
                                        </p:attrNameLst>
                                      </p:cBhvr>
                                      <p:tavLst>
                                        <p:tav tm="0">
                                          <p:val>
                                            <p:strVal val="ppt_x"/>
                                          </p:val>
                                        </p:tav>
                                        <p:tav tm="100000">
                                          <p:val>
                                            <p:strVal val="0-ppt_w/2"/>
                                          </p:val>
                                        </p:tav>
                                      </p:tavLst>
                                    </p:anim>
                                    <p:anim calcmode="lin" valueType="num">
                                      <p:cBhvr additive="base">
                                        <p:cTn id="190" dur="2000"/>
                                        <p:tgtEl>
                                          <p:spTgt spid="10"/>
                                        </p:tgtEl>
                                        <p:attrNameLst>
                                          <p:attrName>ppt_y</p:attrName>
                                        </p:attrNameLst>
                                      </p:cBhvr>
                                      <p:tavLst>
                                        <p:tav tm="0">
                                          <p:val>
                                            <p:strVal val="ppt_y"/>
                                          </p:val>
                                        </p:tav>
                                        <p:tav tm="100000">
                                          <p:val>
                                            <p:strVal val="1+ppt_h/2"/>
                                          </p:val>
                                        </p:tav>
                                      </p:tavLst>
                                    </p:anim>
                                    <p:set>
                                      <p:cBhvr>
                                        <p:cTn id="191" dur="1" fill="hold">
                                          <p:stCondLst>
                                            <p:cond delay="1999"/>
                                          </p:stCondLst>
                                        </p:cTn>
                                        <p:tgtEl>
                                          <p:spTgt spid="10"/>
                                        </p:tgtEl>
                                        <p:attrNameLst>
                                          <p:attrName>style.visibility</p:attrName>
                                        </p:attrNameLst>
                                      </p:cBhvr>
                                      <p:to>
                                        <p:strVal val="hidden"/>
                                      </p:to>
                                    </p:set>
                                  </p:childTnLst>
                                </p:cTn>
                              </p:par>
                              <p:par>
                                <p:cTn id="192" presetID="2" presetClass="exit" presetSubtype="12" fill="hold" nodeType="withEffect">
                                  <p:stCondLst>
                                    <p:cond delay="0"/>
                                  </p:stCondLst>
                                  <p:childTnLst>
                                    <p:anim calcmode="lin" valueType="num">
                                      <p:cBhvr additive="base">
                                        <p:cTn id="193" dur="2000"/>
                                        <p:tgtEl>
                                          <p:spTgt spid="15"/>
                                        </p:tgtEl>
                                        <p:attrNameLst>
                                          <p:attrName>ppt_x</p:attrName>
                                        </p:attrNameLst>
                                      </p:cBhvr>
                                      <p:tavLst>
                                        <p:tav tm="0">
                                          <p:val>
                                            <p:strVal val="ppt_x"/>
                                          </p:val>
                                        </p:tav>
                                        <p:tav tm="100000">
                                          <p:val>
                                            <p:strVal val="0-ppt_w/2"/>
                                          </p:val>
                                        </p:tav>
                                      </p:tavLst>
                                    </p:anim>
                                    <p:anim calcmode="lin" valueType="num">
                                      <p:cBhvr additive="base">
                                        <p:cTn id="194" dur="2000"/>
                                        <p:tgtEl>
                                          <p:spTgt spid="15"/>
                                        </p:tgtEl>
                                        <p:attrNameLst>
                                          <p:attrName>ppt_y</p:attrName>
                                        </p:attrNameLst>
                                      </p:cBhvr>
                                      <p:tavLst>
                                        <p:tav tm="0">
                                          <p:val>
                                            <p:strVal val="ppt_y"/>
                                          </p:val>
                                        </p:tav>
                                        <p:tav tm="100000">
                                          <p:val>
                                            <p:strVal val="1+ppt_h/2"/>
                                          </p:val>
                                        </p:tav>
                                      </p:tavLst>
                                    </p:anim>
                                    <p:set>
                                      <p:cBhvr>
                                        <p:cTn id="195" dur="1" fill="hold">
                                          <p:stCondLst>
                                            <p:cond delay="1999"/>
                                          </p:stCondLst>
                                        </p:cTn>
                                        <p:tgtEl>
                                          <p:spTgt spid="15"/>
                                        </p:tgtEl>
                                        <p:attrNameLst>
                                          <p:attrName>style.visibility</p:attrName>
                                        </p:attrNameLst>
                                      </p:cBhvr>
                                      <p:to>
                                        <p:strVal val="hidden"/>
                                      </p:to>
                                    </p:set>
                                  </p:childTnLst>
                                </p:cTn>
                              </p:par>
                              <p:par>
                                <p:cTn id="196" presetID="2" presetClass="exit" presetSubtype="12" fill="hold" nodeType="withEffect">
                                  <p:stCondLst>
                                    <p:cond delay="0"/>
                                  </p:stCondLst>
                                  <p:childTnLst>
                                    <p:anim calcmode="lin" valueType="num">
                                      <p:cBhvr additive="base">
                                        <p:cTn id="197" dur="2000"/>
                                        <p:tgtEl>
                                          <p:spTgt spid="16"/>
                                        </p:tgtEl>
                                        <p:attrNameLst>
                                          <p:attrName>ppt_x</p:attrName>
                                        </p:attrNameLst>
                                      </p:cBhvr>
                                      <p:tavLst>
                                        <p:tav tm="0">
                                          <p:val>
                                            <p:strVal val="ppt_x"/>
                                          </p:val>
                                        </p:tav>
                                        <p:tav tm="100000">
                                          <p:val>
                                            <p:strVal val="0-ppt_w/2"/>
                                          </p:val>
                                        </p:tav>
                                      </p:tavLst>
                                    </p:anim>
                                    <p:anim calcmode="lin" valueType="num">
                                      <p:cBhvr additive="base">
                                        <p:cTn id="198" dur="2000"/>
                                        <p:tgtEl>
                                          <p:spTgt spid="16"/>
                                        </p:tgtEl>
                                        <p:attrNameLst>
                                          <p:attrName>ppt_y</p:attrName>
                                        </p:attrNameLst>
                                      </p:cBhvr>
                                      <p:tavLst>
                                        <p:tav tm="0">
                                          <p:val>
                                            <p:strVal val="ppt_y"/>
                                          </p:val>
                                        </p:tav>
                                        <p:tav tm="100000">
                                          <p:val>
                                            <p:strVal val="1+ppt_h/2"/>
                                          </p:val>
                                        </p:tav>
                                      </p:tavLst>
                                    </p:anim>
                                    <p:set>
                                      <p:cBhvr>
                                        <p:cTn id="199" dur="1" fill="hold">
                                          <p:stCondLst>
                                            <p:cond delay="1999"/>
                                          </p:stCondLst>
                                        </p:cTn>
                                        <p:tgtEl>
                                          <p:spTgt spid="16"/>
                                        </p:tgtEl>
                                        <p:attrNameLst>
                                          <p:attrName>style.visibility</p:attrName>
                                        </p:attrNameLst>
                                      </p:cBhvr>
                                      <p:to>
                                        <p:strVal val="hidden"/>
                                      </p:to>
                                    </p:set>
                                  </p:childTnLst>
                                </p:cTn>
                              </p:par>
                              <p:par>
                                <p:cTn id="200" presetID="2" presetClass="exit" presetSubtype="12" fill="hold" nodeType="withEffect">
                                  <p:stCondLst>
                                    <p:cond delay="0"/>
                                  </p:stCondLst>
                                  <p:childTnLst>
                                    <p:anim calcmode="lin" valueType="num">
                                      <p:cBhvr additive="base">
                                        <p:cTn id="201" dur="2000"/>
                                        <p:tgtEl>
                                          <p:spTgt spid="18"/>
                                        </p:tgtEl>
                                        <p:attrNameLst>
                                          <p:attrName>ppt_x</p:attrName>
                                        </p:attrNameLst>
                                      </p:cBhvr>
                                      <p:tavLst>
                                        <p:tav tm="0">
                                          <p:val>
                                            <p:strVal val="ppt_x"/>
                                          </p:val>
                                        </p:tav>
                                        <p:tav tm="100000">
                                          <p:val>
                                            <p:strVal val="0-ppt_w/2"/>
                                          </p:val>
                                        </p:tav>
                                      </p:tavLst>
                                    </p:anim>
                                    <p:anim calcmode="lin" valueType="num">
                                      <p:cBhvr additive="base">
                                        <p:cTn id="202" dur="2000"/>
                                        <p:tgtEl>
                                          <p:spTgt spid="18"/>
                                        </p:tgtEl>
                                        <p:attrNameLst>
                                          <p:attrName>ppt_y</p:attrName>
                                        </p:attrNameLst>
                                      </p:cBhvr>
                                      <p:tavLst>
                                        <p:tav tm="0">
                                          <p:val>
                                            <p:strVal val="ppt_y"/>
                                          </p:val>
                                        </p:tav>
                                        <p:tav tm="100000">
                                          <p:val>
                                            <p:strVal val="1+ppt_h/2"/>
                                          </p:val>
                                        </p:tav>
                                      </p:tavLst>
                                    </p:anim>
                                    <p:set>
                                      <p:cBhvr>
                                        <p:cTn id="203" dur="1" fill="hold">
                                          <p:stCondLst>
                                            <p:cond delay="1999"/>
                                          </p:stCondLst>
                                        </p:cTn>
                                        <p:tgtEl>
                                          <p:spTgt spid="18"/>
                                        </p:tgtEl>
                                        <p:attrNameLst>
                                          <p:attrName>style.visibility</p:attrName>
                                        </p:attrNameLst>
                                      </p:cBhvr>
                                      <p:to>
                                        <p:strVal val="hidden"/>
                                      </p:to>
                                    </p:set>
                                  </p:childTnLst>
                                </p:cTn>
                              </p:par>
                              <p:par>
                                <p:cTn id="204" presetID="2" presetClass="exit" presetSubtype="12" fill="hold" nodeType="withEffect">
                                  <p:stCondLst>
                                    <p:cond delay="0"/>
                                  </p:stCondLst>
                                  <p:childTnLst>
                                    <p:anim calcmode="lin" valueType="num">
                                      <p:cBhvr additive="base">
                                        <p:cTn id="205" dur="2000"/>
                                        <p:tgtEl>
                                          <p:spTgt spid="20"/>
                                        </p:tgtEl>
                                        <p:attrNameLst>
                                          <p:attrName>ppt_x</p:attrName>
                                        </p:attrNameLst>
                                      </p:cBhvr>
                                      <p:tavLst>
                                        <p:tav tm="0">
                                          <p:val>
                                            <p:strVal val="ppt_x"/>
                                          </p:val>
                                        </p:tav>
                                        <p:tav tm="100000">
                                          <p:val>
                                            <p:strVal val="0-ppt_w/2"/>
                                          </p:val>
                                        </p:tav>
                                      </p:tavLst>
                                    </p:anim>
                                    <p:anim calcmode="lin" valueType="num">
                                      <p:cBhvr additive="base">
                                        <p:cTn id="206" dur="2000"/>
                                        <p:tgtEl>
                                          <p:spTgt spid="20"/>
                                        </p:tgtEl>
                                        <p:attrNameLst>
                                          <p:attrName>ppt_y</p:attrName>
                                        </p:attrNameLst>
                                      </p:cBhvr>
                                      <p:tavLst>
                                        <p:tav tm="0">
                                          <p:val>
                                            <p:strVal val="ppt_y"/>
                                          </p:val>
                                        </p:tav>
                                        <p:tav tm="100000">
                                          <p:val>
                                            <p:strVal val="1+ppt_h/2"/>
                                          </p:val>
                                        </p:tav>
                                      </p:tavLst>
                                    </p:anim>
                                    <p:set>
                                      <p:cBhvr>
                                        <p:cTn id="207" dur="1" fill="hold">
                                          <p:stCondLst>
                                            <p:cond delay="1999"/>
                                          </p:stCondLst>
                                        </p:cTn>
                                        <p:tgtEl>
                                          <p:spTgt spid="20"/>
                                        </p:tgtEl>
                                        <p:attrNameLst>
                                          <p:attrName>style.visibility</p:attrName>
                                        </p:attrNameLst>
                                      </p:cBhvr>
                                      <p:to>
                                        <p:strVal val="hidden"/>
                                      </p:to>
                                    </p:set>
                                  </p:childTnLst>
                                </p:cTn>
                              </p:par>
                              <p:par>
                                <p:cTn id="208" presetID="2" presetClass="exit" presetSubtype="3" fill="hold" nodeType="withEffect">
                                  <p:stCondLst>
                                    <p:cond delay="0"/>
                                  </p:stCondLst>
                                  <p:childTnLst>
                                    <p:anim calcmode="lin" valueType="num">
                                      <p:cBhvr additive="base">
                                        <p:cTn id="209" dur="2000"/>
                                        <p:tgtEl>
                                          <p:spTgt spid="7"/>
                                        </p:tgtEl>
                                        <p:attrNameLst>
                                          <p:attrName>ppt_x</p:attrName>
                                        </p:attrNameLst>
                                      </p:cBhvr>
                                      <p:tavLst>
                                        <p:tav tm="0">
                                          <p:val>
                                            <p:strVal val="ppt_x"/>
                                          </p:val>
                                        </p:tav>
                                        <p:tav tm="100000">
                                          <p:val>
                                            <p:strVal val="1+ppt_w/2"/>
                                          </p:val>
                                        </p:tav>
                                      </p:tavLst>
                                    </p:anim>
                                    <p:anim calcmode="lin" valueType="num">
                                      <p:cBhvr additive="base">
                                        <p:cTn id="210" dur="2000"/>
                                        <p:tgtEl>
                                          <p:spTgt spid="7"/>
                                        </p:tgtEl>
                                        <p:attrNameLst>
                                          <p:attrName>ppt_y</p:attrName>
                                        </p:attrNameLst>
                                      </p:cBhvr>
                                      <p:tavLst>
                                        <p:tav tm="0">
                                          <p:val>
                                            <p:strVal val="ppt_y"/>
                                          </p:val>
                                        </p:tav>
                                        <p:tav tm="100000">
                                          <p:val>
                                            <p:strVal val="0-ppt_h/2"/>
                                          </p:val>
                                        </p:tav>
                                      </p:tavLst>
                                    </p:anim>
                                    <p:set>
                                      <p:cBhvr>
                                        <p:cTn id="211" dur="1" fill="hold">
                                          <p:stCondLst>
                                            <p:cond delay="1999"/>
                                          </p:stCondLst>
                                        </p:cTn>
                                        <p:tgtEl>
                                          <p:spTgt spid="7"/>
                                        </p:tgtEl>
                                        <p:attrNameLst>
                                          <p:attrName>style.visibility</p:attrName>
                                        </p:attrNameLst>
                                      </p:cBhvr>
                                      <p:to>
                                        <p:strVal val="hidden"/>
                                      </p:to>
                                    </p:set>
                                  </p:childTnLst>
                                </p:cTn>
                              </p:par>
                              <p:par>
                                <p:cTn id="212" presetID="2" presetClass="exit" presetSubtype="3" fill="hold" nodeType="withEffect">
                                  <p:stCondLst>
                                    <p:cond delay="0"/>
                                  </p:stCondLst>
                                  <p:childTnLst>
                                    <p:anim calcmode="lin" valueType="num">
                                      <p:cBhvr additive="base">
                                        <p:cTn id="213" dur="2000"/>
                                        <p:tgtEl>
                                          <p:spTgt spid="21"/>
                                        </p:tgtEl>
                                        <p:attrNameLst>
                                          <p:attrName>ppt_x</p:attrName>
                                        </p:attrNameLst>
                                      </p:cBhvr>
                                      <p:tavLst>
                                        <p:tav tm="0">
                                          <p:val>
                                            <p:strVal val="ppt_x"/>
                                          </p:val>
                                        </p:tav>
                                        <p:tav tm="100000">
                                          <p:val>
                                            <p:strVal val="1+ppt_w/2"/>
                                          </p:val>
                                        </p:tav>
                                      </p:tavLst>
                                    </p:anim>
                                    <p:anim calcmode="lin" valueType="num">
                                      <p:cBhvr additive="base">
                                        <p:cTn id="214" dur="2000"/>
                                        <p:tgtEl>
                                          <p:spTgt spid="21"/>
                                        </p:tgtEl>
                                        <p:attrNameLst>
                                          <p:attrName>ppt_y</p:attrName>
                                        </p:attrNameLst>
                                      </p:cBhvr>
                                      <p:tavLst>
                                        <p:tav tm="0">
                                          <p:val>
                                            <p:strVal val="ppt_y"/>
                                          </p:val>
                                        </p:tav>
                                        <p:tav tm="100000">
                                          <p:val>
                                            <p:strVal val="0-ppt_h/2"/>
                                          </p:val>
                                        </p:tav>
                                      </p:tavLst>
                                    </p:anim>
                                    <p:set>
                                      <p:cBhvr>
                                        <p:cTn id="215" dur="1" fill="hold">
                                          <p:stCondLst>
                                            <p:cond delay="1999"/>
                                          </p:stCondLst>
                                        </p:cTn>
                                        <p:tgtEl>
                                          <p:spTgt spid="21"/>
                                        </p:tgtEl>
                                        <p:attrNameLst>
                                          <p:attrName>style.visibility</p:attrName>
                                        </p:attrNameLst>
                                      </p:cBhvr>
                                      <p:to>
                                        <p:strVal val="hidden"/>
                                      </p:to>
                                    </p:set>
                                  </p:childTnLst>
                                </p:cTn>
                              </p:par>
                              <p:par>
                                <p:cTn id="216" presetID="2" presetClass="exit" presetSubtype="3" fill="hold" nodeType="withEffect">
                                  <p:stCondLst>
                                    <p:cond delay="0"/>
                                  </p:stCondLst>
                                  <p:childTnLst>
                                    <p:anim calcmode="lin" valueType="num">
                                      <p:cBhvr additive="base">
                                        <p:cTn id="217" dur="2000"/>
                                        <p:tgtEl>
                                          <p:spTgt spid="23"/>
                                        </p:tgtEl>
                                        <p:attrNameLst>
                                          <p:attrName>ppt_x</p:attrName>
                                        </p:attrNameLst>
                                      </p:cBhvr>
                                      <p:tavLst>
                                        <p:tav tm="0">
                                          <p:val>
                                            <p:strVal val="ppt_x"/>
                                          </p:val>
                                        </p:tav>
                                        <p:tav tm="100000">
                                          <p:val>
                                            <p:strVal val="1+ppt_w/2"/>
                                          </p:val>
                                        </p:tav>
                                      </p:tavLst>
                                    </p:anim>
                                    <p:anim calcmode="lin" valueType="num">
                                      <p:cBhvr additive="base">
                                        <p:cTn id="218" dur="2000"/>
                                        <p:tgtEl>
                                          <p:spTgt spid="23"/>
                                        </p:tgtEl>
                                        <p:attrNameLst>
                                          <p:attrName>ppt_y</p:attrName>
                                        </p:attrNameLst>
                                      </p:cBhvr>
                                      <p:tavLst>
                                        <p:tav tm="0">
                                          <p:val>
                                            <p:strVal val="ppt_y"/>
                                          </p:val>
                                        </p:tav>
                                        <p:tav tm="100000">
                                          <p:val>
                                            <p:strVal val="0-ppt_h/2"/>
                                          </p:val>
                                        </p:tav>
                                      </p:tavLst>
                                    </p:anim>
                                    <p:set>
                                      <p:cBhvr>
                                        <p:cTn id="219" dur="1" fill="hold">
                                          <p:stCondLst>
                                            <p:cond delay="1999"/>
                                          </p:stCondLst>
                                        </p:cTn>
                                        <p:tgtEl>
                                          <p:spTgt spid="23"/>
                                        </p:tgtEl>
                                        <p:attrNameLst>
                                          <p:attrName>style.visibility</p:attrName>
                                        </p:attrNameLst>
                                      </p:cBhvr>
                                      <p:to>
                                        <p:strVal val="hidden"/>
                                      </p:to>
                                    </p:set>
                                  </p:childTnLst>
                                </p:cTn>
                              </p:par>
                              <p:par>
                                <p:cTn id="220" presetID="2" presetClass="exit" presetSubtype="3" fill="hold" nodeType="withEffect">
                                  <p:stCondLst>
                                    <p:cond delay="0"/>
                                  </p:stCondLst>
                                  <p:childTnLst>
                                    <p:anim calcmode="lin" valueType="num">
                                      <p:cBhvr additive="base">
                                        <p:cTn id="221" dur="2000"/>
                                        <p:tgtEl>
                                          <p:spTgt spid="24"/>
                                        </p:tgtEl>
                                        <p:attrNameLst>
                                          <p:attrName>ppt_x</p:attrName>
                                        </p:attrNameLst>
                                      </p:cBhvr>
                                      <p:tavLst>
                                        <p:tav tm="0">
                                          <p:val>
                                            <p:strVal val="ppt_x"/>
                                          </p:val>
                                        </p:tav>
                                        <p:tav tm="100000">
                                          <p:val>
                                            <p:strVal val="1+ppt_w/2"/>
                                          </p:val>
                                        </p:tav>
                                      </p:tavLst>
                                    </p:anim>
                                    <p:anim calcmode="lin" valueType="num">
                                      <p:cBhvr additive="base">
                                        <p:cTn id="222" dur="2000"/>
                                        <p:tgtEl>
                                          <p:spTgt spid="24"/>
                                        </p:tgtEl>
                                        <p:attrNameLst>
                                          <p:attrName>ppt_y</p:attrName>
                                        </p:attrNameLst>
                                      </p:cBhvr>
                                      <p:tavLst>
                                        <p:tav tm="0">
                                          <p:val>
                                            <p:strVal val="ppt_y"/>
                                          </p:val>
                                        </p:tav>
                                        <p:tav tm="100000">
                                          <p:val>
                                            <p:strVal val="0-ppt_h/2"/>
                                          </p:val>
                                        </p:tav>
                                      </p:tavLst>
                                    </p:anim>
                                    <p:set>
                                      <p:cBhvr>
                                        <p:cTn id="223" dur="1" fill="hold">
                                          <p:stCondLst>
                                            <p:cond delay="1999"/>
                                          </p:stCondLst>
                                        </p:cTn>
                                        <p:tgtEl>
                                          <p:spTgt spid="24"/>
                                        </p:tgtEl>
                                        <p:attrNameLst>
                                          <p:attrName>style.visibility</p:attrName>
                                        </p:attrNameLst>
                                      </p:cBhvr>
                                      <p:to>
                                        <p:strVal val="hidden"/>
                                      </p:to>
                                    </p:set>
                                  </p:childTnLst>
                                </p:cTn>
                              </p:par>
                              <p:par>
                                <p:cTn id="224" presetID="2" presetClass="exit" presetSubtype="3" fill="hold" nodeType="withEffect">
                                  <p:stCondLst>
                                    <p:cond delay="0"/>
                                  </p:stCondLst>
                                  <p:childTnLst>
                                    <p:anim calcmode="lin" valueType="num">
                                      <p:cBhvr additive="base">
                                        <p:cTn id="225" dur="2000"/>
                                        <p:tgtEl>
                                          <p:spTgt spid="25"/>
                                        </p:tgtEl>
                                        <p:attrNameLst>
                                          <p:attrName>ppt_x</p:attrName>
                                        </p:attrNameLst>
                                      </p:cBhvr>
                                      <p:tavLst>
                                        <p:tav tm="0">
                                          <p:val>
                                            <p:strVal val="ppt_x"/>
                                          </p:val>
                                        </p:tav>
                                        <p:tav tm="100000">
                                          <p:val>
                                            <p:strVal val="1+ppt_w/2"/>
                                          </p:val>
                                        </p:tav>
                                      </p:tavLst>
                                    </p:anim>
                                    <p:anim calcmode="lin" valueType="num">
                                      <p:cBhvr additive="base">
                                        <p:cTn id="226" dur="2000"/>
                                        <p:tgtEl>
                                          <p:spTgt spid="25"/>
                                        </p:tgtEl>
                                        <p:attrNameLst>
                                          <p:attrName>ppt_y</p:attrName>
                                        </p:attrNameLst>
                                      </p:cBhvr>
                                      <p:tavLst>
                                        <p:tav tm="0">
                                          <p:val>
                                            <p:strVal val="ppt_y"/>
                                          </p:val>
                                        </p:tav>
                                        <p:tav tm="100000">
                                          <p:val>
                                            <p:strVal val="0-ppt_h/2"/>
                                          </p:val>
                                        </p:tav>
                                      </p:tavLst>
                                    </p:anim>
                                    <p:set>
                                      <p:cBhvr>
                                        <p:cTn id="227" dur="1" fill="hold">
                                          <p:stCondLst>
                                            <p:cond delay="1999"/>
                                          </p:stCondLst>
                                        </p:cTn>
                                        <p:tgtEl>
                                          <p:spTgt spid="25"/>
                                        </p:tgtEl>
                                        <p:attrNameLst>
                                          <p:attrName>style.visibility</p:attrName>
                                        </p:attrNameLst>
                                      </p:cBhvr>
                                      <p:to>
                                        <p:strVal val="hidden"/>
                                      </p:to>
                                    </p:set>
                                  </p:childTnLst>
                                </p:cTn>
                              </p:par>
                              <p:par>
                                <p:cTn id="228" presetID="8" presetClass="emph" presetSubtype="0" autoRev="1" fill="hold" nodeType="withEffect">
                                  <p:stCondLst>
                                    <p:cond delay="0"/>
                                  </p:stCondLst>
                                  <p:childTnLst>
                                    <p:animRot by="21600000">
                                      <p:cBhvr>
                                        <p:cTn id="229" dur="2000" fill="hold"/>
                                        <p:tgtEl>
                                          <p:spTgt spid="4"/>
                                        </p:tgtEl>
                                        <p:attrNameLst>
                                          <p:attrName>r</p:attrName>
                                        </p:attrNameLst>
                                      </p:cBhvr>
                                    </p:animRot>
                                  </p:childTnLst>
                                </p:cTn>
                              </p:par>
                              <p:par>
                                <p:cTn id="230" presetID="8" presetClass="emph" presetSubtype="0" autoRev="1" fill="hold" nodeType="withEffect">
                                  <p:stCondLst>
                                    <p:cond delay="0"/>
                                  </p:stCondLst>
                                  <p:childTnLst>
                                    <p:animRot by="21600000">
                                      <p:cBhvr>
                                        <p:cTn id="231" dur="2000" fill="hold"/>
                                        <p:tgtEl>
                                          <p:spTgt spid="5"/>
                                        </p:tgtEl>
                                        <p:attrNameLst>
                                          <p:attrName>r</p:attrName>
                                        </p:attrNameLst>
                                      </p:cBhvr>
                                    </p:animRot>
                                  </p:childTnLst>
                                </p:cTn>
                              </p:par>
                              <p:par>
                                <p:cTn id="232" presetID="8" presetClass="emph" presetSubtype="0" autoRev="1" fill="hold" nodeType="withEffect">
                                  <p:stCondLst>
                                    <p:cond delay="0"/>
                                  </p:stCondLst>
                                  <p:childTnLst>
                                    <p:animRot by="21600000">
                                      <p:cBhvr>
                                        <p:cTn id="233" dur="2000" fill="hold"/>
                                        <p:tgtEl>
                                          <p:spTgt spid="9"/>
                                        </p:tgtEl>
                                        <p:attrNameLst>
                                          <p:attrName>r</p:attrName>
                                        </p:attrNameLst>
                                      </p:cBhvr>
                                    </p:animRot>
                                  </p:childTnLst>
                                </p:cTn>
                              </p:par>
                              <p:par>
                                <p:cTn id="234" presetID="8" presetClass="emph" presetSubtype="0" autoRev="1" fill="hold" nodeType="withEffect">
                                  <p:stCondLst>
                                    <p:cond delay="0"/>
                                  </p:stCondLst>
                                  <p:childTnLst>
                                    <p:animRot by="21600000">
                                      <p:cBhvr>
                                        <p:cTn id="235" dur="2000" fill="hold"/>
                                        <p:tgtEl>
                                          <p:spTgt spid="11"/>
                                        </p:tgtEl>
                                        <p:attrNameLst>
                                          <p:attrName>r</p:attrName>
                                        </p:attrNameLst>
                                      </p:cBhvr>
                                    </p:animRot>
                                  </p:childTnLst>
                                </p:cTn>
                              </p:par>
                              <p:par>
                                <p:cTn id="236" presetID="8" presetClass="emph" presetSubtype="0" autoRev="1" fill="hold" nodeType="withEffect">
                                  <p:stCondLst>
                                    <p:cond delay="0"/>
                                  </p:stCondLst>
                                  <p:childTnLst>
                                    <p:animRot by="21600000">
                                      <p:cBhvr>
                                        <p:cTn id="237" dur="2000" fill="hold"/>
                                        <p:tgtEl>
                                          <p:spTgt spid="13"/>
                                        </p:tgtEl>
                                        <p:attrNameLst>
                                          <p:attrName>r</p:attrName>
                                        </p:attrNameLst>
                                      </p:cBhvr>
                                    </p:animRot>
                                  </p:childTnLst>
                                </p:cTn>
                              </p:par>
                              <p:par>
                                <p:cTn id="238" presetID="8" presetClass="emph" presetSubtype="0" autoRev="1" fill="hold" nodeType="withEffect">
                                  <p:stCondLst>
                                    <p:cond delay="0"/>
                                  </p:stCondLst>
                                  <p:childTnLst>
                                    <p:animRot by="21600000">
                                      <p:cBhvr>
                                        <p:cTn id="239" dur="2000" fill="hold"/>
                                        <p:tgtEl>
                                          <p:spTgt spid="19"/>
                                        </p:tgtEl>
                                        <p:attrNameLst>
                                          <p:attrName>r</p:attrName>
                                        </p:attrNameLst>
                                      </p:cBhvr>
                                    </p:animRot>
                                  </p:childTnLst>
                                </p:cTn>
                              </p:par>
                              <p:par>
                                <p:cTn id="240" presetID="8" presetClass="emph" presetSubtype="0" autoRev="1" fill="hold" nodeType="withEffect">
                                  <p:stCondLst>
                                    <p:cond delay="0"/>
                                  </p:stCondLst>
                                  <p:childTnLst>
                                    <p:animRot by="-21600000">
                                      <p:cBhvr>
                                        <p:cTn id="241" dur="2000" fill="hold"/>
                                        <p:tgtEl>
                                          <p:spTgt spid="6"/>
                                        </p:tgtEl>
                                        <p:attrNameLst>
                                          <p:attrName>r</p:attrName>
                                        </p:attrNameLst>
                                      </p:cBhvr>
                                    </p:animRot>
                                  </p:childTnLst>
                                </p:cTn>
                              </p:par>
                              <p:par>
                                <p:cTn id="242" presetID="8" presetClass="emph" presetSubtype="0" autoRev="1" fill="hold" nodeType="withEffect">
                                  <p:stCondLst>
                                    <p:cond delay="0"/>
                                  </p:stCondLst>
                                  <p:childTnLst>
                                    <p:animRot by="-21600000">
                                      <p:cBhvr>
                                        <p:cTn id="243" dur="2000" fill="hold"/>
                                        <p:tgtEl>
                                          <p:spTgt spid="10"/>
                                        </p:tgtEl>
                                        <p:attrNameLst>
                                          <p:attrName>r</p:attrName>
                                        </p:attrNameLst>
                                      </p:cBhvr>
                                    </p:animRot>
                                  </p:childTnLst>
                                </p:cTn>
                              </p:par>
                              <p:par>
                                <p:cTn id="244" presetID="8" presetClass="emph" presetSubtype="0" autoRev="1" fill="hold" nodeType="withEffect">
                                  <p:stCondLst>
                                    <p:cond delay="0"/>
                                  </p:stCondLst>
                                  <p:childTnLst>
                                    <p:animRot by="-21600000">
                                      <p:cBhvr>
                                        <p:cTn id="245" dur="2000" fill="hold"/>
                                        <p:tgtEl>
                                          <p:spTgt spid="15"/>
                                        </p:tgtEl>
                                        <p:attrNameLst>
                                          <p:attrName>r</p:attrName>
                                        </p:attrNameLst>
                                      </p:cBhvr>
                                    </p:animRot>
                                  </p:childTnLst>
                                </p:cTn>
                              </p:par>
                              <p:par>
                                <p:cTn id="246" presetID="8" presetClass="emph" presetSubtype="0" autoRev="1" fill="hold" nodeType="withEffect">
                                  <p:stCondLst>
                                    <p:cond delay="0"/>
                                  </p:stCondLst>
                                  <p:childTnLst>
                                    <p:animRot by="-21600000">
                                      <p:cBhvr>
                                        <p:cTn id="247" dur="2000" fill="hold"/>
                                        <p:tgtEl>
                                          <p:spTgt spid="16"/>
                                        </p:tgtEl>
                                        <p:attrNameLst>
                                          <p:attrName>r</p:attrName>
                                        </p:attrNameLst>
                                      </p:cBhvr>
                                    </p:animRot>
                                  </p:childTnLst>
                                </p:cTn>
                              </p:par>
                              <p:par>
                                <p:cTn id="248" presetID="8" presetClass="emph" presetSubtype="0" autoRev="1" fill="hold" nodeType="withEffect">
                                  <p:stCondLst>
                                    <p:cond delay="0"/>
                                  </p:stCondLst>
                                  <p:childTnLst>
                                    <p:animRot by="-21600000">
                                      <p:cBhvr>
                                        <p:cTn id="249" dur="2000" fill="hold"/>
                                        <p:tgtEl>
                                          <p:spTgt spid="18"/>
                                        </p:tgtEl>
                                        <p:attrNameLst>
                                          <p:attrName>r</p:attrName>
                                        </p:attrNameLst>
                                      </p:cBhvr>
                                    </p:animRot>
                                  </p:childTnLst>
                                </p:cTn>
                              </p:par>
                              <p:par>
                                <p:cTn id="250" presetID="8" presetClass="emph" presetSubtype="0" autoRev="1" fill="hold" nodeType="withEffect">
                                  <p:stCondLst>
                                    <p:cond delay="0"/>
                                  </p:stCondLst>
                                  <p:childTnLst>
                                    <p:animRot by="-21600000">
                                      <p:cBhvr>
                                        <p:cTn id="251" dur="2000" fill="hold"/>
                                        <p:tgtEl>
                                          <p:spTgt spid="20"/>
                                        </p:tgtEl>
                                        <p:attrNameLst>
                                          <p:attrName>r</p:attrName>
                                        </p:attrNameLst>
                                      </p:cBhvr>
                                    </p:animRot>
                                  </p:childTnLst>
                                </p:cTn>
                              </p:par>
                              <p:par>
                                <p:cTn id="252" presetID="8" presetClass="emph" presetSubtype="0" autoRev="1" fill="hold" nodeType="withEffect">
                                  <p:stCondLst>
                                    <p:cond delay="0"/>
                                  </p:stCondLst>
                                  <p:childTnLst>
                                    <p:animRot by="-21600000">
                                      <p:cBhvr>
                                        <p:cTn id="253" dur="2000" fill="hold"/>
                                        <p:tgtEl>
                                          <p:spTgt spid="7"/>
                                        </p:tgtEl>
                                        <p:attrNameLst>
                                          <p:attrName>r</p:attrName>
                                        </p:attrNameLst>
                                      </p:cBhvr>
                                    </p:animRot>
                                  </p:childTnLst>
                                </p:cTn>
                              </p:par>
                              <p:par>
                                <p:cTn id="254" presetID="8" presetClass="emph" presetSubtype="0" autoRev="1" fill="hold" nodeType="withEffect">
                                  <p:stCondLst>
                                    <p:cond delay="0"/>
                                  </p:stCondLst>
                                  <p:childTnLst>
                                    <p:animRot by="-21600000">
                                      <p:cBhvr>
                                        <p:cTn id="255" dur="2000" fill="hold"/>
                                        <p:tgtEl>
                                          <p:spTgt spid="21"/>
                                        </p:tgtEl>
                                        <p:attrNameLst>
                                          <p:attrName>r</p:attrName>
                                        </p:attrNameLst>
                                      </p:cBhvr>
                                    </p:animRot>
                                  </p:childTnLst>
                                </p:cTn>
                              </p:par>
                              <p:par>
                                <p:cTn id="256" presetID="8" presetClass="emph" presetSubtype="0" autoRev="1" fill="hold" nodeType="withEffect">
                                  <p:stCondLst>
                                    <p:cond delay="0"/>
                                  </p:stCondLst>
                                  <p:childTnLst>
                                    <p:animRot by="-21600000">
                                      <p:cBhvr>
                                        <p:cTn id="257" dur="2000" fill="hold"/>
                                        <p:tgtEl>
                                          <p:spTgt spid="23"/>
                                        </p:tgtEl>
                                        <p:attrNameLst>
                                          <p:attrName>r</p:attrName>
                                        </p:attrNameLst>
                                      </p:cBhvr>
                                    </p:animRot>
                                  </p:childTnLst>
                                </p:cTn>
                              </p:par>
                              <p:par>
                                <p:cTn id="258" presetID="8" presetClass="emph" presetSubtype="0" autoRev="1" fill="hold" nodeType="withEffect">
                                  <p:stCondLst>
                                    <p:cond delay="0"/>
                                  </p:stCondLst>
                                  <p:childTnLst>
                                    <p:animRot by="-21600000">
                                      <p:cBhvr>
                                        <p:cTn id="259" dur="2000" fill="hold"/>
                                        <p:tgtEl>
                                          <p:spTgt spid="24"/>
                                        </p:tgtEl>
                                        <p:attrNameLst>
                                          <p:attrName>r</p:attrName>
                                        </p:attrNameLst>
                                      </p:cBhvr>
                                    </p:animRot>
                                  </p:childTnLst>
                                </p:cTn>
                              </p:par>
                              <p:par>
                                <p:cTn id="260" presetID="8" presetClass="emph" presetSubtype="0" autoRev="1" fill="hold" nodeType="withEffect">
                                  <p:stCondLst>
                                    <p:cond delay="0"/>
                                  </p:stCondLst>
                                  <p:childTnLst>
                                    <p:animRot by="-21600000">
                                      <p:cBhvr>
                                        <p:cTn id="261" dur="2000" fill="hold"/>
                                        <p:tgtEl>
                                          <p:spTgt spid="25"/>
                                        </p:tgtEl>
                                        <p:attrNameLst>
                                          <p:attrName>r</p:attrName>
                                        </p:attrNameLst>
                                      </p:cBhvr>
                                    </p:animRot>
                                  </p:childTnLst>
                                </p:cTn>
                              </p:par>
                              <p:par>
                                <p:cTn id="262" presetID="8" presetClass="emph" presetSubtype="0" autoRev="1" fill="hold" nodeType="withEffect">
                                  <p:stCondLst>
                                    <p:cond delay="0"/>
                                  </p:stCondLst>
                                  <p:childTnLst>
                                    <p:animRot by="21600000">
                                      <p:cBhvr>
                                        <p:cTn id="263" dur="2000" fill="hold"/>
                                        <p:tgtEl>
                                          <p:spTgt spid="8"/>
                                        </p:tgtEl>
                                        <p:attrNameLst>
                                          <p:attrName>r</p:attrName>
                                        </p:attrNameLst>
                                      </p:cBhvr>
                                    </p:animRot>
                                  </p:childTnLst>
                                </p:cTn>
                              </p:par>
                              <p:par>
                                <p:cTn id="264" presetID="8" presetClass="emph" presetSubtype="0" autoRev="1" fill="hold" nodeType="withEffect">
                                  <p:stCondLst>
                                    <p:cond delay="0"/>
                                  </p:stCondLst>
                                  <p:childTnLst>
                                    <p:animRot by="21600000">
                                      <p:cBhvr>
                                        <p:cTn id="265" dur="2000" fill="hold"/>
                                        <p:tgtEl>
                                          <p:spTgt spid="12"/>
                                        </p:tgtEl>
                                        <p:attrNameLst>
                                          <p:attrName>r</p:attrName>
                                        </p:attrNameLst>
                                      </p:cBhvr>
                                    </p:animRot>
                                  </p:childTnLst>
                                </p:cTn>
                              </p:par>
                              <p:par>
                                <p:cTn id="266" presetID="8" presetClass="emph" presetSubtype="0" autoRev="1" fill="hold" nodeType="withEffect">
                                  <p:stCondLst>
                                    <p:cond delay="0"/>
                                  </p:stCondLst>
                                  <p:childTnLst>
                                    <p:animRot by="21600000">
                                      <p:cBhvr>
                                        <p:cTn id="267" dur="2000" fill="hold"/>
                                        <p:tgtEl>
                                          <p:spTgt spid="14"/>
                                        </p:tgtEl>
                                        <p:attrNameLst>
                                          <p:attrName>r</p:attrName>
                                        </p:attrNameLst>
                                      </p:cBhvr>
                                    </p:animRot>
                                  </p:childTnLst>
                                </p:cTn>
                              </p:par>
                              <p:par>
                                <p:cTn id="268" presetID="8" presetClass="emph" presetSubtype="0" autoRev="1" fill="hold" nodeType="withEffect">
                                  <p:stCondLst>
                                    <p:cond delay="0"/>
                                  </p:stCondLst>
                                  <p:childTnLst>
                                    <p:animRot by="21600000">
                                      <p:cBhvr>
                                        <p:cTn id="269" dur="2000" fill="hold"/>
                                        <p:tgtEl>
                                          <p:spTgt spid="17"/>
                                        </p:tgtEl>
                                        <p:attrNameLst>
                                          <p:attrName>r</p:attrName>
                                        </p:attrNameLst>
                                      </p:cBhvr>
                                    </p:animRot>
                                  </p:childTnLst>
                                </p:cTn>
                              </p:par>
                              <p:par>
                                <p:cTn id="270" presetID="8" presetClass="emph" presetSubtype="0" autoRev="1" fill="hold" nodeType="withEffect">
                                  <p:stCondLst>
                                    <p:cond delay="0"/>
                                  </p:stCondLst>
                                  <p:childTnLst>
                                    <p:animRot by="21600000">
                                      <p:cBhvr>
                                        <p:cTn id="271" dur="2000" fill="hold"/>
                                        <p:tgtEl>
                                          <p:spTgt spid="22"/>
                                        </p:tgtEl>
                                        <p:attrNameLst>
                                          <p:attrName>r</p:attrName>
                                        </p:attrNameLst>
                                      </p:cBhvr>
                                    </p:animRot>
                                  </p:childTnLst>
                                </p:cTn>
                              </p:par>
                              <p:par>
                                <p:cTn id="272" presetID="23" presetClass="entr" presetSubtype="272" fill="hold" nodeType="withEffect">
                                  <p:stCondLst>
                                    <p:cond delay="0"/>
                                  </p:stCondLst>
                                  <p:childTnLst>
                                    <p:set>
                                      <p:cBhvr>
                                        <p:cTn id="273" dur="1" fill="hold">
                                          <p:stCondLst>
                                            <p:cond delay="0"/>
                                          </p:stCondLst>
                                        </p:cTn>
                                        <p:tgtEl>
                                          <p:spTgt spid="2"/>
                                        </p:tgtEl>
                                        <p:attrNameLst>
                                          <p:attrName>style.visibility</p:attrName>
                                        </p:attrNameLst>
                                      </p:cBhvr>
                                      <p:to>
                                        <p:strVal val="visible"/>
                                      </p:to>
                                    </p:set>
                                    <p:anim calcmode="lin" valueType="num">
                                      <p:cBhvr>
                                        <p:cTn id="274" dur="2000" fill="hold"/>
                                        <p:tgtEl>
                                          <p:spTgt spid="2"/>
                                        </p:tgtEl>
                                        <p:attrNameLst>
                                          <p:attrName>ppt_w</p:attrName>
                                        </p:attrNameLst>
                                      </p:cBhvr>
                                      <p:tavLst>
                                        <p:tav tm="0">
                                          <p:val>
                                            <p:strVal val="2/3*#ppt_w"/>
                                          </p:val>
                                        </p:tav>
                                        <p:tav tm="100000">
                                          <p:val>
                                            <p:strVal val="#ppt_w"/>
                                          </p:val>
                                        </p:tav>
                                      </p:tavLst>
                                    </p:anim>
                                    <p:anim calcmode="lin" valueType="num">
                                      <p:cBhvr>
                                        <p:cTn id="275" dur="2000" fill="hold"/>
                                        <p:tgtEl>
                                          <p:spTgt spid="2"/>
                                        </p:tgtEl>
                                        <p:attrNameLst>
                                          <p:attrName>ppt_h</p:attrName>
                                        </p:attrNameLst>
                                      </p:cBhvr>
                                      <p:tavLst>
                                        <p:tav tm="0">
                                          <p:val>
                                            <p:strVal val="2/3*#ppt_h"/>
                                          </p:val>
                                        </p:tav>
                                        <p:tav tm="100000">
                                          <p:val>
                                            <p:strVal val="#ppt_h"/>
                                          </p:val>
                                        </p:tav>
                                      </p:tavLst>
                                    </p:anim>
                                  </p:childTnLst>
                                </p:cTn>
                              </p:par>
                              <p:par>
                                <p:cTn id="276" presetID="4" presetClass="entr" presetSubtype="32" fill="hold" nodeType="withEffect">
                                  <p:stCondLst>
                                    <p:cond delay="0"/>
                                  </p:stCondLst>
                                  <p:childTnLst>
                                    <p:set>
                                      <p:cBhvr>
                                        <p:cTn id="277" dur="1" fill="hold">
                                          <p:stCondLst>
                                            <p:cond delay="0"/>
                                          </p:stCondLst>
                                        </p:cTn>
                                        <p:tgtEl>
                                          <p:spTgt spid="2"/>
                                        </p:tgtEl>
                                        <p:attrNameLst>
                                          <p:attrName>style.visibility</p:attrName>
                                        </p:attrNameLst>
                                      </p:cBhvr>
                                      <p:to>
                                        <p:strVal val="visible"/>
                                      </p:to>
                                    </p:set>
                                    <p:animEffect transition="in" filter="box(out)">
                                      <p:cBhvr>
                                        <p:cTn id="27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bg>
      <p:bgPr>
        <a:gradFill>
          <a:gsLst>
            <a:gs pos="0">
              <a:srgbClr val="FFC000"/>
            </a:gs>
            <a:gs pos="50000">
              <a:schemeClr val="accent2">
                <a:lumMod val="75000"/>
                <a:shade val="67500"/>
                <a:satMod val="115000"/>
              </a:schemeClr>
            </a:gs>
            <a:gs pos="100000">
              <a:schemeClr val="accent2">
                <a:lumMod val="75000"/>
                <a:shade val="100000"/>
                <a:satMod val="115000"/>
              </a:schemeClr>
            </a:gs>
          </a:gsLst>
          <a:lin ang="0" scaled="1"/>
        </a:gradFill>
        <a:effectLst/>
      </p:bgPr>
    </p:bg>
    <p:spTree>
      <p:nvGrpSpPr>
        <p:cNvPr id="1" name=""/>
        <p:cNvGrpSpPr/>
        <p:nvPr/>
      </p:nvGrpSpPr>
      <p:grpSpPr>
        <a:xfrm>
          <a:off x="0" y="0"/>
          <a:ext cx="0" cy="0"/>
          <a:chOff x="0" y="0"/>
          <a:chExt cx="0" cy="0"/>
        </a:xfrm>
      </p:grpSpPr>
      <p:pic>
        <p:nvPicPr>
          <p:cNvPr id="2" name="1 Imagen" descr="stock-photo-11498982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5" name="4 Imagen" descr="circular-shape-for-design-logo-8874BE76E2-seeklogo.com.png"/>
          <p:cNvPicPr>
            <a:picLocks noChangeAspect="1"/>
          </p:cNvPicPr>
          <p:nvPr/>
        </p:nvPicPr>
        <p:blipFill>
          <a:blip r:embed="rId3" cstate="print">
            <a:duotone>
              <a:prstClr val="black"/>
              <a:srgbClr val="FF9900">
                <a:tint val="45000"/>
                <a:satMod val="400000"/>
              </a:srgbClr>
            </a:duotone>
            <a:lum bright="-30000" contrast="40000"/>
          </a:blip>
          <a:stretch>
            <a:fillRect/>
          </a:stretch>
        </p:blipFill>
        <p:spPr>
          <a:xfrm>
            <a:off x="7429520" y="714362"/>
            <a:ext cx="1000322" cy="1000322"/>
          </a:xfrm>
          <a:prstGeom prst="rect">
            <a:avLst/>
          </a:prstGeom>
          <a:effectLst>
            <a:reflection blurRad="6350" stA="50000" endA="295" endPos="92000" dist="101600" dir="5400000" sy="-100000" algn="bl" rotWithShape="0"/>
          </a:effectLst>
        </p:spPr>
      </p:pic>
      <p:pic>
        <p:nvPicPr>
          <p:cNvPr id="6" name="5 Imagen" descr="circular-shape-for-design-logo-8874BE76E2-seeklogo.com.png"/>
          <p:cNvPicPr>
            <a:picLocks noChangeAspect="1"/>
          </p:cNvPicPr>
          <p:nvPr/>
        </p:nvPicPr>
        <p:blipFill>
          <a:blip r:embed="rId3" cstate="print">
            <a:duotone>
              <a:prstClr val="black"/>
              <a:srgbClr val="FF9900">
                <a:tint val="45000"/>
                <a:satMod val="400000"/>
              </a:srgbClr>
            </a:duotone>
            <a:lum bright="10000" contrast="40000"/>
          </a:blip>
          <a:stretch>
            <a:fillRect/>
          </a:stretch>
        </p:blipFill>
        <p:spPr>
          <a:xfrm>
            <a:off x="8143678" y="0"/>
            <a:ext cx="1000322" cy="1000322"/>
          </a:xfrm>
          <a:prstGeom prst="rect">
            <a:avLst/>
          </a:prstGeom>
          <a:effectLst>
            <a:reflection blurRad="6350" stA="50000" endA="295" endPos="92000" dist="101600" dir="5400000" sy="-100000" algn="bl" rotWithShape="0"/>
          </a:effectLst>
        </p:spPr>
      </p:pic>
      <p:pic>
        <p:nvPicPr>
          <p:cNvPr id="7" name="6 Imagen" descr="circular-shape-for-design-logo-8874BE76E2-seeklogo.com.png"/>
          <p:cNvPicPr>
            <a:picLocks noChangeAspect="1"/>
          </p:cNvPicPr>
          <p:nvPr/>
        </p:nvPicPr>
        <p:blipFill>
          <a:blip r:embed="rId3" cstate="print">
            <a:duotone>
              <a:prstClr val="black"/>
              <a:srgbClr val="FF9900">
                <a:tint val="45000"/>
                <a:satMod val="400000"/>
              </a:srgbClr>
            </a:duotone>
            <a:lum bright="-30000" contrast="40000"/>
          </a:blip>
          <a:stretch>
            <a:fillRect/>
          </a:stretch>
        </p:blipFill>
        <p:spPr>
          <a:xfrm>
            <a:off x="6000760" y="2000246"/>
            <a:ext cx="1000322" cy="1000322"/>
          </a:xfrm>
          <a:prstGeom prst="rect">
            <a:avLst/>
          </a:prstGeom>
          <a:effectLst>
            <a:reflection blurRad="6350" stA="50000" endA="295" endPos="92000" dist="101600" dir="5400000" sy="-100000" algn="bl" rotWithShape="0"/>
          </a:effectLst>
        </p:spPr>
      </p:pic>
      <p:pic>
        <p:nvPicPr>
          <p:cNvPr id="8" name="7 Imagen" descr="circular-shape-for-design-logo-8874BE76E2-seeklogo.com.png"/>
          <p:cNvPicPr>
            <a:picLocks noChangeAspect="1"/>
          </p:cNvPicPr>
          <p:nvPr/>
        </p:nvPicPr>
        <p:blipFill>
          <a:blip r:embed="rId3" cstate="print">
            <a:duotone>
              <a:prstClr val="black"/>
              <a:srgbClr val="FF9900">
                <a:tint val="45000"/>
                <a:satMod val="400000"/>
              </a:srgbClr>
            </a:duotone>
            <a:lum bright="10000" contrast="40000"/>
          </a:blip>
          <a:stretch>
            <a:fillRect/>
          </a:stretch>
        </p:blipFill>
        <p:spPr>
          <a:xfrm>
            <a:off x="6715140" y="1357304"/>
            <a:ext cx="1000322" cy="1000322"/>
          </a:xfrm>
          <a:prstGeom prst="rect">
            <a:avLst/>
          </a:prstGeom>
          <a:effectLst>
            <a:reflection blurRad="6350" stA="50000" endA="295" endPos="92000" dist="101600" dir="5400000" sy="-100000" algn="bl" rotWithShape="0"/>
          </a:effectLst>
        </p:spPr>
      </p:pic>
      <p:pic>
        <p:nvPicPr>
          <p:cNvPr id="9" name="8 Imagen" descr="circular-shape-for-design-logo-8874BE76E2-seeklogo.com.png"/>
          <p:cNvPicPr>
            <a:picLocks noChangeAspect="1"/>
          </p:cNvPicPr>
          <p:nvPr/>
        </p:nvPicPr>
        <p:blipFill>
          <a:blip r:embed="rId3" cstate="print">
            <a:duotone>
              <a:prstClr val="black"/>
              <a:srgbClr val="FF9900">
                <a:tint val="45000"/>
                <a:satMod val="400000"/>
              </a:srgbClr>
            </a:duotone>
            <a:lum bright="-30000" contrast="40000"/>
          </a:blip>
          <a:stretch>
            <a:fillRect/>
          </a:stretch>
        </p:blipFill>
        <p:spPr>
          <a:xfrm>
            <a:off x="4143372" y="2928940"/>
            <a:ext cx="1000322" cy="1000322"/>
          </a:xfrm>
          <a:prstGeom prst="rect">
            <a:avLst/>
          </a:prstGeom>
          <a:effectLst>
            <a:reflection blurRad="6350" stA="50000" endA="295" endPos="92000" dist="101600" dir="5400000" sy="-100000" algn="bl" rotWithShape="0"/>
          </a:effectLst>
        </p:spPr>
      </p:pic>
      <p:pic>
        <p:nvPicPr>
          <p:cNvPr id="10" name="9 Imagen" descr="circular-shape-for-design-logo-8874BE76E2-seeklogo.com.png"/>
          <p:cNvPicPr>
            <a:picLocks noChangeAspect="1"/>
          </p:cNvPicPr>
          <p:nvPr/>
        </p:nvPicPr>
        <p:blipFill>
          <a:blip r:embed="rId3" cstate="print">
            <a:duotone>
              <a:prstClr val="black"/>
              <a:srgbClr val="FF9900">
                <a:tint val="45000"/>
                <a:satMod val="400000"/>
              </a:srgbClr>
            </a:duotone>
            <a:lum bright="10000" contrast="40000"/>
          </a:blip>
          <a:stretch>
            <a:fillRect/>
          </a:stretch>
        </p:blipFill>
        <p:spPr>
          <a:xfrm>
            <a:off x="5143504" y="2500312"/>
            <a:ext cx="1000322" cy="1000322"/>
          </a:xfrm>
          <a:prstGeom prst="rect">
            <a:avLst/>
          </a:prstGeom>
          <a:effectLst>
            <a:reflection blurRad="6350" stA="50000" endA="295" endPos="92000" dist="101600" dir="5400000" sy="-100000" algn="bl" rotWithShape="0"/>
          </a:effectLst>
        </p:spPr>
      </p:pic>
      <p:pic>
        <p:nvPicPr>
          <p:cNvPr id="11" name="10 Imagen" descr="circular-shape-for-design-logo-8874BE76E2-seeklogo.com.png"/>
          <p:cNvPicPr>
            <a:picLocks noChangeAspect="1"/>
          </p:cNvPicPr>
          <p:nvPr/>
        </p:nvPicPr>
        <p:blipFill>
          <a:blip r:embed="rId3" cstate="print">
            <a:duotone>
              <a:prstClr val="black"/>
              <a:srgbClr val="FF9900">
                <a:tint val="45000"/>
                <a:satMod val="400000"/>
              </a:srgbClr>
            </a:duotone>
            <a:lum bright="-30000" contrast="40000"/>
          </a:blip>
          <a:stretch>
            <a:fillRect/>
          </a:stretch>
        </p:blipFill>
        <p:spPr>
          <a:xfrm>
            <a:off x="2071670" y="3643320"/>
            <a:ext cx="1000322" cy="1000322"/>
          </a:xfrm>
          <a:prstGeom prst="rect">
            <a:avLst/>
          </a:prstGeom>
          <a:effectLst>
            <a:reflection blurRad="6350" stA="50000" endA="295" endPos="92000" dist="101600" dir="5400000" sy="-100000" algn="bl" rotWithShape="0"/>
          </a:effectLst>
        </p:spPr>
      </p:pic>
      <p:pic>
        <p:nvPicPr>
          <p:cNvPr id="12" name="11 Imagen" descr="circular-shape-for-design-logo-8874BE76E2-seeklogo.com.png"/>
          <p:cNvPicPr>
            <a:picLocks noChangeAspect="1"/>
          </p:cNvPicPr>
          <p:nvPr/>
        </p:nvPicPr>
        <p:blipFill>
          <a:blip r:embed="rId3" cstate="print">
            <a:duotone>
              <a:prstClr val="black"/>
              <a:srgbClr val="FF9900">
                <a:tint val="45000"/>
                <a:satMod val="400000"/>
              </a:srgbClr>
            </a:duotone>
            <a:lum bright="10000" contrast="40000"/>
          </a:blip>
          <a:stretch>
            <a:fillRect/>
          </a:stretch>
        </p:blipFill>
        <p:spPr>
          <a:xfrm>
            <a:off x="3143240" y="3286130"/>
            <a:ext cx="1000322" cy="1000322"/>
          </a:xfrm>
          <a:prstGeom prst="rect">
            <a:avLst/>
          </a:prstGeom>
          <a:effectLst>
            <a:reflection blurRad="6350" stA="50000" endA="295" endPos="92000" dist="101600" dir="5400000" sy="-100000" algn="bl" rotWithShape="0"/>
          </a:effectLst>
        </p:spPr>
      </p:pic>
      <p:pic>
        <p:nvPicPr>
          <p:cNvPr id="13" name="12 Imagen" descr="circular-shape-for-design-logo-8874BE76E2-seeklogo.com.png"/>
          <p:cNvPicPr>
            <a:picLocks noChangeAspect="1"/>
          </p:cNvPicPr>
          <p:nvPr/>
        </p:nvPicPr>
        <p:blipFill>
          <a:blip r:embed="rId3" cstate="print">
            <a:duotone>
              <a:prstClr val="black"/>
              <a:srgbClr val="FF9900">
                <a:tint val="45000"/>
                <a:satMod val="400000"/>
              </a:srgbClr>
            </a:duotone>
            <a:lum bright="-30000" contrast="40000"/>
          </a:blip>
          <a:stretch>
            <a:fillRect/>
          </a:stretch>
        </p:blipFill>
        <p:spPr>
          <a:xfrm>
            <a:off x="0" y="4143178"/>
            <a:ext cx="1000322" cy="1000322"/>
          </a:xfrm>
          <a:prstGeom prst="rect">
            <a:avLst/>
          </a:prstGeom>
          <a:effectLst>
            <a:reflection blurRad="6350" stA="50000" endA="295" endPos="92000" dist="101600" dir="5400000" sy="-100000" algn="bl" rotWithShape="0"/>
          </a:effectLst>
        </p:spPr>
      </p:pic>
      <p:pic>
        <p:nvPicPr>
          <p:cNvPr id="14" name="13 Imagen" descr="circular-shape-for-design-logo-8874BE76E2-seeklogo.com.png"/>
          <p:cNvPicPr>
            <a:picLocks noChangeAspect="1"/>
          </p:cNvPicPr>
          <p:nvPr/>
        </p:nvPicPr>
        <p:blipFill>
          <a:blip r:embed="rId3" cstate="print">
            <a:duotone>
              <a:prstClr val="black"/>
              <a:srgbClr val="FF9900">
                <a:tint val="45000"/>
                <a:satMod val="400000"/>
              </a:srgbClr>
            </a:duotone>
            <a:lum bright="10000" contrast="40000"/>
          </a:blip>
          <a:stretch>
            <a:fillRect/>
          </a:stretch>
        </p:blipFill>
        <p:spPr>
          <a:xfrm>
            <a:off x="1142976" y="3929072"/>
            <a:ext cx="1000322" cy="1000322"/>
          </a:xfrm>
          <a:prstGeom prst="rect">
            <a:avLst/>
          </a:prstGeom>
          <a:effectLst>
            <a:reflection blurRad="6350" stA="50000" endA="295" endPos="92000" dist="101600" dir="5400000" sy="-100000" algn="bl" rotWithShape="0"/>
          </a:effectLst>
        </p:spPr>
      </p:pic>
      <p:sp>
        <p:nvSpPr>
          <p:cNvPr id="15" name="14 Rectángulo"/>
          <p:cNvSpPr/>
          <p:nvPr/>
        </p:nvSpPr>
        <p:spPr>
          <a:xfrm>
            <a:off x="-642974" y="-500084"/>
            <a:ext cx="10215634" cy="6072230"/>
          </a:xfrm>
          <a:prstGeom prst="rect">
            <a:avLst/>
          </a:prstGeom>
          <a:gradFill flip="none" rotWithShape="1">
            <a:gsLst>
              <a:gs pos="47000">
                <a:srgbClr val="FFF200"/>
              </a:gs>
              <a:gs pos="45000">
                <a:srgbClr val="FF7A00"/>
              </a:gs>
              <a:gs pos="70000">
                <a:srgbClr val="FF0300"/>
              </a:gs>
              <a:gs pos="100000">
                <a:srgbClr val="4D0808"/>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hidden"/>
                                      </p:to>
                                    </p:set>
                                  </p:childTnLst>
                                </p:cTn>
                              </p:par>
                              <p:par>
                                <p:cTn id="7" presetID="2" presetClass="entr" presetSubtype="12"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0-#ppt_w/2"/>
                                          </p:val>
                                        </p:tav>
                                        <p:tav tm="100000">
                                          <p:val>
                                            <p:strVal val="#ppt_x"/>
                                          </p:val>
                                        </p:tav>
                                      </p:tavLst>
                                    </p:anim>
                                    <p:anim calcmode="lin" valueType="num">
                                      <p:cBhvr additive="base">
                                        <p:cTn id="10" dur="2000" fill="hold"/>
                                        <p:tgtEl>
                                          <p:spTgt spid="5"/>
                                        </p:tgtEl>
                                        <p:attrNameLst>
                                          <p:attrName>ppt_y</p:attrName>
                                        </p:attrNameLst>
                                      </p:cBhvr>
                                      <p:tavLst>
                                        <p:tav tm="0">
                                          <p:val>
                                            <p:strVal val="1+#ppt_h/2"/>
                                          </p:val>
                                        </p:tav>
                                        <p:tav tm="100000">
                                          <p:val>
                                            <p:strVal val="#ppt_y"/>
                                          </p:val>
                                        </p:tav>
                                      </p:tavLst>
                                    </p:anim>
                                  </p:childTnLst>
                                </p:cTn>
                              </p:par>
                              <p:par>
                                <p:cTn id="11" presetID="2" presetClass="entr" presetSubtype="12"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0-#ppt_w/2"/>
                                          </p:val>
                                        </p:tav>
                                        <p:tav tm="100000">
                                          <p:val>
                                            <p:strVal val="#ppt_x"/>
                                          </p:val>
                                        </p:tav>
                                      </p:tavLst>
                                    </p:anim>
                                    <p:anim calcmode="lin" valueType="num">
                                      <p:cBhvr additive="base">
                                        <p:cTn id="14" dur="2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12"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0-#ppt_w/2"/>
                                          </p:val>
                                        </p:tav>
                                        <p:tav tm="100000">
                                          <p:val>
                                            <p:strVal val="#ppt_x"/>
                                          </p:val>
                                        </p:tav>
                                      </p:tavLst>
                                    </p:anim>
                                    <p:anim calcmode="lin" valueType="num">
                                      <p:cBhvr additive="base">
                                        <p:cTn id="18" dur="2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12" fill="hold"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2000" fill="hold"/>
                                        <p:tgtEl>
                                          <p:spTgt spid="8"/>
                                        </p:tgtEl>
                                        <p:attrNameLst>
                                          <p:attrName>ppt_x</p:attrName>
                                        </p:attrNameLst>
                                      </p:cBhvr>
                                      <p:tavLst>
                                        <p:tav tm="0">
                                          <p:val>
                                            <p:strVal val="0-#ppt_w/2"/>
                                          </p:val>
                                        </p:tav>
                                        <p:tav tm="100000">
                                          <p:val>
                                            <p:strVal val="#ppt_x"/>
                                          </p:val>
                                        </p:tav>
                                      </p:tavLst>
                                    </p:anim>
                                    <p:anim calcmode="lin" valueType="num">
                                      <p:cBhvr additive="base">
                                        <p:cTn id="22" dur="2000" fill="hold"/>
                                        <p:tgtEl>
                                          <p:spTgt spid="8"/>
                                        </p:tgtEl>
                                        <p:attrNameLst>
                                          <p:attrName>ppt_y</p:attrName>
                                        </p:attrNameLst>
                                      </p:cBhvr>
                                      <p:tavLst>
                                        <p:tav tm="0">
                                          <p:val>
                                            <p:strVal val="1+#ppt_h/2"/>
                                          </p:val>
                                        </p:tav>
                                        <p:tav tm="100000">
                                          <p:val>
                                            <p:strVal val="#ppt_y"/>
                                          </p:val>
                                        </p:tav>
                                      </p:tavLst>
                                    </p:anim>
                                  </p:childTnLst>
                                </p:cTn>
                              </p:par>
                              <p:par>
                                <p:cTn id="23" presetID="2" presetClass="entr" presetSubtype="12" fill="hold"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2000" fill="hold"/>
                                        <p:tgtEl>
                                          <p:spTgt spid="9"/>
                                        </p:tgtEl>
                                        <p:attrNameLst>
                                          <p:attrName>ppt_x</p:attrName>
                                        </p:attrNameLst>
                                      </p:cBhvr>
                                      <p:tavLst>
                                        <p:tav tm="0">
                                          <p:val>
                                            <p:strVal val="0-#ppt_w/2"/>
                                          </p:val>
                                        </p:tav>
                                        <p:tav tm="100000">
                                          <p:val>
                                            <p:strVal val="#ppt_x"/>
                                          </p:val>
                                        </p:tav>
                                      </p:tavLst>
                                    </p:anim>
                                    <p:anim calcmode="lin" valueType="num">
                                      <p:cBhvr additive="base">
                                        <p:cTn id="26" dur="2000" fill="hold"/>
                                        <p:tgtEl>
                                          <p:spTgt spid="9"/>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10"/>
                                        </p:tgtEl>
                                        <p:attrNameLst>
                                          <p:attrName>style.visibility</p:attrName>
                                        </p:attrNameLst>
                                      </p:cBhvr>
                                      <p:to>
                                        <p:strVal val="visible"/>
                                      </p:to>
                                    </p:set>
                                    <p:anim calcmode="lin" valueType="num">
                                      <p:cBhvr additive="base">
                                        <p:cTn id="29" dur="2000" fill="hold"/>
                                        <p:tgtEl>
                                          <p:spTgt spid="10"/>
                                        </p:tgtEl>
                                        <p:attrNameLst>
                                          <p:attrName>ppt_x</p:attrName>
                                        </p:attrNameLst>
                                      </p:cBhvr>
                                      <p:tavLst>
                                        <p:tav tm="0">
                                          <p:val>
                                            <p:strVal val="0-#ppt_w/2"/>
                                          </p:val>
                                        </p:tav>
                                        <p:tav tm="100000">
                                          <p:val>
                                            <p:strVal val="#ppt_x"/>
                                          </p:val>
                                        </p:tav>
                                      </p:tavLst>
                                    </p:anim>
                                    <p:anim calcmode="lin" valueType="num">
                                      <p:cBhvr additive="base">
                                        <p:cTn id="30" dur="2000" fill="hold"/>
                                        <p:tgtEl>
                                          <p:spTgt spid="10"/>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11"/>
                                        </p:tgtEl>
                                        <p:attrNameLst>
                                          <p:attrName>style.visibility</p:attrName>
                                        </p:attrNameLst>
                                      </p:cBhvr>
                                      <p:to>
                                        <p:strVal val="visible"/>
                                      </p:to>
                                    </p:set>
                                    <p:anim calcmode="lin" valueType="num">
                                      <p:cBhvr additive="base">
                                        <p:cTn id="33" dur="2000" fill="hold"/>
                                        <p:tgtEl>
                                          <p:spTgt spid="11"/>
                                        </p:tgtEl>
                                        <p:attrNameLst>
                                          <p:attrName>ppt_x</p:attrName>
                                        </p:attrNameLst>
                                      </p:cBhvr>
                                      <p:tavLst>
                                        <p:tav tm="0">
                                          <p:val>
                                            <p:strVal val="0-#ppt_w/2"/>
                                          </p:val>
                                        </p:tav>
                                        <p:tav tm="100000">
                                          <p:val>
                                            <p:strVal val="#ppt_x"/>
                                          </p:val>
                                        </p:tav>
                                      </p:tavLst>
                                    </p:anim>
                                    <p:anim calcmode="lin" valueType="num">
                                      <p:cBhvr additive="base">
                                        <p:cTn id="34" dur="2000" fill="hold"/>
                                        <p:tgtEl>
                                          <p:spTgt spid="11"/>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additive="base">
                                        <p:cTn id="37" dur="2000" fill="hold"/>
                                        <p:tgtEl>
                                          <p:spTgt spid="12"/>
                                        </p:tgtEl>
                                        <p:attrNameLst>
                                          <p:attrName>ppt_x</p:attrName>
                                        </p:attrNameLst>
                                      </p:cBhvr>
                                      <p:tavLst>
                                        <p:tav tm="0">
                                          <p:val>
                                            <p:strVal val="0-#ppt_w/2"/>
                                          </p:val>
                                        </p:tav>
                                        <p:tav tm="100000">
                                          <p:val>
                                            <p:strVal val="#ppt_x"/>
                                          </p:val>
                                        </p:tav>
                                      </p:tavLst>
                                    </p:anim>
                                    <p:anim calcmode="lin" valueType="num">
                                      <p:cBhvr additive="base">
                                        <p:cTn id="38" dur="2000" fill="hold"/>
                                        <p:tgtEl>
                                          <p:spTgt spid="12"/>
                                        </p:tgtEl>
                                        <p:attrNameLst>
                                          <p:attrName>ppt_y</p:attrName>
                                        </p:attrNameLst>
                                      </p:cBhvr>
                                      <p:tavLst>
                                        <p:tav tm="0">
                                          <p:val>
                                            <p:strVal val="1+#ppt_h/2"/>
                                          </p:val>
                                        </p:tav>
                                        <p:tav tm="100000">
                                          <p:val>
                                            <p:strVal val="#ppt_y"/>
                                          </p:val>
                                        </p:tav>
                                      </p:tavLst>
                                    </p:anim>
                                  </p:childTnLst>
                                </p:cTn>
                              </p:par>
                              <p:par>
                                <p:cTn id="39" presetID="2" presetClass="entr" presetSubtype="12" fill="hold" nodeType="withEffect">
                                  <p:stCondLst>
                                    <p:cond delay="0"/>
                                  </p:stCondLst>
                                  <p:childTnLst>
                                    <p:set>
                                      <p:cBhvr>
                                        <p:cTn id="40" dur="1" fill="hold">
                                          <p:stCondLst>
                                            <p:cond delay="0"/>
                                          </p:stCondLst>
                                        </p:cTn>
                                        <p:tgtEl>
                                          <p:spTgt spid="13"/>
                                        </p:tgtEl>
                                        <p:attrNameLst>
                                          <p:attrName>style.visibility</p:attrName>
                                        </p:attrNameLst>
                                      </p:cBhvr>
                                      <p:to>
                                        <p:strVal val="visible"/>
                                      </p:to>
                                    </p:set>
                                    <p:anim calcmode="lin" valueType="num">
                                      <p:cBhvr additive="base">
                                        <p:cTn id="41" dur="2000" fill="hold"/>
                                        <p:tgtEl>
                                          <p:spTgt spid="13"/>
                                        </p:tgtEl>
                                        <p:attrNameLst>
                                          <p:attrName>ppt_x</p:attrName>
                                        </p:attrNameLst>
                                      </p:cBhvr>
                                      <p:tavLst>
                                        <p:tav tm="0">
                                          <p:val>
                                            <p:strVal val="0-#ppt_w/2"/>
                                          </p:val>
                                        </p:tav>
                                        <p:tav tm="100000">
                                          <p:val>
                                            <p:strVal val="#ppt_x"/>
                                          </p:val>
                                        </p:tav>
                                      </p:tavLst>
                                    </p:anim>
                                    <p:anim calcmode="lin" valueType="num">
                                      <p:cBhvr additive="base">
                                        <p:cTn id="42" dur="2000" fill="hold"/>
                                        <p:tgtEl>
                                          <p:spTgt spid="13"/>
                                        </p:tgtEl>
                                        <p:attrNameLst>
                                          <p:attrName>ppt_y</p:attrName>
                                        </p:attrNameLst>
                                      </p:cBhvr>
                                      <p:tavLst>
                                        <p:tav tm="0">
                                          <p:val>
                                            <p:strVal val="1+#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14"/>
                                        </p:tgtEl>
                                        <p:attrNameLst>
                                          <p:attrName>style.visibility</p:attrName>
                                        </p:attrNameLst>
                                      </p:cBhvr>
                                      <p:to>
                                        <p:strVal val="visible"/>
                                      </p:to>
                                    </p:set>
                                    <p:anim calcmode="lin" valueType="num">
                                      <p:cBhvr additive="base">
                                        <p:cTn id="45" dur="2000" fill="hold"/>
                                        <p:tgtEl>
                                          <p:spTgt spid="14"/>
                                        </p:tgtEl>
                                        <p:attrNameLst>
                                          <p:attrName>ppt_x</p:attrName>
                                        </p:attrNameLst>
                                      </p:cBhvr>
                                      <p:tavLst>
                                        <p:tav tm="0">
                                          <p:val>
                                            <p:strVal val="0-#ppt_w/2"/>
                                          </p:val>
                                        </p:tav>
                                        <p:tav tm="100000">
                                          <p:val>
                                            <p:strVal val="#ppt_x"/>
                                          </p:val>
                                        </p:tav>
                                      </p:tavLst>
                                    </p:anim>
                                    <p:anim calcmode="lin" valueType="num">
                                      <p:cBhvr additive="base">
                                        <p:cTn id="46" dur="2000" fill="hold"/>
                                        <p:tgtEl>
                                          <p:spTgt spid="14"/>
                                        </p:tgtEl>
                                        <p:attrNameLst>
                                          <p:attrName>ppt_y</p:attrName>
                                        </p:attrNameLst>
                                      </p:cBhvr>
                                      <p:tavLst>
                                        <p:tav tm="0">
                                          <p:val>
                                            <p:strVal val="1+#ppt_h/2"/>
                                          </p:val>
                                        </p:tav>
                                        <p:tav tm="100000">
                                          <p:val>
                                            <p:strVal val="#ppt_y"/>
                                          </p:val>
                                        </p:tav>
                                      </p:tavLst>
                                    </p:anim>
                                  </p:childTnLst>
                                </p:cTn>
                              </p:par>
                              <p:par>
                                <p:cTn id="47" presetID="8" presetClass="emph" presetSubtype="0" autoRev="1" fill="hold" nodeType="withEffect">
                                  <p:stCondLst>
                                    <p:cond delay="0"/>
                                  </p:stCondLst>
                                  <p:childTnLst>
                                    <p:animRot by="21600000">
                                      <p:cBhvr>
                                        <p:cTn id="48" dur="2000" fill="hold"/>
                                        <p:tgtEl>
                                          <p:spTgt spid="5"/>
                                        </p:tgtEl>
                                        <p:attrNameLst>
                                          <p:attrName>r</p:attrName>
                                        </p:attrNameLst>
                                      </p:cBhvr>
                                    </p:animRot>
                                  </p:childTnLst>
                                </p:cTn>
                              </p:par>
                              <p:par>
                                <p:cTn id="49" presetID="8" presetClass="emph" presetSubtype="0" autoRev="1" fill="hold" nodeType="withEffect">
                                  <p:stCondLst>
                                    <p:cond delay="0"/>
                                  </p:stCondLst>
                                  <p:childTnLst>
                                    <p:animRot by="21600000">
                                      <p:cBhvr>
                                        <p:cTn id="50" dur="2000" fill="hold"/>
                                        <p:tgtEl>
                                          <p:spTgt spid="6"/>
                                        </p:tgtEl>
                                        <p:attrNameLst>
                                          <p:attrName>r</p:attrName>
                                        </p:attrNameLst>
                                      </p:cBhvr>
                                    </p:animRot>
                                  </p:childTnLst>
                                </p:cTn>
                              </p:par>
                              <p:par>
                                <p:cTn id="51" presetID="8" presetClass="emph" presetSubtype="0" autoRev="1" fill="hold" nodeType="withEffect">
                                  <p:stCondLst>
                                    <p:cond delay="0"/>
                                  </p:stCondLst>
                                  <p:childTnLst>
                                    <p:animRot by="21600000">
                                      <p:cBhvr>
                                        <p:cTn id="52" dur="2000" fill="hold"/>
                                        <p:tgtEl>
                                          <p:spTgt spid="7"/>
                                        </p:tgtEl>
                                        <p:attrNameLst>
                                          <p:attrName>r</p:attrName>
                                        </p:attrNameLst>
                                      </p:cBhvr>
                                    </p:animRot>
                                  </p:childTnLst>
                                </p:cTn>
                              </p:par>
                              <p:par>
                                <p:cTn id="53" presetID="8" presetClass="emph" presetSubtype="0" autoRev="1" fill="hold" nodeType="withEffect">
                                  <p:stCondLst>
                                    <p:cond delay="0"/>
                                  </p:stCondLst>
                                  <p:childTnLst>
                                    <p:animRot by="21600000">
                                      <p:cBhvr>
                                        <p:cTn id="54" dur="2000" fill="hold"/>
                                        <p:tgtEl>
                                          <p:spTgt spid="8"/>
                                        </p:tgtEl>
                                        <p:attrNameLst>
                                          <p:attrName>r</p:attrName>
                                        </p:attrNameLst>
                                      </p:cBhvr>
                                    </p:animRot>
                                  </p:childTnLst>
                                </p:cTn>
                              </p:par>
                              <p:par>
                                <p:cTn id="55" presetID="8" presetClass="emph" presetSubtype="0" autoRev="1" fill="hold" nodeType="withEffect">
                                  <p:stCondLst>
                                    <p:cond delay="0"/>
                                  </p:stCondLst>
                                  <p:childTnLst>
                                    <p:animRot by="21600000">
                                      <p:cBhvr>
                                        <p:cTn id="56" dur="2000" fill="hold"/>
                                        <p:tgtEl>
                                          <p:spTgt spid="9"/>
                                        </p:tgtEl>
                                        <p:attrNameLst>
                                          <p:attrName>r</p:attrName>
                                        </p:attrNameLst>
                                      </p:cBhvr>
                                    </p:animRot>
                                  </p:childTnLst>
                                </p:cTn>
                              </p:par>
                              <p:par>
                                <p:cTn id="57" presetID="8" presetClass="emph" presetSubtype="0" autoRev="1" fill="hold" nodeType="withEffect">
                                  <p:stCondLst>
                                    <p:cond delay="0"/>
                                  </p:stCondLst>
                                  <p:childTnLst>
                                    <p:animRot by="21600000">
                                      <p:cBhvr>
                                        <p:cTn id="58" dur="2000" fill="hold"/>
                                        <p:tgtEl>
                                          <p:spTgt spid="10"/>
                                        </p:tgtEl>
                                        <p:attrNameLst>
                                          <p:attrName>r</p:attrName>
                                        </p:attrNameLst>
                                      </p:cBhvr>
                                    </p:animRot>
                                  </p:childTnLst>
                                </p:cTn>
                              </p:par>
                              <p:par>
                                <p:cTn id="59" presetID="8" presetClass="emph" presetSubtype="0" autoRev="1" fill="hold" nodeType="withEffect">
                                  <p:stCondLst>
                                    <p:cond delay="0"/>
                                  </p:stCondLst>
                                  <p:childTnLst>
                                    <p:animRot by="21600000">
                                      <p:cBhvr>
                                        <p:cTn id="60" dur="2000" fill="hold"/>
                                        <p:tgtEl>
                                          <p:spTgt spid="11"/>
                                        </p:tgtEl>
                                        <p:attrNameLst>
                                          <p:attrName>r</p:attrName>
                                        </p:attrNameLst>
                                      </p:cBhvr>
                                    </p:animRot>
                                  </p:childTnLst>
                                </p:cTn>
                              </p:par>
                              <p:par>
                                <p:cTn id="61" presetID="8" presetClass="emph" presetSubtype="0" autoRev="1" fill="hold" nodeType="withEffect">
                                  <p:stCondLst>
                                    <p:cond delay="0"/>
                                  </p:stCondLst>
                                  <p:childTnLst>
                                    <p:animRot by="21600000">
                                      <p:cBhvr>
                                        <p:cTn id="62" dur="2000" fill="hold"/>
                                        <p:tgtEl>
                                          <p:spTgt spid="12"/>
                                        </p:tgtEl>
                                        <p:attrNameLst>
                                          <p:attrName>r</p:attrName>
                                        </p:attrNameLst>
                                      </p:cBhvr>
                                    </p:animRot>
                                  </p:childTnLst>
                                </p:cTn>
                              </p:par>
                              <p:par>
                                <p:cTn id="63" presetID="8" presetClass="emph" presetSubtype="0" autoRev="1" fill="hold" nodeType="withEffect">
                                  <p:stCondLst>
                                    <p:cond delay="0"/>
                                  </p:stCondLst>
                                  <p:childTnLst>
                                    <p:animRot by="21600000">
                                      <p:cBhvr>
                                        <p:cTn id="64" dur="2000" fill="hold"/>
                                        <p:tgtEl>
                                          <p:spTgt spid="13"/>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14"/>
                                        </p:tgtEl>
                                        <p:attrNameLst>
                                          <p:attrName>r</p:attrName>
                                        </p:attrNameLst>
                                      </p:cBhvr>
                                    </p:animRot>
                                  </p:childTnLst>
                                </p:cTn>
                              </p:par>
                            </p:childTnLst>
                          </p:cTn>
                        </p:par>
                        <p:par>
                          <p:cTn id="67" fill="hold">
                            <p:stCondLst>
                              <p:cond delay="4000"/>
                            </p:stCondLst>
                            <p:childTnLst>
                              <p:par>
                                <p:cTn id="68" presetID="2" presetClass="exit" presetSubtype="12" fill="hold" nodeType="afterEffect">
                                  <p:stCondLst>
                                    <p:cond delay="0"/>
                                  </p:stCondLst>
                                  <p:childTnLst>
                                    <p:anim calcmode="lin" valueType="num">
                                      <p:cBhvr additive="base">
                                        <p:cTn id="69" dur="2000"/>
                                        <p:tgtEl>
                                          <p:spTgt spid="5"/>
                                        </p:tgtEl>
                                        <p:attrNameLst>
                                          <p:attrName>ppt_x</p:attrName>
                                        </p:attrNameLst>
                                      </p:cBhvr>
                                      <p:tavLst>
                                        <p:tav tm="0">
                                          <p:val>
                                            <p:strVal val="ppt_x"/>
                                          </p:val>
                                        </p:tav>
                                        <p:tav tm="100000">
                                          <p:val>
                                            <p:strVal val="0-ppt_w/2"/>
                                          </p:val>
                                        </p:tav>
                                      </p:tavLst>
                                    </p:anim>
                                    <p:anim calcmode="lin" valueType="num">
                                      <p:cBhvr additive="base">
                                        <p:cTn id="70" dur="2000"/>
                                        <p:tgtEl>
                                          <p:spTgt spid="5"/>
                                        </p:tgtEl>
                                        <p:attrNameLst>
                                          <p:attrName>ppt_y</p:attrName>
                                        </p:attrNameLst>
                                      </p:cBhvr>
                                      <p:tavLst>
                                        <p:tav tm="0">
                                          <p:val>
                                            <p:strVal val="ppt_y"/>
                                          </p:val>
                                        </p:tav>
                                        <p:tav tm="100000">
                                          <p:val>
                                            <p:strVal val="1+ppt_h/2"/>
                                          </p:val>
                                        </p:tav>
                                      </p:tavLst>
                                    </p:anim>
                                    <p:set>
                                      <p:cBhvr>
                                        <p:cTn id="71" dur="1" fill="hold">
                                          <p:stCondLst>
                                            <p:cond delay="1999"/>
                                          </p:stCondLst>
                                        </p:cTn>
                                        <p:tgtEl>
                                          <p:spTgt spid="5"/>
                                        </p:tgtEl>
                                        <p:attrNameLst>
                                          <p:attrName>style.visibility</p:attrName>
                                        </p:attrNameLst>
                                      </p:cBhvr>
                                      <p:to>
                                        <p:strVal val="hidden"/>
                                      </p:to>
                                    </p:set>
                                  </p:childTnLst>
                                </p:cTn>
                              </p:par>
                              <p:par>
                                <p:cTn id="72" presetID="2" presetClass="exit" presetSubtype="12" fill="hold" nodeType="withEffect">
                                  <p:stCondLst>
                                    <p:cond delay="0"/>
                                  </p:stCondLst>
                                  <p:childTnLst>
                                    <p:anim calcmode="lin" valueType="num">
                                      <p:cBhvr additive="base">
                                        <p:cTn id="73" dur="2000"/>
                                        <p:tgtEl>
                                          <p:spTgt spid="6"/>
                                        </p:tgtEl>
                                        <p:attrNameLst>
                                          <p:attrName>ppt_x</p:attrName>
                                        </p:attrNameLst>
                                      </p:cBhvr>
                                      <p:tavLst>
                                        <p:tav tm="0">
                                          <p:val>
                                            <p:strVal val="ppt_x"/>
                                          </p:val>
                                        </p:tav>
                                        <p:tav tm="100000">
                                          <p:val>
                                            <p:strVal val="0-ppt_w/2"/>
                                          </p:val>
                                        </p:tav>
                                      </p:tavLst>
                                    </p:anim>
                                    <p:anim calcmode="lin" valueType="num">
                                      <p:cBhvr additive="base">
                                        <p:cTn id="74" dur="2000"/>
                                        <p:tgtEl>
                                          <p:spTgt spid="6"/>
                                        </p:tgtEl>
                                        <p:attrNameLst>
                                          <p:attrName>ppt_y</p:attrName>
                                        </p:attrNameLst>
                                      </p:cBhvr>
                                      <p:tavLst>
                                        <p:tav tm="0">
                                          <p:val>
                                            <p:strVal val="ppt_y"/>
                                          </p:val>
                                        </p:tav>
                                        <p:tav tm="100000">
                                          <p:val>
                                            <p:strVal val="1+ppt_h/2"/>
                                          </p:val>
                                        </p:tav>
                                      </p:tavLst>
                                    </p:anim>
                                    <p:set>
                                      <p:cBhvr>
                                        <p:cTn id="75" dur="1" fill="hold">
                                          <p:stCondLst>
                                            <p:cond delay="1999"/>
                                          </p:stCondLst>
                                        </p:cTn>
                                        <p:tgtEl>
                                          <p:spTgt spid="6"/>
                                        </p:tgtEl>
                                        <p:attrNameLst>
                                          <p:attrName>style.visibility</p:attrName>
                                        </p:attrNameLst>
                                      </p:cBhvr>
                                      <p:to>
                                        <p:strVal val="hidden"/>
                                      </p:to>
                                    </p:set>
                                  </p:childTnLst>
                                </p:cTn>
                              </p:par>
                              <p:par>
                                <p:cTn id="76" presetID="2" presetClass="exit" presetSubtype="12" fill="hold" nodeType="withEffect">
                                  <p:stCondLst>
                                    <p:cond delay="0"/>
                                  </p:stCondLst>
                                  <p:childTnLst>
                                    <p:anim calcmode="lin" valueType="num">
                                      <p:cBhvr additive="base">
                                        <p:cTn id="77" dur="2000"/>
                                        <p:tgtEl>
                                          <p:spTgt spid="7"/>
                                        </p:tgtEl>
                                        <p:attrNameLst>
                                          <p:attrName>ppt_x</p:attrName>
                                        </p:attrNameLst>
                                      </p:cBhvr>
                                      <p:tavLst>
                                        <p:tav tm="0">
                                          <p:val>
                                            <p:strVal val="ppt_x"/>
                                          </p:val>
                                        </p:tav>
                                        <p:tav tm="100000">
                                          <p:val>
                                            <p:strVal val="0-ppt_w/2"/>
                                          </p:val>
                                        </p:tav>
                                      </p:tavLst>
                                    </p:anim>
                                    <p:anim calcmode="lin" valueType="num">
                                      <p:cBhvr additive="base">
                                        <p:cTn id="78" dur="2000"/>
                                        <p:tgtEl>
                                          <p:spTgt spid="7"/>
                                        </p:tgtEl>
                                        <p:attrNameLst>
                                          <p:attrName>ppt_y</p:attrName>
                                        </p:attrNameLst>
                                      </p:cBhvr>
                                      <p:tavLst>
                                        <p:tav tm="0">
                                          <p:val>
                                            <p:strVal val="ppt_y"/>
                                          </p:val>
                                        </p:tav>
                                        <p:tav tm="100000">
                                          <p:val>
                                            <p:strVal val="1+ppt_h/2"/>
                                          </p:val>
                                        </p:tav>
                                      </p:tavLst>
                                    </p:anim>
                                    <p:set>
                                      <p:cBhvr>
                                        <p:cTn id="79" dur="1" fill="hold">
                                          <p:stCondLst>
                                            <p:cond delay="1999"/>
                                          </p:stCondLst>
                                        </p:cTn>
                                        <p:tgtEl>
                                          <p:spTgt spid="7"/>
                                        </p:tgtEl>
                                        <p:attrNameLst>
                                          <p:attrName>style.visibility</p:attrName>
                                        </p:attrNameLst>
                                      </p:cBhvr>
                                      <p:to>
                                        <p:strVal val="hidden"/>
                                      </p:to>
                                    </p:set>
                                  </p:childTnLst>
                                </p:cTn>
                              </p:par>
                              <p:par>
                                <p:cTn id="80" presetID="2" presetClass="exit" presetSubtype="12" fill="hold" nodeType="withEffect">
                                  <p:stCondLst>
                                    <p:cond delay="0"/>
                                  </p:stCondLst>
                                  <p:childTnLst>
                                    <p:anim calcmode="lin" valueType="num">
                                      <p:cBhvr additive="base">
                                        <p:cTn id="81" dur="2000"/>
                                        <p:tgtEl>
                                          <p:spTgt spid="8"/>
                                        </p:tgtEl>
                                        <p:attrNameLst>
                                          <p:attrName>ppt_x</p:attrName>
                                        </p:attrNameLst>
                                      </p:cBhvr>
                                      <p:tavLst>
                                        <p:tav tm="0">
                                          <p:val>
                                            <p:strVal val="ppt_x"/>
                                          </p:val>
                                        </p:tav>
                                        <p:tav tm="100000">
                                          <p:val>
                                            <p:strVal val="0-ppt_w/2"/>
                                          </p:val>
                                        </p:tav>
                                      </p:tavLst>
                                    </p:anim>
                                    <p:anim calcmode="lin" valueType="num">
                                      <p:cBhvr additive="base">
                                        <p:cTn id="82" dur="2000"/>
                                        <p:tgtEl>
                                          <p:spTgt spid="8"/>
                                        </p:tgtEl>
                                        <p:attrNameLst>
                                          <p:attrName>ppt_y</p:attrName>
                                        </p:attrNameLst>
                                      </p:cBhvr>
                                      <p:tavLst>
                                        <p:tav tm="0">
                                          <p:val>
                                            <p:strVal val="ppt_y"/>
                                          </p:val>
                                        </p:tav>
                                        <p:tav tm="100000">
                                          <p:val>
                                            <p:strVal val="1+ppt_h/2"/>
                                          </p:val>
                                        </p:tav>
                                      </p:tavLst>
                                    </p:anim>
                                    <p:set>
                                      <p:cBhvr>
                                        <p:cTn id="83" dur="1" fill="hold">
                                          <p:stCondLst>
                                            <p:cond delay="1999"/>
                                          </p:stCondLst>
                                        </p:cTn>
                                        <p:tgtEl>
                                          <p:spTgt spid="8"/>
                                        </p:tgtEl>
                                        <p:attrNameLst>
                                          <p:attrName>style.visibility</p:attrName>
                                        </p:attrNameLst>
                                      </p:cBhvr>
                                      <p:to>
                                        <p:strVal val="hidden"/>
                                      </p:to>
                                    </p:set>
                                  </p:childTnLst>
                                </p:cTn>
                              </p:par>
                              <p:par>
                                <p:cTn id="84" presetID="2" presetClass="exit" presetSubtype="12" fill="hold" nodeType="withEffect">
                                  <p:stCondLst>
                                    <p:cond delay="0"/>
                                  </p:stCondLst>
                                  <p:childTnLst>
                                    <p:anim calcmode="lin" valueType="num">
                                      <p:cBhvr additive="base">
                                        <p:cTn id="85" dur="2000"/>
                                        <p:tgtEl>
                                          <p:spTgt spid="9"/>
                                        </p:tgtEl>
                                        <p:attrNameLst>
                                          <p:attrName>ppt_x</p:attrName>
                                        </p:attrNameLst>
                                      </p:cBhvr>
                                      <p:tavLst>
                                        <p:tav tm="0">
                                          <p:val>
                                            <p:strVal val="ppt_x"/>
                                          </p:val>
                                        </p:tav>
                                        <p:tav tm="100000">
                                          <p:val>
                                            <p:strVal val="0-ppt_w/2"/>
                                          </p:val>
                                        </p:tav>
                                      </p:tavLst>
                                    </p:anim>
                                    <p:anim calcmode="lin" valueType="num">
                                      <p:cBhvr additive="base">
                                        <p:cTn id="86" dur="2000"/>
                                        <p:tgtEl>
                                          <p:spTgt spid="9"/>
                                        </p:tgtEl>
                                        <p:attrNameLst>
                                          <p:attrName>ppt_y</p:attrName>
                                        </p:attrNameLst>
                                      </p:cBhvr>
                                      <p:tavLst>
                                        <p:tav tm="0">
                                          <p:val>
                                            <p:strVal val="ppt_y"/>
                                          </p:val>
                                        </p:tav>
                                        <p:tav tm="100000">
                                          <p:val>
                                            <p:strVal val="1+ppt_h/2"/>
                                          </p:val>
                                        </p:tav>
                                      </p:tavLst>
                                    </p:anim>
                                    <p:set>
                                      <p:cBhvr>
                                        <p:cTn id="87" dur="1" fill="hold">
                                          <p:stCondLst>
                                            <p:cond delay="1999"/>
                                          </p:stCondLst>
                                        </p:cTn>
                                        <p:tgtEl>
                                          <p:spTgt spid="9"/>
                                        </p:tgtEl>
                                        <p:attrNameLst>
                                          <p:attrName>style.visibility</p:attrName>
                                        </p:attrNameLst>
                                      </p:cBhvr>
                                      <p:to>
                                        <p:strVal val="hidden"/>
                                      </p:to>
                                    </p:set>
                                  </p:childTnLst>
                                </p:cTn>
                              </p:par>
                              <p:par>
                                <p:cTn id="88" presetID="2" presetClass="exit" presetSubtype="12" fill="hold" nodeType="withEffect">
                                  <p:stCondLst>
                                    <p:cond delay="0"/>
                                  </p:stCondLst>
                                  <p:childTnLst>
                                    <p:anim calcmode="lin" valueType="num">
                                      <p:cBhvr additive="base">
                                        <p:cTn id="89" dur="2000"/>
                                        <p:tgtEl>
                                          <p:spTgt spid="10"/>
                                        </p:tgtEl>
                                        <p:attrNameLst>
                                          <p:attrName>ppt_x</p:attrName>
                                        </p:attrNameLst>
                                      </p:cBhvr>
                                      <p:tavLst>
                                        <p:tav tm="0">
                                          <p:val>
                                            <p:strVal val="ppt_x"/>
                                          </p:val>
                                        </p:tav>
                                        <p:tav tm="100000">
                                          <p:val>
                                            <p:strVal val="0-ppt_w/2"/>
                                          </p:val>
                                        </p:tav>
                                      </p:tavLst>
                                    </p:anim>
                                    <p:anim calcmode="lin" valueType="num">
                                      <p:cBhvr additive="base">
                                        <p:cTn id="90" dur="2000"/>
                                        <p:tgtEl>
                                          <p:spTgt spid="10"/>
                                        </p:tgtEl>
                                        <p:attrNameLst>
                                          <p:attrName>ppt_y</p:attrName>
                                        </p:attrNameLst>
                                      </p:cBhvr>
                                      <p:tavLst>
                                        <p:tav tm="0">
                                          <p:val>
                                            <p:strVal val="ppt_y"/>
                                          </p:val>
                                        </p:tav>
                                        <p:tav tm="100000">
                                          <p:val>
                                            <p:strVal val="1+ppt_h/2"/>
                                          </p:val>
                                        </p:tav>
                                      </p:tavLst>
                                    </p:anim>
                                    <p:set>
                                      <p:cBhvr>
                                        <p:cTn id="91" dur="1" fill="hold">
                                          <p:stCondLst>
                                            <p:cond delay="1999"/>
                                          </p:stCondLst>
                                        </p:cTn>
                                        <p:tgtEl>
                                          <p:spTgt spid="10"/>
                                        </p:tgtEl>
                                        <p:attrNameLst>
                                          <p:attrName>style.visibility</p:attrName>
                                        </p:attrNameLst>
                                      </p:cBhvr>
                                      <p:to>
                                        <p:strVal val="hidden"/>
                                      </p:to>
                                    </p:set>
                                  </p:childTnLst>
                                </p:cTn>
                              </p:par>
                              <p:par>
                                <p:cTn id="92" presetID="2" presetClass="exit" presetSubtype="12" fill="hold" nodeType="withEffect">
                                  <p:stCondLst>
                                    <p:cond delay="0"/>
                                  </p:stCondLst>
                                  <p:childTnLst>
                                    <p:anim calcmode="lin" valueType="num">
                                      <p:cBhvr additive="base">
                                        <p:cTn id="93" dur="2000"/>
                                        <p:tgtEl>
                                          <p:spTgt spid="11"/>
                                        </p:tgtEl>
                                        <p:attrNameLst>
                                          <p:attrName>ppt_x</p:attrName>
                                        </p:attrNameLst>
                                      </p:cBhvr>
                                      <p:tavLst>
                                        <p:tav tm="0">
                                          <p:val>
                                            <p:strVal val="ppt_x"/>
                                          </p:val>
                                        </p:tav>
                                        <p:tav tm="100000">
                                          <p:val>
                                            <p:strVal val="0-ppt_w/2"/>
                                          </p:val>
                                        </p:tav>
                                      </p:tavLst>
                                    </p:anim>
                                    <p:anim calcmode="lin" valueType="num">
                                      <p:cBhvr additive="base">
                                        <p:cTn id="94" dur="2000"/>
                                        <p:tgtEl>
                                          <p:spTgt spid="11"/>
                                        </p:tgtEl>
                                        <p:attrNameLst>
                                          <p:attrName>ppt_y</p:attrName>
                                        </p:attrNameLst>
                                      </p:cBhvr>
                                      <p:tavLst>
                                        <p:tav tm="0">
                                          <p:val>
                                            <p:strVal val="ppt_y"/>
                                          </p:val>
                                        </p:tav>
                                        <p:tav tm="100000">
                                          <p:val>
                                            <p:strVal val="1+ppt_h/2"/>
                                          </p:val>
                                        </p:tav>
                                      </p:tavLst>
                                    </p:anim>
                                    <p:set>
                                      <p:cBhvr>
                                        <p:cTn id="95" dur="1" fill="hold">
                                          <p:stCondLst>
                                            <p:cond delay="1999"/>
                                          </p:stCondLst>
                                        </p:cTn>
                                        <p:tgtEl>
                                          <p:spTgt spid="11"/>
                                        </p:tgtEl>
                                        <p:attrNameLst>
                                          <p:attrName>style.visibility</p:attrName>
                                        </p:attrNameLst>
                                      </p:cBhvr>
                                      <p:to>
                                        <p:strVal val="hidden"/>
                                      </p:to>
                                    </p:set>
                                  </p:childTnLst>
                                </p:cTn>
                              </p:par>
                              <p:par>
                                <p:cTn id="96" presetID="2" presetClass="exit" presetSubtype="12" fill="hold" nodeType="withEffect">
                                  <p:stCondLst>
                                    <p:cond delay="0"/>
                                  </p:stCondLst>
                                  <p:childTnLst>
                                    <p:anim calcmode="lin" valueType="num">
                                      <p:cBhvr additive="base">
                                        <p:cTn id="97" dur="2000"/>
                                        <p:tgtEl>
                                          <p:spTgt spid="12"/>
                                        </p:tgtEl>
                                        <p:attrNameLst>
                                          <p:attrName>ppt_x</p:attrName>
                                        </p:attrNameLst>
                                      </p:cBhvr>
                                      <p:tavLst>
                                        <p:tav tm="0">
                                          <p:val>
                                            <p:strVal val="ppt_x"/>
                                          </p:val>
                                        </p:tav>
                                        <p:tav tm="100000">
                                          <p:val>
                                            <p:strVal val="0-ppt_w/2"/>
                                          </p:val>
                                        </p:tav>
                                      </p:tavLst>
                                    </p:anim>
                                    <p:anim calcmode="lin" valueType="num">
                                      <p:cBhvr additive="base">
                                        <p:cTn id="98" dur="2000"/>
                                        <p:tgtEl>
                                          <p:spTgt spid="12"/>
                                        </p:tgtEl>
                                        <p:attrNameLst>
                                          <p:attrName>ppt_y</p:attrName>
                                        </p:attrNameLst>
                                      </p:cBhvr>
                                      <p:tavLst>
                                        <p:tav tm="0">
                                          <p:val>
                                            <p:strVal val="ppt_y"/>
                                          </p:val>
                                        </p:tav>
                                        <p:tav tm="100000">
                                          <p:val>
                                            <p:strVal val="1+ppt_h/2"/>
                                          </p:val>
                                        </p:tav>
                                      </p:tavLst>
                                    </p:anim>
                                    <p:set>
                                      <p:cBhvr>
                                        <p:cTn id="99" dur="1" fill="hold">
                                          <p:stCondLst>
                                            <p:cond delay="1999"/>
                                          </p:stCondLst>
                                        </p:cTn>
                                        <p:tgtEl>
                                          <p:spTgt spid="12"/>
                                        </p:tgtEl>
                                        <p:attrNameLst>
                                          <p:attrName>style.visibility</p:attrName>
                                        </p:attrNameLst>
                                      </p:cBhvr>
                                      <p:to>
                                        <p:strVal val="hidden"/>
                                      </p:to>
                                    </p:set>
                                  </p:childTnLst>
                                </p:cTn>
                              </p:par>
                              <p:par>
                                <p:cTn id="100" presetID="2" presetClass="exit" presetSubtype="12" fill="hold" nodeType="withEffect">
                                  <p:stCondLst>
                                    <p:cond delay="0"/>
                                  </p:stCondLst>
                                  <p:childTnLst>
                                    <p:anim calcmode="lin" valueType="num">
                                      <p:cBhvr additive="base">
                                        <p:cTn id="101" dur="2000"/>
                                        <p:tgtEl>
                                          <p:spTgt spid="13"/>
                                        </p:tgtEl>
                                        <p:attrNameLst>
                                          <p:attrName>ppt_x</p:attrName>
                                        </p:attrNameLst>
                                      </p:cBhvr>
                                      <p:tavLst>
                                        <p:tav tm="0">
                                          <p:val>
                                            <p:strVal val="ppt_x"/>
                                          </p:val>
                                        </p:tav>
                                        <p:tav tm="100000">
                                          <p:val>
                                            <p:strVal val="0-ppt_w/2"/>
                                          </p:val>
                                        </p:tav>
                                      </p:tavLst>
                                    </p:anim>
                                    <p:anim calcmode="lin" valueType="num">
                                      <p:cBhvr additive="base">
                                        <p:cTn id="102" dur="2000"/>
                                        <p:tgtEl>
                                          <p:spTgt spid="13"/>
                                        </p:tgtEl>
                                        <p:attrNameLst>
                                          <p:attrName>ppt_y</p:attrName>
                                        </p:attrNameLst>
                                      </p:cBhvr>
                                      <p:tavLst>
                                        <p:tav tm="0">
                                          <p:val>
                                            <p:strVal val="ppt_y"/>
                                          </p:val>
                                        </p:tav>
                                        <p:tav tm="100000">
                                          <p:val>
                                            <p:strVal val="1+ppt_h/2"/>
                                          </p:val>
                                        </p:tav>
                                      </p:tavLst>
                                    </p:anim>
                                    <p:set>
                                      <p:cBhvr>
                                        <p:cTn id="103" dur="1" fill="hold">
                                          <p:stCondLst>
                                            <p:cond delay="1999"/>
                                          </p:stCondLst>
                                        </p:cTn>
                                        <p:tgtEl>
                                          <p:spTgt spid="13"/>
                                        </p:tgtEl>
                                        <p:attrNameLst>
                                          <p:attrName>style.visibility</p:attrName>
                                        </p:attrNameLst>
                                      </p:cBhvr>
                                      <p:to>
                                        <p:strVal val="hidden"/>
                                      </p:to>
                                    </p:set>
                                  </p:childTnLst>
                                </p:cTn>
                              </p:par>
                              <p:par>
                                <p:cTn id="104" presetID="2" presetClass="exit" presetSubtype="12" fill="hold" nodeType="withEffect">
                                  <p:stCondLst>
                                    <p:cond delay="0"/>
                                  </p:stCondLst>
                                  <p:childTnLst>
                                    <p:anim calcmode="lin" valueType="num">
                                      <p:cBhvr additive="base">
                                        <p:cTn id="105" dur="2000"/>
                                        <p:tgtEl>
                                          <p:spTgt spid="14"/>
                                        </p:tgtEl>
                                        <p:attrNameLst>
                                          <p:attrName>ppt_x</p:attrName>
                                        </p:attrNameLst>
                                      </p:cBhvr>
                                      <p:tavLst>
                                        <p:tav tm="0">
                                          <p:val>
                                            <p:strVal val="ppt_x"/>
                                          </p:val>
                                        </p:tav>
                                        <p:tav tm="100000">
                                          <p:val>
                                            <p:strVal val="0-ppt_w/2"/>
                                          </p:val>
                                        </p:tav>
                                      </p:tavLst>
                                    </p:anim>
                                    <p:anim calcmode="lin" valueType="num">
                                      <p:cBhvr additive="base">
                                        <p:cTn id="106" dur="2000"/>
                                        <p:tgtEl>
                                          <p:spTgt spid="14"/>
                                        </p:tgtEl>
                                        <p:attrNameLst>
                                          <p:attrName>ppt_y</p:attrName>
                                        </p:attrNameLst>
                                      </p:cBhvr>
                                      <p:tavLst>
                                        <p:tav tm="0">
                                          <p:val>
                                            <p:strVal val="ppt_y"/>
                                          </p:val>
                                        </p:tav>
                                        <p:tav tm="100000">
                                          <p:val>
                                            <p:strVal val="1+ppt_h/2"/>
                                          </p:val>
                                        </p:tav>
                                      </p:tavLst>
                                    </p:anim>
                                    <p:set>
                                      <p:cBhvr>
                                        <p:cTn id="107" dur="1" fill="hold">
                                          <p:stCondLst>
                                            <p:cond delay="1999"/>
                                          </p:stCondLst>
                                        </p:cTn>
                                        <p:tgtEl>
                                          <p:spTgt spid="14"/>
                                        </p:tgtEl>
                                        <p:attrNameLst>
                                          <p:attrName>style.visibility</p:attrName>
                                        </p:attrNameLst>
                                      </p:cBhvr>
                                      <p:to>
                                        <p:strVal val="hidden"/>
                                      </p:to>
                                    </p:set>
                                  </p:childTnLst>
                                </p:cTn>
                              </p:par>
                              <p:par>
                                <p:cTn id="108" presetID="8" presetClass="emph" presetSubtype="0" autoRev="1" fill="hold" nodeType="withEffect">
                                  <p:stCondLst>
                                    <p:cond delay="0"/>
                                  </p:stCondLst>
                                  <p:childTnLst>
                                    <p:animRot by="-21600000">
                                      <p:cBhvr>
                                        <p:cTn id="109" dur="2000" fill="hold"/>
                                        <p:tgtEl>
                                          <p:spTgt spid="5"/>
                                        </p:tgtEl>
                                        <p:attrNameLst>
                                          <p:attrName>r</p:attrName>
                                        </p:attrNameLst>
                                      </p:cBhvr>
                                    </p:animRot>
                                  </p:childTnLst>
                                </p:cTn>
                              </p:par>
                              <p:par>
                                <p:cTn id="110" presetID="8" presetClass="emph" presetSubtype="0" autoRev="1" fill="hold" nodeType="withEffect">
                                  <p:stCondLst>
                                    <p:cond delay="0"/>
                                  </p:stCondLst>
                                  <p:childTnLst>
                                    <p:animRot by="-21600000">
                                      <p:cBhvr>
                                        <p:cTn id="111" dur="2000" fill="hold"/>
                                        <p:tgtEl>
                                          <p:spTgt spid="6"/>
                                        </p:tgtEl>
                                        <p:attrNameLst>
                                          <p:attrName>r</p:attrName>
                                        </p:attrNameLst>
                                      </p:cBhvr>
                                    </p:animRot>
                                  </p:childTnLst>
                                </p:cTn>
                              </p:par>
                              <p:par>
                                <p:cTn id="112" presetID="8" presetClass="emph" presetSubtype="0" autoRev="1" fill="hold" nodeType="withEffect">
                                  <p:stCondLst>
                                    <p:cond delay="0"/>
                                  </p:stCondLst>
                                  <p:childTnLst>
                                    <p:animRot by="-21600000">
                                      <p:cBhvr>
                                        <p:cTn id="113" dur="2000" fill="hold"/>
                                        <p:tgtEl>
                                          <p:spTgt spid="7"/>
                                        </p:tgtEl>
                                        <p:attrNameLst>
                                          <p:attrName>r</p:attrName>
                                        </p:attrNameLst>
                                      </p:cBhvr>
                                    </p:animRot>
                                  </p:childTnLst>
                                </p:cTn>
                              </p:par>
                              <p:par>
                                <p:cTn id="114" presetID="8" presetClass="emph" presetSubtype="0" autoRev="1" fill="hold" nodeType="withEffect">
                                  <p:stCondLst>
                                    <p:cond delay="0"/>
                                  </p:stCondLst>
                                  <p:childTnLst>
                                    <p:animRot by="-21600000">
                                      <p:cBhvr>
                                        <p:cTn id="115" dur="2000" fill="hold"/>
                                        <p:tgtEl>
                                          <p:spTgt spid="8"/>
                                        </p:tgtEl>
                                        <p:attrNameLst>
                                          <p:attrName>r</p:attrName>
                                        </p:attrNameLst>
                                      </p:cBhvr>
                                    </p:animRot>
                                  </p:childTnLst>
                                </p:cTn>
                              </p:par>
                              <p:par>
                                <p:cTn id="116" presetID="8" presetClass="emph" presetSubtype="0" autoRev="1" fill="hold" nodeType="withEffect">
                                  <p:stCondLst>
                                    <p:cond delay="0"/>
                                  </p:stCondLst>
                                  <p:childTnLst>
                                    <p:animRot by="-21600000">
                                      <p:cBhvr>
                                        <p:cTn id="117" dur="2000" fill="hold"/>
                                        <p:tgtEl>
                                          <p:spTgt spid="9"/>
                                        </p:tgtEl>
                                        <p:attrNameLst>
                                          <p:attrName>r</p:attrName>
                                        </p:attrNameLst>
                                      </p:cBhvr>
                                    </p:animRot>
                                  </p:childTnLst>
                                </p:cTn>
                              </p:par>
                              <p:par>
                                <p:cTn id="118" presetID="8" presetClass="emph" presetSubtype="0" autoRev="1" fill="hold" nodeType="withEffect">
                                  <p:stCondLst>
                                    <p:cond delay="0"/>
                                  </p:stCondLst>
                                  <p:childTnLst>
                                    <p:animRot by="-21600000">
                                      <p:cBhvr>
                                        <p:cTn id="119" dur="2000" fill="hold"/>
                                        <p:tgtEl>
                                          <p:spTgt spid="10"/>
                                        </p:tgtEl>
                                        <p:attrNameLst>
                                          <p:attrName>r</p:attrName>
                                        </p:attrNameLst>
                                      </p:cBhvr>
                                    </p:animRot>
                                  </p:childTnLst>
                                </p:cTn>
                              </p:par>
                              <p:par>
                                <p:cTn id="120" presetID="8" presetClass="emph" presetSubtype="0" autoRev="1" fill="hold" nodeType="withEffect">
                                  <p:stCondLst>
                                    <p:cond delay="0"/>
                                  </p:stCondLst>
                                  <p:childTnLst>
                                    <p:animRot by="-21600000">
                                      <p:cBhvr>
                                        <p:cTn id="121" dur="2000" fill="hold"/>
                                        <p:tgtEl>
                                          <p:spTgt spid="11"/>
                                        </p:tgtEl>
                                        <p:attrNameLst>
                                          <p:attrName>r</p:attrName>
                                        </p:attrNameLst>
                                      </p:cBhvr>
                                    </p:animRot>
                                  </p:childTnLst>
                                </p:cTn>
                              </p:par>
                              <p:par>
                                <p:cTn id="122" presetID="8" presetClass="emph" presetSubtype="0" autoRev="1" fill="hold" nodeType="withEffect">
                                  <p:stCondLst>
                                    <p:cond delay="0"/>
                                  </p:stCondLst>
                                  <p:childTnLst>
                                    <p:animRot by="-21600000">
                                      <p:cBhvr>
                                        <p:cTn id="123" dur="2000" fill="hold"/>
                                        <p:tgtEl>
                                          <p:spTgt spid="12"/>
                                        </p:tgtEl>
                                        <p:attrNameLst>
                                          <p:attrName>r</p:attrName>
                                        </p:attrNameLst>
                                      </p:cBhvr>
                                    </p:animRot>
                                  </p:childTnLst>
                                </p:cTn>
                              </p:par>
                              <p:par>
                                <p:cTn id="124" presetID="8" presetClass="emph" presetSubtype="0" autoRev="1" fill="hold" nodeType="withEffect">
                                  <p:stCondLst>
                                    <p:cond delay="0"/>
                                  </p:stCondLst>
                                  <p:childTnLst>
                                    <p:animRot by="-21600000">
                                      <p:cBhvr>
                                        <p:cTn id="125" dur="2000" fill="hold"/>
                                        <p:tgtEl>
                                          <p:spTgt spid="13"/>
                                        </p:tgtEl>
                                        <p:attrNameLst>
                                          <p:attrName>r</p:attrName>
                                        </p:attrNameLst>
                                      </p:cBhvr>
                                    </p:animRot>
                                  </p:childTnLst>
                                </p:cTn>
                              </p:par>
                              <p:par>
                                <p:cTn id="126" presetID="8" presetClass="emph" presetSubtype="0" autoRev="1" fill="hold" nodeType="withEffect">
                                  <p:stCondLst>
                                    <p:cond delay="0"/>
                                  </p:stCondLst>
                                  <p:childTnLst>
                                    <p:animRot by="-21600000">
                                      <p:cBhvr>
                                        <p:cTn id="127" dur="2000" fill="hold"/>
                                        <p:tgtEl>
                                          <p:spTgt spid="14"/>
                                        </p:tgtEl>
                                        <p:attrNameLst>
                                          <p:attrName>r</p:attrName>
                                        </p:attrNameLst>
                                      </p:cBhvr>
                                    </p:animRot>
                                  </p:childTnLst>
                                </p:cTn>
                              </p:par>
                              <p:par>
                                <p:cTn id="128" presetID="2" presetClass="entr" presetSubtype="3" fill="hold" nodeType="withEffect">
                                  <p:stCondLst>
                                    <p:cond delay="0"/>
                                  </p:stCondLst>
                                  <p:childTnLst>
                                    <p:set>
                                      <p:cBhvr>
                                        <p:cTn id="129" dur="1" fill="hold">
                                          <p:stCondLst>
                                            <p:cond delay="0"/>
                                          </p:stCondLst>
                                        </p:cTn>
                                        <p:tgtEl>
                                          <p:spTgt spid="2"/>
                                        </p:tgtEl>
                                        <p:attrNameLst>
                                          <p:attrName>style.visibility</p:attrName>
                                        </p:attrNameLst>
                                      </p:cBhvr>
                                      <p:to>
                                        <p:strVal val="visible"/>
                                      </p:to>
                                    </p:set>
                                    <p:anim calcmode="lin" valueType="num">
                                      <p:cBhvr additive="base">
                                        <p:cTn id="130" dur="2000" fill="hold"/>
                                        <p:tgtEl>
                                          <p:spTgt spid="2"/>
                                        </p:tgtEl>
                                        <p:attrNameLst>
                                          <p:attrName>ppt_x</p:attrName>
                                        </p:attrNameLst>
                                      </p:cBhvr>
                                      <p:tavLst>
                                        <p:tav tm="0">
                                          <p:val>
                                            <p:strVal val="1+#ppt_w/2"/>
                                          </p:val>
                                        </p:tav>
                                        <p:tav tm="100000">
                                          <p:val>
                                            <p:strVal val="#ppt_x"/>
                                          </p:val>
                                        </p:tav>
                                      </p:tavLst>
                                    </p:anim>
                                    <p:anim calcmode="lin" valueType="num">
                                      <p:cBhvr additive="base">
                                        <p:cTn id="131" dur="2000" fill="hold"/>
                                        <p:tgtEl>
                                          <p:spTgt spid="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C000"/>
            </a:gs>
            <a:gs pos="50000">
              <a:schemeClr val="accent2">
                <a:lumMod val="75000"/>
                <a:shade val="67500"/>
                <a:satMod val="115000"/>
              </a:schemeClr>
            </a:gs>
            <a:gs pos="100000">
              <a:schemeClr val="accent2">
                <a:lumMod val="75000"/>
                <a:shade val="100000"/>
                <a:satMod val="115000"/>
              </a:schemeClr>
            </a:gs>
          </a:gsLst>
          <a:lin ang="16200000" scaled="1"/>
          <a:tileRect/>
        </a:gradFill>
        <a:effectLst/>
      </p:bgPr>
    </p:bg>
    <p:spTree>
      <p:nvGrpSpPr>
        <p:cNvPr id="1" name=""/>
        <p:cNvGrpSpPr/>
        <p:nvPr/>
      </p:nvGrpSpPr>
      <p:grpSpPr>
        <a:xfrm>
          <a:off x="0" y="0"/>
          <a:ext cx="0" cy="0"/>
          <a:chOff x="0" y="0"/>
          <a:chExt cx="0" cy="0"/>
        </a:xfrm>
      </p:grpSpPr>
      <p:pic>
        <p:nvPicPr>
          <p:cNvPr id="2" name="1 Imagen" descr="stock-photo-7250640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363461.png"/>
          <p:cNvPicPr>
            <a:picLocks noChangeAspect="1"/>
          </p:cNvPicPr>
          <p:nvPr/>
        </p:nvPicPr>
        <p:blipFill>
          <a:blip r:embed="rId3" cstate="print">
            <a:grayscl/>
            <a:lum contrast="40000"/>
          </a:blip>
          <a:stretch>
            <a:fillRect/>
          </a:stretch>
        </p:blipFill>
        <p:spPr>
          <a:xfrm>
            <a:off x="0" y="0"/>
            <a:ext cx="685324" cy="671672"/>
          </a:xfrm>
          <a:prstGeom prst="rect">
            <a:avLst/>
          </a:prstGeom>
        </p:spPr>
      </p:pic>
      <p:pic>
        <p:nvPicPr>
          <p:cNvPr id="5" name="4 Imagen" descr="363461.png"/>
          <p:cNvPicPr>
            <a:picLocks noChangeAspect="1"/>
          </p:cNvPicPr>
          <p:nvPr/>
        </p:nvPicPr>
        <p:blipFill>
          <a:blip r:embed="rId3" cstate="print">
            <a:grayscl/>
            <a:lum contrast="40000"/>
          </a:blip>
          <a:stretch>
            <a:fillRect/>
          </a:stretch>
        </p:blipFill>
        <p:spPr>
          <a:xfrm>
            <a:off x="0" y="4471828"/>
            <a:ext cx="685324" cy="671672"/>
          </a:xfrm>
          <a:prstGeom prst="rect">
            <a:avLst/>
          </a:prstGeom>
        </p:spPr>
      </p:pic>
      <p:pic>
        <p:nvPicPr>
          <p:cNvPr id="6" name="5 Imagen" descr="363461.png"/>
          <p:cNvPicPr>
            <a:picLocks noChangeAspect="1"/>
          </p:cNvPicPr>
          <p:nvPr/>
        </p:nvPicPr>
        <p:blipFill>
          <a:blip r:embed="rId3" cstate="print">
            <a:grayscl/>
            <a:lum contrast="40000"/>
          </a:blip>
          <a:stretch>
            <a:fillRect/>
          </a:stretch>
        </p:blipFill>
        <p:spPr>
          <a:xfrm>
            <a:off x="8458676" y="1857370"/>
            <a:ext cx="685324" cy="671672"/>
          </a:xfrm>
          <a:prstGeom prst="rect">
            <a:avLst/>
          </a:prstGeom>
        </p:spPr>
      </p:pic>
      <p:pic>
        <p:nvPicPr>
          <p:cNvPr id="7" name="6 Imagen" descr="363461.png"/>
          <p:cNvPicPr>
            <a:picLocks noChangeAspect="1"/>
          </p:cNvPicPr>
          <p:nvPr/>
        </p:nvPicPr>
        <p:blipFill>
          <a:blip r:embed="rId3" cstate="print">
            <a:grayscl/>
            <a:lum contrast="40000"/>
          </a:blip>
          <a:stretch>
            <a:fillRect/>
          </a:stretch>
        </p:blipFill>
        <p:spPr>
          <a:xfrm>
            <a:off x="8458676" y="2571750"/>
            <a:ext cx="685324" cy="671672"/>
          </a:xfrm>
          <a:prstGeom prst="rect">
            <a:avLst/>
          </a:prstGeom>
        </p:spPr>
      </p:pic>
      <p:pic>
        <p:nvPicPr>
          <p:cNvPr id="8" name="7 Imagen" descr="363461.png"/>
          <p:cNvPicPr>
            <a:picLocks noChangeAspect="1"/>
          </p:cNvPicPr>
          <p:nvPr/>
        </p:nvPicPr>
        <p:blipFill>
          <a:blip r:embed="rId3" cstate="print">
            <a:lum bright="-30000" contrast="40000"/>
          </a:blip>
          <a:stretch>
            <a:fillRect/>
          </a:stretch>
        </p:blipFill>
        <p:spPr>
          <a:xfrm>
            <a:off x="785786" y="500048"/>
            <a:ext cx="685324" cy="671672"/>
          </a:xfrm>
          <a:prstGeom prst="rect">
            <a:avLst/>
          </a:prstGeom>
        </p:spPr>
      </p:pic>
      <p:pic>
        <p:nvPicPr>
          <p:cNvPr id="9" name="8 Imagen" descr="363461.png"/>
          <p:cNvPicPr>
            <a:picLocks noChangeAspect="1"/>
          </p:cNvPicPr>
          <p:nvPr/>
        </p:nvPicPr>
        <p:blipFill>
          <a:blip r:embed="rId3" cstate="print">
            <a:lum bright="-30000" contrast="40000"/>
          </a:blip>
          <a:stretch>
            <a:fillRect/>
          </a:stretch>
        </p:blipFill>
        <p:spPr>
          <a:xfrm>
            <a:off x="785786" y="3929072"/>
            <a:ext cx="685324" cy="671672"/>
          </a:xfrm>
          <a:prstGeom prst="rect">
            <a:avLst/>
          </a:prstGeom>
        </p:spPr>
      </p:pic>
      <p:pic>
        <p:nvPicPr>
          <p:cNvPr id="10" name="9 Imagen" descr="363461.png"/>
          <p:cNvPicPr>
            <a:picLocks noChangeAspect="1"/>
          </p:cNvPicPr>
          <p:nvPr/>
        </p:nvPicPr>
        <p:blipFill>
          <a:blip r:embed="rId3" cstate="print">
            <a:lum contrast="40000"/>
          </a:blip>
          <a:stretch>
            <a:fillRect/>
          </a:stretch>
        </p:blipFill>
        <p:spPr>
          <a:xfrm>
            <a:off x="1714480" y="857238"/>
            <a:ext cx="685324" cy="671672"/>
          </a:xfrm>
          <a:prstGeom prst="rect">
            <a:avLst/>
          </a:prstGeom>
        </p:spPr>
      </p:pic>
      <p:pic>
        <p:nvPicPr>
          <p:cNvPr id="11" name="10 Imagen" descr="363461.png"/>
          <p:cNvPicPr>
            <a:picLocks noChangeAspect="1"/>
          </p:cNvPicPr>
          <p:nvPr/>
        </p:nvPicPr>
        <p:blipFill>
          <a:blip r:embed="rId3" cstate="print">
            <a:lum contrast="40000"/>
          </a:blip>
          <a:stretch>
            <a:fillRect/>
          </a:stretch>
        </p:blipFill>
        <p:spPr>
          <a:xfrm>
            <a:off x="1643042" y="3500444"/>
            <a:ext cx="685324" cy="671672"/>
          </a:xfrm>
          <a:prstGeom prst="rect">
            <a:avLst/>
          </a:prstGeom>
        </p:spPr>
      </p:pic>
      <p:pic>
        <p:nvPicPr>
          <p:cNvPr id="12" name="11 Imagen" descr="363461.png"/>
          <p:cNvPicPr>
            <a:picLocks noChangeAspect="1"/>
          </p:cNvPicPr>
          <p:nvPr/>
        </p:nvPicPr>
        <p:blipFill>
          <a:blip r:embed="rId3" cstate="print">
            <a:lum bright="-30000" contrast="40000"/>
          </a:blip>
          <a:stretch>
            <a:fillRect/>
          </a:stretch>
        </p:blipFill>
        <p:spPr>
          <a:xfrm>
            <a:off x="2500298" y="1142990"/>
            <a:ext cx="685324" cy="671672"/>
          </a:xfrm>
          <a:prstGeom prst="rect">
            <a:avLst/>
          </a:prstGeom>
        </p:spPr>
      </p:pic>
      <p:pic>
        <p:nvPicPr>
          <p:cNvPr id="13" name="12 Imagen" descr="363461.png"/>
          <p:cNvPicPr>
            <a:picLocks noChangeAspect="1"/>
          </p:cNvPicPr>
          <p:nvPr/>
        </p:nvPicPr>
        <p:blipFill>
          <a:blip r:embed="rId3" cstate="print">
            <a:lum bright="-30000" contrast="40000"/>
          </a:blip>
          <a:stretch>
            <a:fillRect/>
          </a:stretch>
        </p:blipFill>
        <p:spPr>
          <a:xfrm>
            <a:off x="2500298" y="3143254"/>
            <a:ext cx="685324" cy="671672"/>
          </a:xfrm>
          <a:prstGeom prst="rect">
            <a:avLst/>
          </a:prstGeom>
        </p:spPr>
      </p:pic>
      <p:pic>
        <p:nvPicPr>
          <p:cNvPr id="14" name="13 Imagen" descr="363461.png"/>
          <p:cNvPicPr>
            <a:picLocks noChangeAspect="1"/>
          </p:cNvPicPr>
          <p:nvPr/>
        </p:nvPicPr>
        <p:blipFill>
          <a:blip r:embed="rId3" cstate="print">
            <a:grayscl/>
            <a:lum contrast="40000"/>
          </a:blip>
          <a:stretch>
            <a:fillRect/>
          </a:stretch>
        </p:blipFill>
        <p:spPr>
          <a:xfrm>
            <a:off x="3286116" y="1428742"/>
            <a:ext cx="685324" cy="671672"/>
          </a:xfrm>
          <a:prstGeom prst="rect">
            <a:avLst/>
          </a:prstGeom>
        </p:spPr>
      </p:pic>
      <p:pic>
        <p:nvPicPr>
          <p:cNvPr id="15" name="14 Imagen" descr="363461.png"/>
          <p:cNvPicPr>
            <a:picLocks noChangeAspect="1"/>
          </p:cNvPicPr>
          <p:nvPr/>
        </p:nvPicPr>
        <p:blipFill>
          <a:blip r:embed="rId3" cstate="print">
            <a:grayscl/>
            <a:lum contrast="40000"/>
          </a:blip>
          <a:stretch>
            <a:fillRect/>
          </a:stretch>
        </p:blipFill>
        <p:spPr>
          <a:xfrm>
            <a:off x="3286116" y="2857502"/>
            <a:ext cx="685324" cy="671672"/>
          </a:xfrm>
          <a:prstGeom prst="rect">
            <a:avLst/>
          </a:prstGeom>
        </p:spPr>
      </p:pic>
      <p:pic>
        <p:nvPicPr>
          <p:cNvPr id="16" name="15 Imagen" descr="363461.png"/>
          <p:cNvPicPr>
            <a:picLocks noChangeAspect="1"/>
          </p:cNvPicPr>
          <p:nvPr/>
        </p:nvPicPr>
        <p:blipFill>
          <a:blip r:embed="rId3" cstate="print">
            <a:lum bright="-30000" contrast="40000"/>
          </a:blip>
          <a:stretch>
            <a:fillRect/>
          </a:stretch>
        </p:blipFill>
        <p:spPr>
          <a:xfrm>
            <a:off x="4071934" y="1643056"/>
            <a:ext cx="685324" cy="671672"/>
          </a:xfrm>
          <a:prstGeom prst="rect">
            <a:avLst/>
          </a:prstGeom>
        </p:spPr>
      </p:pic>
      <p:pic>
        <p:nvPicPr>
          <p:cNvPr id="17" name="16 Imagen" descr="363461.png"/>
          <p:cNvPicPr>
            <a:picLocks noChangeAspect="1"/>
          </p:cNvPicPr>
          <p:nvPr/>
        </p:nvPicPr>
        <p:blipFill>
          <a:blip r:embed="rId3" cstate="print">
            <a:lum bright="-30000" contrast="40000"/>
          </a:blip>
          <a:stretch>
            <a:fillRect/>
          </a:stretch>
        </p:blipFill>
        <p:spPr>
          <a:xfrm>
            <a:off x="4071934" y="2500312"/>
            <a:ext cx="685324" cy="671672"/>
          </a:xfrm>
          <a:prstGeom prst="rect">
            <a:avLst/>
          </a:prstGeom>
        </p:spPr>
      </p:pic>
      <p:pic>
        <p:nvPicPr>
          <p:cNvPr id="18" name="17 Imagen" descr="363461.png"/>
          <p:cNvPicPr>
            <a:picLocks noChangeAspect="1"/>
          </p:cNvPicPr>
          <p:nvPr/>
        </p:nvPicPr>
        <p:blipFill>
          <a:blip r:embed="rId3" cstate="print">
            <a:grayscl/>
            <a:lum contrast="40000"/>
          </a:blip>
          <a:stretch>
            <a:fillRect/>
          </a:stretch>
        </p:blipFill>
        <p:spPr>
          <a:xfrm>
            <a:off x="4929190" y="1785932"/>
            <a:ext cx="685324" cy="671672"/>
          </a:xfrm>
          <a:prstGeom prst="rect">
            <a:avLst/>
          </a:prstGeom>
        </p:spPr>
      </p:pic>
      <p:pic>
        <p:nvPicPr>
          <p:cNvPr id="19" name="18 Imagen" descr="363461.png"/>
          <p:cNvPicPr>
            <a:picLocks noChangeAspect="1"/>
          </p:cNvPicPr>
          <p:nvPr/>
        </p:nvPicPr>
        <p:blipFill>
          <a:blip r:embed="rId3" cstate="print">
            <a:grayscl/>
            <a:lum contrast="40000"/>
          </a:blip>
          <a:stretch>
            <a:fillRect/>
          </a:stretch>
        </p:blipFill>
        <p:spPr>
          <a:xfrm>
            <a:off x="4929190" y="2428874"/>
            <a:ext cx="685324" cy="671672"/>
          </a:xfrm>
          <a:prstGeom prst="rect">
            <a:avLst/>
          </a:prstGeom>
        </p:spPr>
      </p:pic>
      <p:pic>
        <p:nvPicPr>
          <p:cNvPr id="20" name="19 Imagen" descr="363461.png"/>
          <p:cNvPicPr>
            <a:picLocks noChangeAspect="1"/>
          </p:cNvPicPr>
          <p:nvPr/>
        </p:nvPicPr>
        <p:blipFill>
          <a:blip r:embed="rId3" cstate="print">
            <a:lum bright="-30000" contrast="40000"/>
          </a:blip>
          <a:stretch>
            <a:fillRect/>
          </a:stretch>
        </p:blipFill>
        <p:spPr>
          <a:xfrm>
            <a:off x="5715008" y="1785932"/>
            <a:ext cx="685324" cy="671672"/>
          </a:xfrm>
          <a:prstGeom prst="rect">
            <a:avLst/>
          </a:prstGeom>
        </p:spPr>
      </p:pic>
      <p:pic>
        <p:nvPicPr>
          <p:cNvPr id="21" name="20 Imagen" descr="363461.png"/>
          <p:cNvPicPr>
            <a:picLocks noChangeAspect="1"/>
          </p:cNvPicPr>
          <p:nvPr/>
        </p:nvPicPr>
        <p:blipFill>
          <a:blip r:embed="rId3" cstate="print">
            <a:lum bright="-30000" contrast="40000"/>
          </a:blip>
          <a:stretch>
            <a:fillRect/>
          </a:stretch>
        </p:blipFill>
        <p:spPr>
          <a:xfrm>
            <a:off x="5715008" y="2428874"/>
            <a:ext cx="685324" cy="671672"/>
          </a:xfrm>
          <a:prstGeom prst="rect">
            <a:avLst/>
          </a:prstGeom>
        </p:spPr>
      </p:pic>
      <p:pic>
        <p:nvPicPr>
          <p:cNvPr id="22" name="21 Imagen" descr="363461.png"/>
          <p:cNvPicPr>
            <a:picLocks noChangeAspect="1"/>
          </p:cNvPicPr>
          <p:nvPr/>
        </p:nvPicPr>
        <p:blipFill>
          <a:blip r:embed="rId3" cstate="print">
            <a:lum contrast="40000"/>
          </a:blip>
          <a:stretch>
            <a:fillRect/>
          </a:stretch>
        </p:blipFill>
        <p:spPr>
          <a:xfrm>
            <a:off x="6500826" y="1785932"/>
            <a:ext cx="685324" cy="671672"/>
          </a:xfrm>
          <a:prstGeom prst="rect">
            <a:avLst/>
          </a:prstGeom>
        </p:spPr>
      </p:pic>
      <p:pic>
        <p:nvPicPr>
          <p:cNvPr id="23" name="22 Imagen" descr="363461.png"/>
          <p:cNvPicPr>
            <a:picLocks noChangeAspect="1"/>
          </p:cNvPicPr>
          <p:nvPr/>
        </p:nvPicPr>
        <p:blipFill>
          <a:blip r:embed="rId3" cstate="print">
            <a:lum contrast="40000"/>
          </a:blip>
          <a:stretch>
            <a:fillRect/>
          </a:stretch>
        </p:blipFill>
        <p:spPr>
          <a:xfrm>
            <a:off x="6500826" y="2500312"/>
            <a:ext cx="685324" cy="671672"/>
          </a:xfrm>
          <a:prstGeom prst="rect">
            <a:avLst/>
          </a:prstGeom>
        </p:spPr>
      </p:pic>
      <p:pic>
        <p:nvPicPr>
          <p:cNvPr id="24" name="23 Imagen" descr="363461.png"/>
          <p:cNvPicPr>
            <a:picLocks noChangeAspect="1"/>
          </p:cNvPicPr>
          <p:nvPr/>
        </p:nvPicPr>
        <p:blipFill>
          <a:blip r:embed="rId3" cstate="print">
            <a:lum bright="-30000" contrast="40000"/>
          </a:blip>
          <a:stretch>
            <a:fillRect/>
          </a:stretch>
        </p:blipFill>
        <p:spPr>
          <a:xfrm>
            <a:off x="7143768" y="1857370"/>
            <a:ext cx="685324" cy="671672"/>
          </a:xfrm>
          <a:prstGeom prst="rect">
            <a:avLst/>
          </a:prstGeom>
        </p:spPr>
      </p:pic>
      <p:pic>
        <p:nvPicPr>
          <p:cNvPr id="25" name="24 Imagen" descr="363461.png"/>
          <p:cNvPicPr>
            <a:picLocks noChangeAspect="1"/>
          </p:cNvPicPr>
          <p:nvPr/>
        </p:nvPicPr>
        <p:blipFill>
          <a:blip r:embed="rId3" cstate="print">
            <a:lum bright="-30000" contrast="40000"/>
          </a:blip>
          <a:stretch>
            <a:fillRect/>
          </a:stretch>
        </p:blipFill>
        <p:spPr>
          <a:xfrm>
            <a:off x="7143768" y="2500312"/>
            <a:ext cx="685324" cy="671672"/>
          </a:xfrm>
          <a:prstGeom prst="rect">
            <a:avLst/>
          </a:prstGeom>
        </p:spPr>
      </p:pic>
      <p:pic>
        <p:nvPicPr>
          <p:cNvPr id="26" name="25 Imagen" descr="363461.png"/>
          <p:cNvPicPr>
            <a:picLocks noChangeAspect="1"/>
          </p:cNvPicPr>
          <p:nvPr/>
        </p:nvPicPr>
        <p:blipFill>
          <a:blip r:embed="rId3" cstate="print">
            <a:lum contrast="40000"/>
          </a:blip>
          <a:stretch>
            <a:fillRect/>
          </a:stretch>
        </p:blipFill>
        <p:spPr>
          <a:xfrm>
            <a:off x="7786710" y="1857370"/>
            <a:ext cx="685324" cy="671672"/>
          </a:xfrm>
          <a:prstGeom prst="rect">
            <a:avLst/>
          </a:prstGeom>
        </p:spPr>
      </p:pic>
      <p:pic>
        <p:nvPicPr>
          <p:cNvPr id="27" name="26 Imagen" descr="363461.png"/>
          <p:cNvPicPr>
            <a:picLocks noChangeAspect="1"/>
          </p:cNvPicPr>
          <p:nvPr/>
        </p:nvPicPr>
        <p:blipFill>
          <a:blip r:embed="rId3" cstate="print">
            <a:lum contrast="40000"/>
          </a:blip>
          <a:stretch>
            <a:fillRect/>
          </a:stretch>
        </p:blipFill>
        <p:spPr>
          <a:xfrm>
            <a:off x="7786710" y="2500312"/>
            <a:ext cx="685324" cy="671672"/>
          </a:xfrm>
          <a:prstGeom prst="rect">
            <a:avLst/>
          </a:prstGeom>
        </p:spPr>
      </p:pic>
      <p:sp>
        <p:nvSpPr>
          <p:cNvPr id="28" name="27 Rectángulo"/>
          <p:cNvSpPr/>
          <p:nvPr/>
        </p:nvSpPr>
        <p:spPr>
          <a:xfrm>
            <a:off x="-642974" y="-500084"/>
            <a:ext cx="10215634" cy="6072230"/>
          </a:xfrm>
          <a:prstGeom prst="rect">
            <a:avLst/>
          </a:prstGeom>
          <a:gradFill flip="none" rotWithShape="1">
            <a:gsLst>
              <a:gs pos="47000">
                <a:srgbClr val="FFF200"/>
              </a:gs>
              <a:gs pos="45000">
                <a:srgbClr val="FF7A00"/>
              </a:gs>
              <a:gs pos="70000">
                <a:srgbClr val="FF0300"/>
              </a:gs>
              <a:gs pos="100000">
                <a:srgbClr val="4D0808"/>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8"/>
                                        </p:tgtEl>
                                        <p:attrNameLst>
                                          <p:attrName>style.visibility</p:attrName>
                                        </p:attrNameLst>
                                      </p:cBhvr>
                                      <p:to>
                                        <p:strVal val="hidden"/>
                                      </p:to>
                                    </p:set>
                                  </p:childTnLst>
                                </p:cTn>
                              </p:par>
                              <p:par>
                                <p:cTn id="7" presetID="2" presetClass="entr" presetSubtype="12"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0-#ppt_w/2"/>
                                          </p:val>
                                        </p:tav>
                                        <p:tav tm="100000">
                                          <p:val>
                                            <p:strVal val="#ppt_x"/>
                                          </p:val>
                                        </p:tav>
                                      </p:tavLst>
                                    </p:anim>
                                    <p:anim calcmode="lin" valueType="num">
                                      <p:cBhvr additive="base">
                                        <p:cTn id="10" dur="2000" fill="hold"/>
                                        <p:tgtEl>
                                          <p:spTgt spid="5"/>
                                        </p:tgtEl>
                                        <p:attrNameLst>
                                          <p:attrName>ppt_y</p:attrName>
                                        </p:attrNameLst>
                                      </p:cBhvr>
                                      <p:tavLst>
                                        <p:tav tm="0">
                                          <p:val>
                                            <p:strVal val="1+#ppt_h/2"/>
                                          </p:val>
                                        </p:tav>
                                        <p:tav tm="100000">
                                          <p:val>
                                            <p:strVal val="#ppt_y"/>
                                          </p:val>
                                        </p:tav>
                                      </p:tavLst>
                                    </p:anim>
                                  </p:childTnLst>
                                </p:cTn>
                              </p:par>
                              <p:par>
                                <p:cTn id="11" presetID="2" presetClass="entr" presetSubtype="12"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2000" fill="hold"/>
                                        <p:tgtEl>
                                          <p:spTgt spid="7"/>
                                        </p:tgtEl>
                                        <p:attrNameLst>
                                          <p:attrName>ppt_x</p:attrName>
                                        </p:attrNameLst>
                                      </p:cBhvr>
                                      <p:tavLst>
                                        <p:tav tm="0">
                                          <p:val>
                                            <p:strVal val="0-#ppt_w/2"/>
                                          </p:val>
                                        </p:tav>
                                        <p:tav tm="100000">
                                          <p:val>
                                            <p:strVal val="#ppt_x"/>
                                          </p:val>
                                        </p:tav>
                                      </p:tavLst>
                                    </p:anim>
                                    <p:anim calcmode="lin" valueType="num">
                                      <p:cBhvr additive="base">
                                        <p:cTn id="14" dur="2000" fill="hold"/>
                                        <p:tgtEl>
                                          <p:spTgt spid="7"/>
                                        </p:tgtEl>
                                        <p:attrNameLst>
                                          <p:attrName>ppt_y</p:attrName>
                                        </p:attrNameLst>
                                      </p:cBhvr>
                                      <p:tavLst>
                                        <p:tav tm="0">
                                          <p:val>
                                            <p:strVal val="1+#ppt_h/2"/>
                                          </p:val>
                                        </p:tav>
                                        <p:tav tm="100000">
                                          <p:val>
                                            <p:strVal val="#ppt_y"/>
                                          </p:val>
                                        </p:tav>
                                      </p:tavLst>
                                    </p:anim>
                                  </p:childTnLst>
                                </p:cTn>
                              </p:par>
                              <p:par>
                                <p:cTn id="15" presetID="2" presetClass="entr" presetSubtype="12" fill="hold"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2000" fill="hold"/>
                                        <p:tgtEl>
                                          <p:spTgt spid="9"/>
                                        </p:tgtEl>
                                        <p:attrNameLst>
                                          <p:attrName>ppt_x</p:attrName>
                                        </p:attrNameLst>
                                      </p:cBhvr>
                                      <p:tavLst>
                                        <p:tav tm="0">
                                          <p:val>
                                            <p:strVal val="0-#ppt_w/2"/>
                                          </p:val>
                                        </p:tav>
                                        <p:tav tm="100000">
                                          <p:val>
                                            <p:strVal val="#ppt_x"/>
                                          </p:val>
                                        </p:tav>
                                      </p:tavLst>
                                    </p:anim>
                                    <p:anim calcmode="lin" valueType="num">
                                      <p:cBhvr additive="base">
                                        <p:cTn id="18" dur="2000" fill="hold"/>
                                        <p:tgtEl>
                                          <p:spTgt spid="9"/>
                                        </p:tgtEl>
                                        <p:attrNameLst>
                                          <p:attrName>ppt_y</p:attrName>
                                        </p:attrNameLst>
                                      </p:cBhvr>
                                      <p:tavLst>
                                        <p:tav tm="0">
                                          <p:val>
                                            <p:strVal val="1+#ppt_h/2"/>
                                          </p:val>
                                        </p:tav>
                                        <p:tav tm="100000">
                                          <p:val>
                                            <p:strVal val="#ppt_y"/>
                                          </p:val>
                                        </p:tav>
                                      </p:tavLst>
                                    </p:anim>
                                  </p:childTnLst>
                                </p:cTn>
                              </p:par>
                              <p:par>
                                <p:cTn id="19" presetID="2" presetClass="entr" presetSubtype="12" fill="hold" nodeType="with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additive="base">
                                        <p:cTn id="21" dur="2000" fill="hold"/>
                                        <p:tgtEl>
                                          <p:spTgt spid="11"/>
                                        </p:tgtEl>
                                        <p:attrNameLst>
                                          <p:attrName>ppt_x</p:attrName>
                                        </p:attrNameLst>
                                      </p:cBhvr>
                                      <p:tavLst>
                                        <p:tav tm="0">
                                          <p:val>
                                            <p:strVal val="0-#ppt_w/2"/>
                                          </p:val>
                                        </p:tav>
                                        <p:tav tm="100000">
                                          <p:val>
                                            <p:strVal val="#ppt_x"/>
                                          </p:val>
                                        </p:tav>
                                      </p:tavLst>
                                    </p:anim>
                                    <p:anim calcmode="lin" valueType="num">
                                      <p:cBhvr additive="base">
                                        <p:cTn id="22" dur="2000" fill="hold"/>
                                        <p:tgtEl>
                                          <p:spTgt spid="11"/>
                                        </p:tgtEl>
                                        <p:attrNameLst>
                                          <p:attrName>ppt_y</p:attrName>
                                        </p:attrNameLst>
                                      </p:cBhvr>
                                      <p:tavLst>
                                        <p:tav tm="0">
                                          <p:val>
                                            <p:strVal val="1+#ppt_h/2"/>
                                          </p:val>
                                        </p:tav>
                                        <p:tav tm="100000">
                                          <p:val>
                                            <p:strVal val="#ppt_y"/>
                                          </p:val>
                                        </p:tav>
                                      </p:tavLst>
                                    </p:anim>
                                  </p:childTnLst>
                                </p:cTn>
                              </p:par>
                              <p:par>
                                <p:cTn id="23" presetID="2" presetClass="entr" presetSubtype="12" fill="hold" nodeType="with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additive="base">
                                        <p:cTn id="25" dur="2000" fill="hold"/>
                                        <p:tgtEl>
                                          <p:spTgt spid="13"/>
                                        </p:tgtEl>
                                        <p:attrNameLst>
                                          <p:attrName>ppt_x</p:attrName>
                                        </p:attrNameLst>
                                      </p:cBhvr>
                                      <p:tavLst>
                                        <p:tav tm="0">
                                          <p:val>
                                            <p:strVal val="0-#ppt_w/2"/>
                                          </p:val>
                                        </p:tav>
                                        <p:tav tm="100000">
                                          <p:val>
                                            <p:strVal val="#ppt_x"/>
                                          </p:val>
                                        </p:tav>
                                      </p:tavLst>
                                    </p:anim>
                                    <p:anim calcmode="lin" valueType="num">
                                      <p:cBhvr additive="base">
                                        <p:cTn id="26" dur="2000" fill="hold"/>
                                        <p:tgtEl>
                                          <p:spTgt spid="13"/>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15"/>
                                        </p:tgtEl>
                                        <p:attrNameLst>
                                          <p:attrName>style.visibility</p:attrName>
                                        </p:attrNameLst>
                                      </p:cBhvr>
                                      <p:to>
                                        <p:strVal val="visible"/>
                                      </p:to>
                                    </p:set>
                                    <p:anim calcmode="lin" valueType="num">
                                      <p:cBhvr additive="base">
                                        <p:cTn id="29" dur="2000" fill="hold"/>
                                        <p:tgtEl>
                                          <p:spTgt spid="15"/>
                                        </p:tgtEl>
                                        <p:attrNameLst>
                                          <p:attrName>ppt_x</p:attrName>
                                        </p:attrNameLst>
                                      </p:cBhvr>
                                      <p:tavLst>
                                        <p:tav tm="0">
                                          <p:val>
                                            <p:strVal val="0-#ppt_w/2"/>
                                          </p:val>
                                        </p:tav>
                                        <p:tav tm="100000">
                                          <p:val>
                                            <p:strVal val="#ppt_x"/>
                                          </p:val>
                                        </p:tav>
                                      </p:tavLst>
                                    </p:anim>
                                    <p:anim calcmode="lin" valueType="num">
                                      <p:cBhvr additive="base">
                                        <p:cTn id="30" dur="2000" fill="hold"/>
                                        <p:tgtEl>
                                          <p:spTgt spid="15"/>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17"/>
                                        </p:tgtEl>
                                        <p:attrNameLst>
                                          <p:attrName>style.visibility</p:attrName>
                                        </p:attrNameLst>
                                      </p:cBhvr>
                                      <p:to>
                                        <p:strVal val="visible"/>
                                      </p:to>
                                    </p:set>
                                    <p:anim calcmode="lin" valueType="num">
                                      <p:cBhvr additive="base">
                                        <p:cTn id="33" dur="2000" fill="hold"/>
                                        <p:tgtEl>
                                          <p:spTgt spid="17"/>
                                        </p:tgtEl>
                                        <p:attrNameLst>
                                          <p:attrName>ppt_x</p:attrName>
                                        </p:attrNameLst>
                                      </p:cBhvr>
                                      <p:tavLst>
                                        <p:tav tm="0">
                                          <p:val>
                                            <p:strVal val="0-#ppt_w/2"/>
                                          </p:val>
                                        </p:tav>
                                        <p:tav tm="100000">
                                          <p:val>
                                            <p:strVal val="#ppt_x"/>
                                          </p:val>
                                        </p:tav>
                                      </p:tavLst>
                                    </p:anim>
                                    <p:anim calcmode="lin" valueType="num">
                                      <p:cBhvr additive="base">
                                        <p:cTn id="34" dur="2000" fill="hold"/>
                                        <p:tgtEl>
                                          <p:spTgt spid="17"/>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19"/>
                                        </p:tgtEl>
                                        <p:attrNameLst>
                                          <p:attrName>style.visibility</p:attrName>
                                        </p:attrNameLst>
                                      </p:cBhvr>
                                      <p:to>
                                        <p:strVal val="visible"/>
                                      </p:to>
                                    </p:set>
                                    <p:anim calcmode="lin" valueType="num">
                                      <p:cBhvr additive="base">
                                        <p:cTn id="37" dur="2000" fill="hold"/>
                                        <p:tgtEl>
                                          <p:spTgt spid="19"/>
                                        </p:tgtEl>
                                        <p:attrNameLst>
                                          <p:attrName>ppt_x</p:attrName>
                                        </p:attrNameLst>
                                      </p:cBhvr>
                                      <p:tavLst>
                                        <p:tav tm="0">
                                          <p:val>
                                            <p:strVal val="0-#ppt_w/2"/>
                                          </p:val>
                                        </p:tav>
                                        <p:tav tm="100000">
                                          <p:val>
                                            <p:strVal val="#ppt_x"/>
                                          </p:val>
                                        </p:tav>
                                      </p:tavLst>
                                    </p:anim>
                                    <p:anim calcmode="lin" valueType="num">
                                      <p:cBhvr additive="base">
                                        <p:cTn id="38" dur="2000" fill="hold"/>
                                        <p:tgtEl>
                                          <p:spTgt spid="19"/>
                                        </p:tgtEl>
                                        <p:attrNameLst>
                                          <p:attrName>ppt_y</p:attrName>
                                        </p:attrNameLst>
                                      </p:cBhvr>
                                      <p:tavLst>
                                        <p:tav tm="0">
                                          <p:val>
                                            <p:strVal val="1+#ppt_h/2"/>
                                          </p:val>
                                        </p:tav>
                                        <p:tav tm="100000">
                                          <p:val>
                                            <p:strVal val="#ppt_y"/>
                                          </p:val>
                                        </p:tav>
                                      </p:tavLst>
                                    </p:anim>
                                  </p:childTnLst>
                                </p:cTn>
                              </p:par>
                              <p:par>
                                <p:cTn id="39" presetID="2" presetClass="entr" presetSubtype="12" fill="hold" nodeType="withEffect">
                                  <p:stCondLst>
                                    <p:cond delay="0"/>
                                  </p:stCondLst>
                                  <p:childTnLst>
                                    <p:set>
                                      <p:cBhvr>
                                        <p:cTn id="40" dur="1" fill="hold">
                                          <p:stCondLst>
                                            <p:cond delay="0"/>
                                          </p:stCondLst>
                                        </p:cTn>
                                        <p:tgtEl>
                                          <p:spTgt spid="21"/>
                                        </p:tgtEl>
                                        <p:attrNameLst>
                                          <p:attrName>style.visibility</p:attrName>
                                        </p:attrNameLst>
                                      </p:cBhvr>
                                      <p:to>
                                        <p:strVal val="visible"/>
                                      </p:to>
                                    </p:set>
                                    <p:anim calcmode="lin" valueType="num">
                                      <p:cBhvr additive="base">
                                        <p:cTn id="41" dur="2000" fill="hold"/>
                                        <p:tgtEl>
                                          <p:spTgt spid="21"/>
                                        </p:tgtEl>
                                        <p:attrNameLst>
                                          <p:attrName>ppt_x</p:attrName>
                                        </p:attrNameLst>
                                      </p:cBhvr>
                                      <p:tavLst>
                                        <p:tav tm="0">
                                          <p:val>
                                            <p:strVal val="0-#ppt_w/2"/>
                                          </p:val>
                                        </p:tav>
                                        <p:tav tm="100000">
                                          <p:val>
                                            <p:strVal val="#ppt_x"/>
                                          </p:val>
                                        </p:tav>
                                      </p:tavLst>
                                    </p:anim>
                                    <p:anim calcmode="lin" valueType="num">
                                      <p:cBhvr additive="base">
                                        <p:cTn id="42" dur="2000" fill="hold"/>
                                        <p:tgtEl>
                                          <p:spTgt spid="21"/>
                                        </p:tgtEl>
                                        <p:attrNameLst>
                                          <p:attrName>ppt_y</p:attrName>
                                        </p:attrNameLst>
                                      </p:cBhvr>
                                      <p:tavLst>
                                        <p:tav tm="0">
                                          <p:val>
                                            <p:strVal val="1+#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23"/>
                                        </p:tgtEl>
                                        <p:attrNameLst>
                                          <p:attrName>style.visibility</p:attrName>
                                        </p:attrNameLst>
                                      </p:cBhvr>
                                      <p:to>
                                        <p:strVal val="visible"/>
                                      </p:to>
                                    </p:set>
                                    <p:anim calcmode="lin" valueType="num">
                                      <p:cBhvr additive="base">
                                        <p:cTn id="45" dur="2000" fill="hold"/>
                                        <p:tgtEl>
                                          <p:spTgt spid="23"/>
                                        </p:tgtEl>
                                        <p:attrNameLst>
                                          <p:attrName>ppt_x</p:attrName>
                                        </p:attrNameLst>
                                      </p:cBhvr>
                                      <p:tavLst>
                                        <p:tav tm="0">
                                          <p:val>
                                            <p:strVal val="0-#ppt_w/2"/>
                                          </p:val>
                                        </p:tav>
                                        <p:tav tm="100000">
                                          <p:val>
                                            <p:strVal val="#ppt_x"/>
                                          </p:val>
                                        </p:tav>
                                      </p:tavLst>
                                    </p:anim>
                                    <p:anim calcmode="lin" valueType="num">
                                      <p:cBhvr additive="base">
                                        <p:cTn id="46" dur="2000" fill="hold"/>
                                        <p:tgtEl>
                                          <p:spTgt spid="23"/>
                                        </p:tgtEl>
                                        <p:attrNameLst>
                                          <p:attrName>ppt_y</p:attrName>
                                        </p:attrNameLst>
                                      </p:cBhvr>
                                      <p:tavLst>
                                        <p:tav tm="0">
                                          <p:val>
                                            <p:strVal val="1+#ppt_h/2"/>
                                          </p:val>
                                        </p:tav>
                                        <p:tav tm="100000">
                                          <p:val>
                                            <p:strVal val="#ppt_y"/>
                                          </p:val>
                                        </p:tav>
                                      </p:tavLst>
                                    </p:anim>
                                  </p:childTnLst>
                                </p:cTn>
                              </p:par>
                              <p:par>
                                <p:cTn id="47" presetID="2" presetClass="entr" presetSubtype="12" fill="hold" nodeType="withEffect">
                                  <p:stCondLst>
                                    <p:cond delay="0"/>
                                  </p:stCondLst>
                                  <p:childTnLst>
                                    <p:set>
                                      <p:cBhvr>
                                        <p:cTn id="48" dur="1" fill="hold">
                                          <p:stCondLst>
                                            <p:cond delay="0"/>
                                          </p:stCondLst>
                                        </p:cTn>
                                        <p:tgtEl>
                                          <p:spTgt spid="25"/>
                                        </p:tgtEl>
                                        <p:attrNameLst>
                                          <p:attrName>style.visibility</p:attrName>
                                        </p:attrNameLst>
                                      </p:cBhvr>
                                      <p:to>
                                        <p:strVal val="visible"/>
                                      </p:to>
                                    </p:set>
                                    <p:anim calcmode="lin" valueType="num">
                                      <p:cBhvr additive="base">
                                        <p:cTn id="49" dur="2000" fill="hold"/>
                                        <p:tgtEl>
                                          <p:spTgt spid="25"/>
                                        </p:tgtEl>
                                        <p:attrNameLst>
                                          <p:attrName>ppt_x</p:attrName>
                                        </p:attrNameLst>
                                      </p:cBhvr>
                                      <p:tavLst>
                                        <p:tav tm="0">
                                          <p:val>
                                            <p:strVal val="0-#ppt_w/2"/>
                                          </p:val>
                                        </p:tav>
                                        <p:tav tm="100000">
                                          <p:val>
                                            <p:strVal val="#ppt_x"/>
                                          </p:val>
                                        </p:tav>
                                      </p:tavLst>
                                    </p:anim>
                                    <p:anim calcmode="lin" valueType="num">
                                      <p:cBhvr additive="base">
                                        <p:cTn id="50" dur="2000" fill="hold"/>
                                        <p:tgtEl>
                                          <p:spTgt spid="25"/>
                                        </p:tgtEl>
                                        <p:attrNameLst>
                                          <p:attrName>ppt_y</p:attrName>
                                        </p:attrNameLst>
                                      </p:cBhvr>
                                      <p:tavLst>
                                        <p:tav tm="0">
                                          <p:val>
                                            <p:strVal val="1+#ppt_h/2"/>
                                          </p:val>
                                        </p:tav>
                                        <p:tav tm="100000">
                                          <p:val>
                                            <p:strVal val="#ppt_y"/>
                                          </p:val>
                                        </p:tav>
                                      </p:tavLst>
                                    </p:anim>
                                  </p:childTnLst>
                                </p:cTn>
                              </p:par>
                              <p:par>
                                <p:cTn id="51" presetID="2" presetClass="entr" presetSubtype="12" fill="hold" nodeType="withEffect">
                                  <p:stCondLst>
                                    <p:cond delay="0"/>
                                  </p:stCondLst>
                                  <p:childTnLst>
                                    <p:set>
                                      <p:cBhvr>
                                        <p:cTn id="52" dur="1" fill="hold">
                                          <p:stCondLst>
                                            <p:cond delay="0"/>
                                          </p:stCondLst>
                                        </p:cTn>
                                        <p:tgtEl>
                                          <p:spTgt spid="27"/>
                                        </p:tgtEl>
                                        <p:attrNameLst>
                                          <p:attrName>style.visibility</p:attrName>
                                        </p:attrNameLst>
                                      </p:cBhvr>
                                      <p:to>
                                        <p:strVal val="visible"/>
                                      </p:to>
                                    </p:set>
                                    <p:anim calcmode="lin" valueType="num">
                                      <p:cBhvr additive="base">
                                        <p:cTn id="53" dur="2000" fill="hold"/>
                                        <p:tgtEl>
                                          <p:spTgt spid="27"/>
                                        </p:tgtEl>
                                        <p:attrNameLst>
                                          <p:attrName>ppt_x</p:attrName>
                                        </p:attrNameLst>
                                      </p:cBhvr>
                                      <p:tavLst>
                                        <p:tav tm="0">
                                          <p:val>
                                            <p:strVal val="0-#ppt_w/2"/>
                                          </p:val>
                                        </p:tav>
                                        <p:tav tm="100000">
                                          <p:val>
                                            <p:strVal val="#ppt_x"/>
                                          </p:val>
                                        </p:tav>
                                      </p:tavLst>
                                    </p:anim>
                                    <p:anim calcmode="lin" valueType="num">
                                      <p:cBhvr additive="base">
                                        <p:cTn id="54" dur="2000" fill="hold"/>
                                        <p:tgtEl>
                                          <p:spTgt spid="27"/>
                                        </p:tgtEl>
                                        <p:attrNameLst>
                                          <p:attrName>ppt_y</p:attrName>
                                        </p:attrNameLst>
                                      </p:cBhvr>
                                      <p:tavLst>
                                        <p:tav tm="0">
                                          <p:val>
                                            <p:strVal val="1+#ppt_h/2"/>
                                          </p:val>
                                        </p:tav>
                                        <p:tav tm="100000">
                                          <p:val>
                                            <p:strVal val="#ppt_y"/>
                                          </p:val>
                                        </p:tav>
                                      </p:tavLst>
                                    </p:anim>
                                  </p:childTnLst>
                                </p:cTn>
                              </p:par>
                              <p:par>
                                <p:cTn id="55" presetID="2" presetClass="entr" presetSubtype="9" fill="hold" nodeType="withEffect">
                                  <p:stCondLst>
                                    <p:cond delay="0"/>
                                  </p:stCondLst>
                                  <p:childTnLst>
                                    <p:set>
                                      <p:cBhvr>
                                        <p:cTn id="56" dur="1" fill="hold">
                                          <p:stCondLst>
                                            <p:cond delay="0"/>
                                          </p:stCondLst>
                                        </p:cTn>
                                        <p:tgtEl>
                                          <p:spTgt spid="4"/>
                                        </p:tgtEl>
                                        <p:attrNameLst>
                                          <p:attrName>style.visibility</p:attrName>
                                        </p:attrNameLst>
                                      </p:cBhvr>
                                      <p:to>
                                        <p:strVal val="visible"/>
                                      </p:to>
                                    </p:set>
                                    <p:anim calcmode="lin" valueType="num">
                                      <p:cBhvr additive="base">
                                        <p:cTn id="57" dur="2000" fill="hold"/>
                                        <p:tgtEl>
                                          <p:spTgt spid="4"/>
                                        </p:tgtEl>
                                        <p:attrNameLst>
                                          <p:attrName>ppt_x</p:attrName>
                                        </p:attrNameLst>
                                      </p:cBhvr>
                                      <p:tavLst>
                                        <p:tav tm="0">
                                          <p:val>
                                            <p:strVal val="0-#ppt_w/2"/>
                                          </p:val>
                                        </p:tav>
                                        <p:tav tm="100000">
                                          <p:val>
                                            <p:strVal val="#ppt_x"/>
                                          </p:val>
                                        </p:tav>
                                      </p:tavLst>
                                    </p:anim>
                                    <p:anim calcmode="lin" valueType="num">
                                      <p:cBhvr additive="base">
                                        <p:cTn id="58" dur="2000" fill="hold"/>
                                        <p:tgtEl>
                                          <p:spTgt spid="4"/>
                                        </p:tgtEl>
                                        <p:attrNameLst>
                                          <p:attrName>ppt_y</p:attrName>
                                        </p:attrNameLst>
                                      </p:cBhvr>
                                      <p:tavLst>
                                        <p:tav tm="0">
                                          <p:val>
                                            <p:strVal val="0-#ppt_h/2"/>
                                          </p:val>
                                        </p:tav>
                                        <p:tav tm="100000">
                                          <p:val>
                                            <p:strVal val="#ppt_y"/>
                                          </p:val>
                                        </p:tav>
                                      </p:tavLst>
                                    </p:anim>
                                  </p:childTnLst>
                                </p:cTn>
                              </p:par>
                              <p:par>
                                <p:cTn id="59" presetID="2" presetClass="entr" presetSubtype="9" fill="hold" nodeType="withEffect">
                                  <p:stCondLst>
                                    <p:cond delay="0"/>
                                  </p:stCondLst>
                                  <p:childTnLst>
                                    <p:set>
                                      <p:cBhvr>
                                        <p:cTn id="60" dur="1" fill="hold">
                                          <p:stCondLst>
                                            <p:cond delay="0"/>
                                          </p:stCondLst>
                                        </p:cTn>
                                        <p:tgtEl>
                                          <p:spTgt spid="6"/>
                                        </p:tgtEl>
                                        <p:attrNameLst>
                                          <p:attrName>style.visibility</p:attrName>
                                        </p:attrNameLst>
                                      </p:cBhvr>
                                      <p:to>
                                        <p:strVal val="visible"/>
                                      </p:to>
                                    </p:set>
                                    <p:anim calcmode="lin" valueType="num">
                                      <p:cBhvr additive="base">
                                        <p:cTn id="61" dur="2000" fill="hold"/>
                                        <p:tgtEl>
                                          <p:spTgt spid="6"/>
                                        </p:tgtEl>
                                        <p:attrNameLst>
                                          <p:attrName>ppt_x</p:attrName>
                                        </p:attrNameLst>
                                      </p:cBhvr>
                                      <p:tavLst>
                                        <p:tav tm="0">
                                          <p:val>
                                            <p:strVal val="0-#ppt_w/2"/>
                                          </p:val>
                                        </p:tav>
                                        <p:tav tm="100000">
                                          <p:val>
                                            <p:strVal val="#ppt_x"/>
                                          </p:val>
                                        </p:tav>
                                      </p:tavLst>
                                    </p:anim>
                                    <p:anim calcmode="lin" valueType="num">
                                      <p:cBhvr additive="base">
                                        <p:cTn id="62" dur="2000" fill="hold"/>
                                        <p:tgtEl>
                                          <p:spTgt spid="6"/>
                                        </p:tgtEl>
                                        <p:attrNameLst>
                                          <p:attrName>ppt_y</p:attrName>
                                        </p:attrNameLst>
                                      </p:cBhvr>
                                      <p:tavLst>
                                        <p:tav tm="0">
                                          <p:val>
                                            <p:strVal val="0-#ppt_h/2"/>
                                          </p:val>
                                        </p:tav>
                                        <p:tav tm="100000">
                                          <p:val>
                                            <p:strVal val="#ppt_y"/>
                                          </p:val>
                                        </p:tav>
                                      </p:tavLst>
                                    </p:anim>
                                  </p:childTnLst>
                                </p:cTn>
                              </p:par>
                              <p:par>
                                <p:cTn id="63" presetID="2" presetClass="entr" presetSubtype="9" fill="hold" nodeType="withEffect">
                                  <p:stCondLst>
                                    <p:cond delay="0"/>
                                  </p:stCondLst>
                                  <p:childTnLst>
                                    <p:set>
                                      <p:cBhvr>
                                        <p:cTn id="64" dur="1" fill="hold">
                                          <p:stCondLst>
                                            <p:cond delay="0"/>
                                          </p:stCondLst>
                                        </p:cTn>
                                        <p:tgtEl>
                                          <p:spTgt spid="8"/>
                                        </p:tgtEl>
                                        <p:attrNameLst>
                                          <p:attrName>style.visibility</p:attrName>
                                        </p:attrNameLst>
                                      </p:cBhvr>
                                      <p:to>
                                        <p:strVal val="visible"/>
                                      </p:to>
                                    </p:set>
                                    <p:anim calcmode="lin" valueType="num">
                                      <p:cBhvr additive="base">
                                        <p:cTn id="65" dur="2000" fill="hold"/>
                                        <p:tgtEl>
                                          <p:spTgt spid="8"/>
                                        </p:tgtEl>
                                        <p:attrNameLst>
                                          <p:attrName>ppt_x</p:attrName>
                                        </p:attrNameLst>
                                      </p:cBhvr>
                                      <p:tavLst>
                                        <p:tav tm="0">
                                          <p:val>
                                            <p:strVal val="0-#ppt_w/2"/>
                                          </p:val>
                                        </p:tav>
                                        <p:tav tm="100000">
                                          <p:val>
                                            <p:strVal val="#ppt_x"/>
                                          </p:val>
                                        </p:tav>
                                      </p:tavLst>
                                    </p:anim>
                                    <p:anim calcmode="lin" valueType="num">
                                      <p:cBhvr additive="base">
                                        <p:cTn id="66" dur="2000" fill="hold"/>
                                        <p:tgtEl>
                                          <p:spTgt spid="8"/>
                                        </p:tgtEl>
                                        <p:attrNameLst>
                                          <p:attrName>ppt_y</p:attrName>
                                        </p:attrNameLst>
                                      </p:cBhvr>
                                      <p:tavLst>
                                        <p:tav tm="0">
                                          <p:val>
                                            <p:strVal val="0-#ppt_h/2"/>
                                          </p:val>
                                        </p:tav>
                                        <p:tav tm="100000">
                                          <p:val>
                                            <p:strVal val="#ppt_y"/>
                                          </p:val>
                                        </p:tav>
                                      </p:tavLst>
                                    </p:anim>
                                  </p:childTnLst>
                                </p:cTn>
                              </p:par>
                              <p:par>
                                <p:cTn id="67" presetID="2" presetClass="entr" presetSubtype="9" fill="hold" nodeType="withEffect">
                                  <p:stCondLst>
                                    <p:cond delay="0"/>
                                  </p:stCondLst>
                                  <p:childTnLst>
                                    <p:set>
                                      <p:cBhvr>
                                        <p:cTn id="68" dur="1" fill="hold">
                                          <p:stCondLst>
                                            <p:cond delay="0"/>
                                          </p:stCondLst>
                                        </p:cTn>
                                        <p:tgtEl>
                                          <p:spTgt spid="10"/>
                                        </p:tgtEl>
                                        <p:attrNameLst>
                                          <p:attrName>style.visibility</p:attrName>
                                        </p:attrNameLst>
                                      </p:cBhvr>
                                      <p:to>
                                        <p:strVal val="visible"/>
                                      </p:to>
                                    </p:set>
                                    <p:anim calcmode="lin" valueType="num">
                                      <p:cBhvr additive="base">
                                        <p:cTn id="69" dur="2000" fill="hold"/>
                                        <p:tgtEl>
                                          <p:spTgt spid="10"/>
                                        </p:tgtEl>
                                        <p:attrNameLst>
                                          <p:attrName>ppt_x</p:attrName>
                                        </p:attrNameLst>
                                      </p:cBhvr>
                                      <p:tavLst>
                                        <p:tav tm="0">
                                          <p:val>
                                            <p:strVal val="0-#ppt_w/2"/>
                                          </p:val>
                                        </p:tav>
                                        <p:tav tm="100000">
                                          <p:val>
                                            <p:strVal val="#ppt_x"/>
                                          </p:val>
                                        </p:tav>
                                      </p:tavLst>
                                    </p:anim>
                                    <p:anim calcmode="lin" valueType="num">
                                      <p:cBhvr additive="base">
                                        <p:cTn id="70" dur="2000" fill="hold"/>
                                        <p:tgtEl>
                                          <p:spTgt spid="10"/>
                                        </p:tgtEl>
                                        <p:attrNameLst>
                                          <p:attrName>ppt_y</p:attrName>
                                        </p:attrNameLst>
                                      </p:cBhvr>
                                      <p:tavLst>
                                        <p:tav tm="0">
                                          <p:val>
                                            <p:strVal val="0-#ppt_h/2"/>
                                          </p:val>
                                        </p:tav>
                                        <p:tav tm="100000">
                                          <p:val>
                                            <p:strVal val="#ppt_y"/>
                                          </p:val>
                                        </p:tav>
                                      </p:tavLst>
                                    </p:anim>
                                  </p:childTnLst>
                                </p:cTn>
                              </p:par>
                              <p:par>
                                <p:cTn id="71" presetID="2" presetClass="entr" presetSubtype="9" fill="hold" nodeType="withEffect">
                                  <p:stCondLst>
                                    <p:cond delay="0"/>
                                  </p:stCondLst>
                                  <p:childTnLst>
                                    <p:set>
                                      <p:cBhvr>
                                        <p:cTn id="72" dur="1" fill="hold">
                                          <p:stCondLst>
                                            <p:cond delay="0"/>
                                          </p:stCondLst>
                                        </p:cTn>
                                        <p:tgtEl>
                                          <p:spTgt spid="12"/>
                                        </p:tgtEl>
                                        <p:attrNameLst>
                                          <p:attrName>style.visibility</p:attrName>
                                        </p:attrNameLst>
                                      </p:cBhvr>
                                      <p:to>
                                        <p:strVal val="visible"/>
                                      </p:to>
                                    </p:set>
                                    <p:anim calcmode="lin" valueType="num">
                                      <p:cBhvr additive="base">
                                        <p:cTn id="73" dur="2000" fill="hold"/>
                                        <p:tgtEl>
                                          <p:spTgt spid="12"/>
                                        </p:tgtEl>
                                        <p:attrNameLst>
                                          <p:attrName>ppt_x</p:attrName>
                                        </p:attrNameLst>
                                      </p:cBhvr>
                                      <p:tavLst>
                                        <p:tav tm="0">
                                          <p:val>
                                            <p:strVal val="0-#ppt_w/2"/>
                                          </p:val>
                                        </p:tav>
                                        <p:tav tm="100000">
                                          <p:val>
                                            <p:strVal val="#ppt_x"/>
                                          </p:val>
                                        </p:tav>
                                      </p:tavLst>
                                    </p:anim>
                                    <p:anim calcmode="lin" valueType="num">
                                      <p:cBhvr additive="base">
                                        <p:cTn id="74" dur="2000" fill="hold"/>
                                        <p:tgtEl>
                                          <p:spTgt spid="12"/>
                                        </p:tgtEl>
                                        <p:attrNameLst>
                                          <p:attrName>ppt_y</p:attrName>
                                        </p:attrNameLst>
                                      </p:cBhvr>
                                      <p:tavLst>
                                        <p:tav tm="0">
                                          <p:val>
                                            <p:strVal val="0-#ppt_h/2"/>
                                          </p:val>
                                        </p:tav>
                                        <p:tav tm="100000">
                                          <p:val>
                                            <p:strVal val="#ppt_y"/>
                                          </p:val>
                                        </p:tav>
                                      </p:tavLst>
                                    </p:anim>
                                  </p:childTnLst>
                                </p:cTn>
                              </p:par>
                              <p:par>
                                <p:cTn id="75" presetID="2" presetClass="entr" presetSubtype="9" fill="hold" nodeType="withEffect">
                                  <p:stCondLst>
                                    <p:cond delay="0"/>
                                  </p:stCondLst>
                                  <p:childTnLst>
                                    <p:set>
                                      <p:cBhvr>
                                        <p:cTn id="76" dur="1" fill="hold">
                                          <p:stCondLst>
                                            <p:cond delay="0"/>
                                          </p:stCondLst>
                                        </p:cTn>
                                        <p:tgtEl>
                                          <p:spTgt spid="14"/>
                                        </p:tgtEl>
                                        <p:attrNameLst>
                                          <p:attrName>style.visibility</p:attrName>
                                        </p:attrNameLst>
                                      </p:cBhvr>
                                      <p:to>
                                        <p:strVal val="visible"/>
                                      </p:to>
                                    </p:set>
                                    <p:anim calcmode="lin" valueType="num">
                                      <p:cBhvr additive="base">
                                        <p:cTn id="77" dur="2000" fill="hold"/>
                                        <p:tgtEl>
                                          <p:spTgt spid="14"/>
                                        </p:tgtEl>
                                        <p:attrNameLst>
                                          <p:attrName>ppt_x</p:attrName>
                                        </p:attrNameLst>
                                      </p:cBhvr>
                                      <p:tavLst>
                                        <p:tav tm="0">
                                          <p:val>
                                            <p:strVal val="0-#ppt_w/2"/>
                                          </p:val>
                                        </p:tav>
                                        <p:tav tm="100000">
                                          <p:val>
                                            <p:strVal val="#ppt_x"/>
                                          </p:val>
                                        </p:tav>
                                      </p:tavLst>
                                    </p:anim>
                                    <p:anim calcmode="lin" valueType="num">
                                      <p:cBhvr additive="base">
                                        <p:cTn id="78" dur="2000" fill="hold"/>
                                        <p:tgtEl>
                                          <p:spTgt spid="14"/>
                                        </p:tgtEl>
                                        <p:attrNameLst>
                                          <p:attrName>ppt_y</p:attrName>
                                        </p:attrNameLst>
                                      </p:cBhvr>
                                      <p:tavLst>
                                        <p:tav tm="0">
                                          <p:val>
                                            <p:strVal val="0-#ppt_h/2"/>
                                          </p:val>
                                        </p:tav>
                                        <p:tav tm="100000">
                                          <p:val>
                                            <p:strVal val="#ppt_y"/>
                                          </p:val>
                                        </p:tav>
                                      </p:tavLst>
                                    </p:anim>
                                  </p:childTnLst>
                                </p:cTn>
                              </p:par>
                              <p:par>
                                <p:cTn id="79" presetID="2" presetClass="entr" presetSubtype="9" fill="hold" nodeType="withEffect">
                                  <p:stCondLst>
                                    <p:cond delay="0"/>
                                  </p:stCondLst>
                                  <p:childTnLst>
                                    <p:set>
                                      <p:cBhvr>
                                        <p:cTn id="80" dur="1" fill="hold">
                                          <p:stCondLst>
                                            <p:cond delay="0"/>
                                          </p:stCondLst>
                                        </p:cTn>
                                        <p:tgtEl>
                                          <p:spTgt spid="16"/>
                                        </p:tgtEl>
                                        <p:attrNameLst>
                                          <p:attrName>style.visibility</p:attrName>
                                        </p:attrNameLst>
                                      </p:cBhvr>
                                      <p:to>
                                        <p:strVal val="visible"/>
                                      </p:to>
                                    </p:set>
                                    <p:anim calcmode="lin" valueType="num">
                                      <p:cBhvr additive="base">
                                        <p:cTn id="81" dur="2000" fill="hold"/>
                                        <p:tgtEl>
                                          <p:spTgt spid="16"/>
                                        </p:tgtEl>
                                        <p:attrNameLst>
                                          <p:attrName>ppt_x</p:attrName>
                                        </p:attrNameLst>
                                      </p:cBhvr>
                                      <p:tavLst>
                                        <p:tav tm="0">
                                          <p:val>
                                            <p:strVal val="0-#ppt_w/2"/>
                                          </p:val>
                                        </p:tav>
                                        <p:tav tm="100000">
                                          <p:val>
                                            <p:strVal val="#ppt_x"/>
                                          </p:val>
                                        </p:tav>
                                      </p:tavLst>
                                    </p:anim>
                                    <p:anim calcmode="lin" valueType="num">
                                      <p:cBhvr additive="base">
                                        <p:cTn id="82" dur="2000" fill="hold"/>
                                        <p:tgtEl>
                                          <p:spTgt spid="16"/>
                                        </p:tgtEl>
                                        <p:attrNameLst>
                                          <p:attrName>ppt_y</p:attrName>
                                        </p:attrNameLst>
                                      </p:cBhvr>
                                      <p:tavLst>
                                        <p:tav tm="0">
                                          <p:val>
                                            <p:strVal val="0-#ppt_h/2"/>
                                          </p:val>
                                        </p:tav>
                                        <p:tav tm="100000">
                                          <p:val>
                                            <p:strVal val="#ppt_y"/>
                                          </p:val>
                                        </p:tav>
                                      </p:tavLst>
                                    </p:anim>
                                  </p:childTnLst>
                                </p:cTn>
                              </p:par>
                              <p:par>
                                <p:cTn id="83" presetID="2" presetClass="entr" presetSubtype="9" fill="hold" nodeType="withEffect">
                                  <p:stCondLst>
                                    <p:cond delay="0"/>
                                  </p:stCondLst>
                                  <p:childTnLst>
                                    <p:set>
                                      <p:cBhvr>
                                        <p:cTn id="84" dur="1" fill="hold">
                                          <p:stCondLst>
                                            <p:cond delay="0"/>
                                          </p:stCondLst>
                                        </p:cTn>
                                        <p:tgtEl>
                                          <p:spTgt spid="18"/>
                                        </p:tgtEl>
                                        <p:attrNameLst>
                                          <p:attrName>style.visibility</p:attrName>
                                        </p:attrNameLst>
                                      </p:cBhvr>
                                      <p:to>
                                        <p:strVal val="visible"/>
                                      </p:to>
                                    </p:set>
                                    <p:anim calcmode="lin" valueType="num">
                                      <p:cBhvr additive="base">
                                        <p:cTn id="85" dur="2000" fill="hold"/>
                                        <p:tgtEl>
                                          <p:spTgt spid="18"/>
                                        </p:tgtEl>
                                        <p:attrNameLst>
                                          <p:attrName>ppt_x</p:attrName>
                                        </p:attrNameLst>
                                      </p:cBhvr>
                                      <p:tavLst>
                                        <p:tav tm="0">
                                          <p:val>
                                            <p:strVal val="0-#ppt_w/2"/>
                                          </p:val>
                                        </p:tav>
                                        <p:tav tm="100000">
                                          <p:val>
                                            <p:strVal val="#ppt_x"/>
                                          </p:val>
                                        </p:tav>
                                      </p:tavLst>
                                    </p:anim>
                                    <p:anim calcmode="lin" valueType="num">
                                      <p:cBhvr additive="base">
                                        <p:cTn id="86" dur="2000" fill="hold"/>
                                        <p:tgtEl>
                                          <p:spTgt spid="18"/>
                                        </p:tgtEl>
                                        <p:attrNameLst>
                                          <p:attrName>ppt_y</p:attrName>
                                        </p:attrNameLst>
                                      </p:cBhvr>
                                      <p:tavLst>
                                        <p:tav tm="0">
                                          <p:val>
                                            <p:strVal val="0-#ppt_h/2"/>
                                          </p:val>
                                        </p:tav>
                                        <p:tav tm="100000">
                                          <p:val>
                                            <p:strVal val="#ppt_y"/>
                                          </p:val>
                                        </p:tav>
                                      </p:tavLst>
                                    </p:anim>
                                  </p:childTnLst>
                                </p:cTn>
                              </p:par>
                              <p:par>
                                <p:cTn id="87" presetID="2" presetClass="entr" presetSubtype="9" fill="hold" nodeType="withEffect">
                                  <p:stCondLst>
                                    <p:cond delay="0"/>
                                  </p:stCondLst>
                                  <p:childTnLst>
                                    <p:set>
                                      <p:cBhvr>
                                        <p:cTn id="88" dur="1" fill="hold">
                                          <p:stCondLst>
                                            <p:cond delay="0"/>
                                          </p:stCondLst>
                                        </p:cTn>
                                        <p:tgtEl>
                                          <p:spTgt spid="20"/>
                                        </p:tgtEl>
                                        <p:attrNameLst>
                                          <p:attrName>style.visibility</p:attrName>
                                        </p:attrNameLst>
                                      </p:cBhvr>
                                      <p:to>
                                        <p:strVal val="visible"/>
                                      </p:to>
                                    </p:set>
                                    <p:anim calcmode="lin" valueType="num">
                                      <p:cBhvr additive="base">
                                        <p:cTn id="89" dur="2000" fill="hold"/>
                                        <p:tgtEl>
                                          <p:spTgt spid="20"/>
                                        </p:tgtEl>
                                        <p:attrNameLst>
                                          <p:attrName>ppt_x</p:attrName>
                                        </p:attrNameLst>
                                      </p:cBhvr>
                                      <p:tavLst>
                                        <p:tav tm="0">
                                          <p:val>
                                            <p:strVal val="0-#ppt_w/2"/>
                                          </p:val>
                                        </p:tav>
                                        <p:tav tm="100000">
                                          <p:val>
                                            <p:strVal val="#ppt_x"/>
                                          </p:val>
                                        </p:tav>
                                      </p:tavLst>
                                    </p:anim>
                                    <p:anim calcmode="lin" valueType="num">
                                      <p:cBhvr additive="base">
                                        <p:cTn id="90" dur="2000" fill="hold"/>
                                        <p:tgtEl>
                                          <p:spTgt spid="20"/>
                                        </p:tgtEl>
                                        <p:attrNameLst>
                                          <p:attrName>ppt_y</p:attrName>
                                        </p:attrNameLst>
                                      </p:cBhvr>
                                      <p:tavLst>
                                        <p:tav tm="0">
                                          <p:val>
                                            <p:strVal val="0-#ppt_h/2"/>
                                          </p:val>
                                        </p:tav>
                                        <p:tav tm="100000">
                                          <p:val>
                                            <p:strVal val="#ppt_y"/>
                                          </p:val>
                                        </p:tav>
                                      </p:tavLst>
                                    </p:anim>
                                  </p:childTnLst>
                                </p:cTn>
                              </p:par>
                              <p:par>
                                <p:cTn id="91" presetID="2" presetClass="entr" presetSubtype="9" fill="hold" nodeType="withEffect">
                                  <p:stCondLst>
                                    <p:cond delay="0"/>
                                  </p:stCondLst>
                                  <p:childTnLst>
                                    <p:set>
                                      <p:cBhvr>
                                        <p:cTn id="92" dur="1" fill="hold">
                                          <p:stCondLst>
                                            <p:cond delay="0"/>
                                          </p:stCondLst>
                                        </p:cTn>
                                        <p:tgtEl>
                                          <p:spTgt spid="22"/>
                                        </p:tgtEl>
                                        <p:attrNameLst>
                                          <p:attrName>style.visibility</p:attrName>
                                        </p:attrNameLst>
                                      </p:cBhvr>
                                      <p:to>
                                        <p:strVal val="visible"/>
                                      </p:to>
                                    </p:set>
                                    <p:anim calcmode="lin" valueType="num">
                                      <p:cBhvr additive="base">
                                        <p:cTn id="93" dur="2000" fill="hold"/>
                                        <p:tgtEl>
                                          <p:spTgt spid="22"/>
                                        </p:tgtEl>
                                        <p:attrNameLst>
                                          <p:attrName>ppt_x</p:attrName>
                                        </p:attrNameLst>
                                      </p:cBhvr>
                                      <p:tavLst>
                                        <p:tav tm="0">
                                          <p:val>
                                            <p:strVal val="0-#ppt_w/2"/>
                                          </p:val>
                                        </p:tav>
                                        <p:tav tm="100000">
                                          <p:val>
                                            <p:strVal val="#ppt_x"/>
                                          </p:val>
                                        </p:tav>
                                      </p:tavLst>
                                    </p:anim>
                                    <p:anim calcmode="lin" valueType="num">
                                      <p:cBhvr additive="base">
                                        <p:cTn id="94" dur="2000" fill="hold"/>
                                        <p:tgtEl>
                                          <p:spTgt spid="22"/>
                                        </p:tgtEl>
                                        <p:attrNameLst>
                                          <p:attrName>ppt_y</p:attrName>
                                        </p:attrNameLst>
                                      </p:cBhvr>
                                      <p:tavLst>
                                        <p:tav tm="0">
                                          <p:val>
                                            <p:strVal val="0-#ppt_h/2"/>
                                          </p:val>
                                        </p:tav>
                                        <p:tav tm="100000">
                                          <p:val>
                                            <p:strVal val="#ppt_y"/>
                                          </p:val>
                                        </p:tav>
                                      </p:tavLst>
                                    </p:anim>
                                  </p:childTnLst>
                                </p:cTn>
                              </p:par>
                              <p:par>
                                <p:cTn id="95" presetID="2" presetClass="entr" presetSubtype="9" fill="hold" nodeType="withEffect">
                                  <p:stCondLst>
                                    <p:cond delay="0"/>
                                  </p:stCondLst>
                                  <p:childTnLst>
                                    <p:set>
                                      <p:cBhvr>
                                        <p:cTn id="96" dur="1" fill="hold">
                                          <p:stCondLst>
                                            <p:cond delay="0"/>
                                          </p:stCondLst>
                                        </p:cTn>
                                        <p:tgtEl>
                                          <p:spTgt spid="24"/>
                                        </p:tgtEl>
                                        <p:attrNameLst>
                                          <p:attrName>style.visibility</p:attrName>
                                        </p:attrNameLst>
                                      </p:cBhvr>
                                      <p:to>
                                        <p:strVal val="visible"/>
                                      </p:to>
                                    </p:set>
                                    <p:anim calcmode="lin" valueType="num">
                                      <p:cBhvr additive="base">
                                        <p:cTn id="97" dur="2000" fill="hold"/>
                                        <p:tgtEl>
                                          <p:spTgt spid="24"/>
                                        </p:tgtEl>
                                        <p:attrNameLst>
                                          <p:attrName>ppt_x</p:attrName>
                                        </p:attrNameLst>
                                      </p:cBhvr>
                                      <p:tavLst>
                                        <p:tav tm="0">
                                          <p:val>
                                            <p:strVal val="0-#ppt_w/2"/>
                                          </p:val>
                                        </p:tav>
                                        <p:tav tm="100000">
                                          <p:val>
                                            <p:strVal val="#ppt_x"/>
                                          </p:val>
                                        </p:tav>
                                      </p:tavLst>
                                    </p:anim>
                                    <p:anim calcmode="lin" valueType="num">
                                      <p:cBhvr additive="base">
                                        <p:cTn id="98" dur="2000" fill="hold"/>
                                        <p:tgtEl>
                                          <p:spTgt spid="24"/>
                                        </p:tgtEl>
                                        <p:attrNameLst>
                                          <p:attrName>ppt_y</p:attrName>
                                        </p:attrNameLst>
                                      </p:cBhvr>
                                      <p:tavLst>
                                        <p:tav tm="0">
                                          <p:val>
                                            <p:strVal val="0-#ppt_h/2"/>
                                          </p:val>
                                        </p:tav>
                                        <p:tav tm="100000">
                                          <p:val>
                                            <p:strVal val="#ppt_y"/>
                                          </p:val>
                                        </p:tav>
                                      </p:tavLst>
                                    </p:anim>
                                  </p:childTnLst>
                                </p:cTn>
                              </p:par>
                              <p:par>
                                <p:cTn id="99" presetID="2" presetClass="entr" presetSubtype="9" fill="hold" nodeType="withEffect">
                                  <p:stCondLst>
                                    <p:cond delay="0"/>
                                  </p:stCondLst>
                                  <p:childTnLst>
                                    <p:set>
                                      <p:cBhvr>
                                        <p:cTn id="100" dur="1" fill="hold">
                                          <p:stCondLst>
                                            <p:cond delay="0"/>
                                          </p:stCondLst>
                                        </p:cTn>
                                        <p:tgtEl>
                                          <p:spTgt spid="26"/>
                                        </p:tgtEl>
                                        <p:attrNameLst>
                                          <p:attrName>style.visibility</p:attrName>
                                        </p:attrNameLst>
                                      </p:cBhvr>
                                      <p:to>
                                        <p:strVal val="visible"/>
                                      </p:to>
                                    </p:set>
                                    <p:anim calcmode="lin" valueType="num">
                                      <p:cBhvr additive="base">
                                        <p:cTn id="101" dur="2000" fill="hold"/>
                                        <p:tgtEl>
                                          <p:spTgt spid="26"/>
                                        </p:tgtEl>
                                        <p:attrNameLst>
                                          <p:attrName>ppt_x</p:attrName>
                                        </p:attrNameLst>
                                      </p:cBhvr>
                                      <p:tavLst>
                                        <p:tav tm="0">
                                          <p:val>
                                            <p:strVal val="0-#ppt_w/2"/>
                                          </p:val>
                                        </p:tav>
                                        <p:tav tm="100000">
                                          <p:val>
                                            <p:strVal val="#ppt_x"/>
                                          </p:val>
                                        </p:tav>
                                      </p:tavLst>
                                    </p:anim>
                                    <p:anim calcmode="lin" valueType="num">
                                      <p:cBhvr additive="base">
                                        <p:cTn id="102" dur="2000" fill="hold"/>
                                        <p:tgtEl>
                                          <p:spTgt spid="26"/>
                                        </p:tgtEl>
                                        <p:attrNameLst>
                                          <p:attrName>ppt_y</p:attrName>
                                        </p:attrNameLst>
                                      </p:cBhvr>
                                      <p:tavLst>
                                        <p:tav tm="0">
                                          <p:val>
                                            <p:strVal val="0-#ppt_h/2"/>
                                          </p:val>
                                        </p:tav>
                                        <p:tav tm="100000">
                                          <p:val>
                                            <p:strVal val="#ppt_y"/>
                                          </p:val>
                                        </p:tav>
                                      </p:tavLst>
                                    </p:anim>
                                  </p:childTnLst>
                                </p:cTn>
                              </p:par>
                              <p:par>
                                <p:cTn id="103" presetID="8" presetClass="emph" presetSubtype="0" autoRev="1" fill="hold" nodeType="withEffect">
                                  <p:stCondLst>
                                    <p:cond delay="0"/>
                                  </p:stCondLst>
                                  <p:childTnLst>
                                    <p:animRot by="21600000">
                                      <p:cBhvr>
                                        <p:cTn id="104" dur="2000" fill="hold"/>
                                        <p:tgtEl>
                                          <p:spTgt spid="4"/>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6"/>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8"/>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10"/>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12"/>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14"/>
                                        </p:tgtEl>
                                        <p:attrNameLst>
                                          <p:attrName>r</p:attrName>
                                        </p:attrNameLst>
                                      </p:cBhvr>
                                    </p:animRot>
                                  </p:childTnLst>
                                </p:cTn>
                              </p:par>
                              <p:par>
                                <p:cTn id="115" presetID="8" presetClass="emph" presetSubtype="0" autoRev="1" fill="hold" nodeType="withEffect">
                                  <p:stCondLst>
                                    <p:cond delay="0"/>
                                  </p:stCondLst>
                                  <p:childTnLst>
                                    <p:animRot by="21600000">
                                      <p:cBhvr>
                                        <p:cTn id="116" dur="2000" fill="hold"/>
                                        <p:tgtEl>
                                          <p:spTgt spid="16"/>
                                        </p:tgtEl>
                                        <p:attrNameLst>
                                          <p:attrName>r</p:attrName>
                                        </p:attrNameLst>
                                      </p:cBhvr>
                                    </p:animRot>
                                  </p:childTnLst>
                                </p:cTn>
                              </p:par>
                              <p:par>
                                <p:cTn id="117" presetID="8" presetClass="emph" presetSubtype="0" autoRev="1" fill="hold" nodeType="withEffect">
                                  <p:stCondLst>
                                    <p:cond delay="0"/>
                                  </p:stCondLst>
                                  <p:childTnLst>
                                    <p:animRot by="21600000">
                                      <p:cBhvr>
                                        <p:cTn id="118" dur="2000" fill="hold"/>
                                        <p:tgtEl>
                                          <p:spTgt spid="18"/>
                                        </p:tgtEl>
                                        <p:attrNameLst>
                                          <p:attrName>r</p:attrName>
                                        </p:attrNameLst>
                                      </p:cBhvr>
                                    </p:animRot>
                                  </p:childTnLst>
                                </p:cTn>
                              </p:par>
                              <p:par>
                                <p:cTn id="119" presetID="8" presetClass="emph" presetSubtype="0" autoRev="1" fill="hold" nodeType="withEffect">
                                  <p:stCondLst>
                                    <p:cond delay="0"/>
                                  </p:stCondLst>
                                  <p:childTnLst>
                                    <p:animRot by="21600000">
                                      <p:cBhvr>
                                        <p:cTn id="120" dur="2000" fill="hold"/>
                                        <p:tgtEl>
                                          <p:spTgt spid="20"/>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22"/>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24"/>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26"/>
                                        </p:tgtEl>
                                        <p:attrNameLst>
                                          <p:attrName>r</p:attrName>
                                        </p:attrNameLst>
                                      </p:cBhvr>
                                    </p:animRot>
                                  </p:childTnLst>
                                </p:cTn>
                              </p:par>
                              <p:par>
                                <p:cTn id="127" presetID="8" presetClass="emph" presetSubtype="0" autoRev="1" fill="hold" nodeType="withEffect">
                                  <p:stCondLst>
                                    <p:cond delay="0"/>
                                  </p:stCondLst>
                                  <p:childTnLst>
                                    <p:animRot by="-21600000">
                                      <p:cBhvr>
                                        <p:cTn id="128" dur="2000" fill="hold"/>
                                        <p:tgtEl>
                                          <p:spTgt spid="5"/>
                                        </p:tgtEl>
                                        <p:attrNameLst>
                                          <p:attrName>r</p:attrName>
                                        </p:attrNameLst>
                                      </p:cBhvr>
                                    </p:animRot>
                                  </p:childTnLst>
                                </p:cTn>
                              </p:par>
                              <p:par>
                                <p:cTn id="129" presetID="8" presetClass="emph" presetSubtype="0" autoRev="1" fill="hold" nodeType="withEffect">
                                  <p:stCondLst>
                                    <p:cond delay="0"/>
                                  </p:stCondLst>
                                  <p:childTnLst>
                                    <p:animRot by="-21600000">
                                      <p:cBhvr>
                                        <p:cTn id="130" dur="2000" fill="hold"/>
                                        <p:tgtEl>
                                          <p:spTgt spid="7"/>
                                        </p:tgtEl>
                                        <p:attrNameLst>
                                          <p:attrName>r</p:attrName>
                                        </p:attrNameLst>
                                      </p:cBhvr>
                                    </p:animRot>
                                  </p:childTnLst>
                                </p:cTn>
                              </p:par>
                              <p:par>
                                <p:cTn id="131" presetID="8" presetClass="emph" presetSubtype="0" autoRev="1" fill="hold" nodeType="withEffect">
                                  <p:stCondLst>
                                    <p:cond delay="0"/>
                                  </p:stCondLst>
                                  <p:childTnLst>
                                    <p:animRot by="-21600000">
                                      <p:cBhvr>
                                        <p:cTn id="132" dur="2000" fill="hold"/>
                                        <p:tgtEl>
                                          <p:spTgt spid="9"/>
                                        </p:tgtEl>
                                        <p:attrNameLst>
                                          <p:attrName>r</p:attrName>
                                        </p:attrNameLst>
                                      </p:cBhvr>
                                    </p:animRot>
                                  </p:childTnLst>
                                </p:cTn>
                              </p:par>
                              <p:par>
                                <p:cTn id="133" presetID="8" presetClass="emph" presetSubtype="0" autoRev="1" fill="hold" nodeType="withEffect">
                                  <p:stCondLst>
                                    <p:cond delay="0"/>
                                  </p:stCondLst>
                                  <p:childTnLst>
                                    <p:animRot by="-21600000">
                                      <p:cBhvr>
                                        <p:cTn id="134" dur="2000" fill="hold"/>
                                        <p:tgtEl>
                                          <p:spTgt spid="11"/>
                                        </p:tgtEl>
                                        <p:attrNameLst>
                                          <p:attrName>r</p:attrName>
                                        </p:attrNameLst>
                                      </p:cBhvr>
                                    </p:animRot>
                                  </p:childTnLst>
                                </p:cTn>
                              </p:par>
                              <p:par>
                                <p:cTn id="135" presetID="8" presetClass="emph" presetSubtype="0" autoRev="1" fill="hold" nodeType="withEffect">
                                  <p:stCondLst>
                                    <p:cond delay="0"/>
                                  </p:stCondLst>
                                  <p:childTnLst>
                                    <p:animRot by="-21600000">
                                      <p:cBhvr>
                                        <p:cTn id="136" dur="2000" fill="hold"/>
                                        <p:tgtEl>
                                          <p:spTgt spid="13"/>
                                        </p:tgtEl>
                                        <p:attrNameLst>
                                          <p:attrName>r</p:attrName>
                                        </p:attrNameLst>
                                      </p:cBhvr>
                                    </p:animRot>
                                  </p:childTnLst>
                                </p:cTn>
                              </p:par>
                              <p:par>
                                <p:cTn id="137" presetID="8" presetClass="emph" presetSubtype="0" autoRev="1" fill="hold" nodeType="withEffect">
                                  <p:stCondLst>
                                    <p:cond delay="0"/>
                                  </p:stCondLst>
                                  <p:childTnLst>
                                    <p:animRot by="-21600000">
                                      <p:cBhvr>
                                        <p:cTn id="138" dur="2000" fill="hold"/>
                                        <p:tgtEl>
                                          <p:spTgt spid="15"/>
                                        </p:tgtEl>
                                        <p:attrNameLst>
                                          <p:attrName>r</p:attrName>
                                        </p:attrNameLst>
                                      </p:cBhvr>
                                    </p:animRot>
                                  </p:childTnLst>
                                </p:cTn>
                              </p:par>
                              <p:par>
                                <p:cTn id="139" presetID="8" presetClass="emph" presetSubtype="0" autoRev="1" fill="hold" nodeType="withEffect">
                                  <p:stCondLst>
                                    <p:cond delay="0"/>
                                  </p:stCondLst>
                                  <p:childTnLst>
                                    <p:animRot by="-21600000">
                                      <p:cBhvr>
                                        <p:cTn id="140" dur="2000" fill="hold"/>
                                        <p:tgtEl>
                                          <p:spTgt spid="17"/>
                                        </p:tgtEl>
                                        <p:attrNameLst>
                                          <p:attrName>r</p:attrName>
                                        </p:attrNameLst>
                                      </p:cBhvr>
                                    </p:animRot>
                                  </p:childTnLst>
                                </p:cTn>
                              </p:par>
                              <p:par>
                                <p:cTn id="141" presetID="8" presetClass="emph" presetSubtype="0" autoRev="1" fill="hold" nodeType="withEffect">
                                  <p:stCondLst>
                                    <p:cond delay="0"/>
                                  </p:stCondLst>
                                  <p:childTnLst>
                                    <p:animRot by="-21600000">
                                      <p:cBhvr>
                                        <p:cTn id="142" dur="2000" fill="hold"/>
                                        <p:tgtEl>
                                          <p:spTgt spid="19"/>
                                        </p:tgtEl>
                                        <p:attrNameLst>
                                          <p:attrName>r</p:attrName>
                                        </p:attrNameLst>
                                      </p:cBhvr>
                                    </p:animRot>
                                  </p:childTnLst>
                                </p:cTn>
                              </p:par>
                              <p:par>
                                <p:cTn id="143" presetID="8" presetClass="emph" presetSubtype="0" autoRev="1" fill="hold" nodeType="withEffect">
                                  <p:stCondLst>
                                    <p:cond delay="0"/>
                                  </p:stCondLst>
                                  <p:childTnLst>
                                    <p:animRot by="-21600000">
                                      <p:cBhvr>
                                        <p:cTn id="144" dur="2000" fill="hold"/>
                                        <p:tgtEl>
                                          <p:spTgt spid="21"/>
                                        </p:tgtEl>
                                        <p:attrNameLst>
                                          <p:attrName>r</p:attrName>
                                        </p:attrNameLst>
                                      </p:cBhvr>
                                    </p:animRot>
                                  </p:childTnLst>
                                </p:cTn>
                              </p:par>
                              <p:par>
                                <p:cTn id="145" presetID="8" presetClass="emph" presetSubtype="0" autoRev="1" fill="hold" nodeType="withEffect">
                                  <p:stCondLst>
                                    <p:cond delay="0"/>
                                  </p:stCondLst>
                                  <p:childTnLst>
                                    <p:animRot by="-21600000">
                                      <p:cBhvr>
                                        <p:cTn id="146" dur="2000" fill="hold"/>
                                        <p:tgtEl>
                                          <p:spTgt spid="23"/>
                                        </p:tgtEl>
                                        <p:attrNameLst>
                                          <p:attrName>r</p:attrName>
                                        </p:attrNameLst>
                                      </p:cBhvr>
                                    </p:animRot>
                                  </p:childTnLst>
                                </p:cTn>
                              </p:par>
                              <p:par>
                                <p:cTn id="147" presetID="8" presetClass="emph" presetSubtype="0" autoRev="1" fill="hold" nodeType="withEffect">
                                  <p:stCondLst>
                                    <p:cond delay="0"/>
                                  </p:stCondLst>
                                  <p:childTnLst>
                                    <p:animRot by="-21600000">
                                      <p:cBhvr>
                                        <p:cTn id="148" dur="2000" fill="hold"/>
                                        <p:tgtEl>
                                          <p:spTgt spid="25"/>
                                        </p:tgtEl>
                                        <p:attrNameLst>
                                          <p:attrName>r</p:attrName>
                                        </p:attrNameLst>
                                      </p:cBhvr>
                                    </p:animRot>
                                  </p:childTnLst>
                                </p:cTn>
                              </p:par>
                              <p:par>
                                <p:cTn id="149" presetID="8" presetClass="emph" presetSubtype="0" autoRev="1" fill="hold" nodeType="withEffect">
                                  <p:stCondLst>
                                    <p:cond delay="0"/>
                                  </p:stCondLst>
                                  <p:childTnLst>
                                    <p:animRot by="-21600000">
                                      <p:cBhvr>
                                        <p:cTn id="150" dur="2000" fill="hold"/>
                                        <p:tgtEl>
                                          <p:spTgt spid="27"/>
                                        </p:tgtEl>
                                        <p:attrNameLst>
                                          <p:attrName>r</p:attrName>
                                        </p:attrNameLst>
                                      </p:cBhvr>
                                    </p:animRot>
                                  </p:childTnLst>
                                </p:cTn>
                              </p:par>
                            </p:childTnLst>
                          </p:cTn>
                        </p:par>
                        <p:par>
                          <p:cTn id="151" fill="hold">
                            <p:stCondLst>
                              <p:cond delay="4000"/>
                            </p:stCondLst>
                            <p:childTnLst>
                              <p:par>
                                <p:cTn id="152" presetID="2" presetClass="exit" presetSubtype="12" fill="hold" nodeType="afterEffect">
                                  <p:stCondLst>
                                    <p:cond delay="0"/>
                                  </p:stCondLst>
                                  <p:childTnLst>
                                    <p:anim calcmode="lin" valueType="num">
                                      <p:cBhvr additive="base">
                                        <p:cTn id="153" dur="2000"/>
                                        <p:tgtEl>
                                          <p:spTgt spid="4"/>
                                        </p:tgtEl>
                                        <p:attrNameLst>
                                          <p:attrName>ppt_x</p:attrName>
                                        </p:attrNameLst>
                                      </p:cBhvr>
                                      <p:tavLst>
                                        <p:tav tm="0">
                                          <p:val>
                                            <p:strVal val="ppt_x"/>
                                          </p:val>
                                        </p:tav>
                                        <p:tav tm="100000">
                                          <p:val>
                                            <p:strVal val="0-ppt_w/2"/>
                                          </p:val>
                                        </p:tav>
                                      </p:tavLst>
                                    </p:anim>
                                    <p:anim calcmode="lin" valueType="num">
                                      <p:cBhvr additive="base">
                                        <p:cTn id="154" dur="2000"/>
                                        <p:tgtEl>
                                          <p:spTgt spid="4"/>
                                        </p:tgtEl>
                                        <p:attrNameLst>
                                          <p:attrName>ppt_y</p:attrName>
                                        </p:attrNameLst>
                                      </p:cBhvr>
                                      <p:tavLst>
                                        <p:tav tm="0">
                                          <p:val>
                                            <p:strVal val="ppt_y"/>
                                          </p:val>
                                        </p:tav>
                                        <p:tav tm="100000">
                                          <p:val>
                                            <p:strVal val="1+ppt_h/2"/>
                                          </p:val>
                                        </p:tav>
                                      </p:tavLst>
                                    </p:anim>
                                    <p:set>
                                      <p:cBhvr>
                                        <p:cTn id="155" dur="1" fill="hold">
                                          <p:stCondLst>
                                            <p:cond delay="1999"/>
                                          </p:stCondLst>
                                        </p:cTn>
                                        <p:tgtEl>
                                          <p:spTgt spid="4"/>
                                        </p:tgtEl>
                                        <p:attrNameLst>
                                          <p:attrName>style.visibility</p:attrName>
                                        </p:attrNameLst>
                                      </p:cBhvr>
                                      <p:to>
                                        <p:strVal val="hidden"/>
                                      </p:to>
                                    </p:set>
                                  </p:childTnLst>
                                </p:cTn>
                              </p:par>
                              <p:par>
                                <p:cTn id="156" presetID="2" presetClass="exit" presetSubtype="12" fill="hold" nodeType="withEffect">
                                  <p:stCondLst>
                                    <p:cond delay="0"/>
                                  </p:stCondLst>
                                  <p:childTnLst>
                                    <p:anim calcmode="lin" valueType="num">
                                      <p:cBhvr additive="base">
                                        <p:cTn id="157" dur="2000"/>
                                        <p:tgtEl>
                                          <p:spTgt spid="6"/>
                                        </p:tgtEl>
                                        <p:attrNameLst>
                                          <p:attrName>ppt_x</p:attrName>
                                        </p:attrNameLst>
                                      </p:cBhvr>
                                      <p:tavLst>
                                        <p:tav tm="0">
                                          <p:val>
                                            <p:strVal val="ppt_x"/>
                                          </p:val>
                                        </p:tav>
                                        <p:tav tm="100000">
                                          <p:val>
                                            <p:strVal val="0-ppt_w/2"/>
                                          </p:val>
                                        </p:tav>
                                      </p:tavLst>
                                    </p:anim>
                                    <p:anim calcmode="lin" valueType="num">
                                      <p:cBhvr additive="base">
                                        <p:cTn id="158" dur="2000"/>
                                        <p:tgtEl>
                                          <p:spTgt spid="6"/>
                                        </p:tgtEl>
                                        <p:attrNameLst>
                                          <p:attrName>ppt_y</p:attrName>
                                        </p:attrNameLst>
                                      </p:cBhvr>
                                      <p:tavLst>
                                        <p:tav tm="0">
                                          <p:val>
                                            <p:strVal val="ppt_y"/>
                                          </p:val>
                                        </p:tav>
                                        <p:tav tm="100000">
                                          <p:val>
                                            <p:strVal val="1+ppt_h/2"/>
                                          </p:val>
                                        </p:tav>
                                      </p:tavLst>
                                    </p:anim>
                                    <p:set>
                                      <p:cBhvr>
                                        <p:cTn id="159" dur="1" fill="hold">
                                          <p:stCondLst>
                                            <p:cond delay="1999"/>
                                          </p:stCondLst>
                                        </p:cTn>
                                        <p:tgtEl>
                                          <p:spTgt spid="6"/>
                                        </p:tgtEl>
                                        <p:attrNameLst>
                                          <p:attrName>style.visibility</p:attrName>
                                        </p:attrNameLst>
                                      </p:cBhvr>
                                      <p:to>
                                        <p:strVal val="hidden"/>
                                      </p:to>
                                    </p:set>
                                  </p:childTnLst>
                                </p:cTn>
                              </p:par>
                              <p:par>
                                <p:cTn id="160" presetID="2" presetClass="exit" presetSubtype="12" fill="hold" nodeType="withEffect">
                                  <p:stCondLst>
                                    <p:cond delay="0"/>
                                  </p:stCondLst>
                                  <p:childTnLst>
                                    <p:anim calcmode="lin" valueType="num">
                                      <p:cBhvr additive="base">
                                        <p:cTn id="161" dur="2000"/>
                                        <p:tgtEl>
                                          <p:spTgt spid="8"/>
                                        </p:tgtEl>
                                        <p:attrNameLst>
                                          <p:attrName>ppt_x</p:attrName>
                                        </p:attrNameLst>
                                      </p:cBhvr>
                                      <p:tavLst>
                                        <p:tav tm="0">
                                          <p:val>
                                            <p:strVal val="ppt_x"/>
                                          </p:val>
                                        </p:tav>
                                        <p:tav tm="100000">
                                          <p:val>
                                            <p:strVal val="0-ppt_w/2"/>
                                          </p:val>
                                        </p:tav>
                                      </p:tavLst>
                                    </p:anim>
                                    <p:anim calcmode="lin" valueType="num">
                                      <p:cBhvr additive="base">
                                        <p:cTn id="162" dur="2000"/>
                                        <p:tgtEl>
                                          <p:spTgt spid="8"/>
                                        </p:tgtEl>
                                        <p:attrNameLst>
                                          <p:attrName>ppt_y</p:attrName>
                                        </p:attrNameLst>
                                      </p:cBhvr>
                                      <p:tavLst>
                                        <p:tav tm="0">
                                          <p:val>
                                            <p:strVal val="ppt_y"/>
                                          </p:val>
                                        </p:tav>
                                        <p:tav tm="100000">
                                          <p:val>
                                            <p:strVal val="1+ppt_h/2"/>
                                          </p:val>
                                        </p:tav>
                                      </p:tavLst>
                                    </p:anim>
                                    <p:set>
                                      <p:cBhvr>
                                        <p:cTn id="163" dur="1" fill="hold">
                                          <p:stCondLst>
                                            <p:cond delay="1999"/>
                                          </p:stCondLst>
                                        </p:cTn>
                                        <p:tgtEl>
                                          <p:spTgt spid="8"/>
                                        </p:tgtEl>
                                        <p:attrNameLst>
                                          <p:attrName>style.visibility</p:attrName>
                                        </p:attrNameLst>
                                      </p:cBhvr>
                                      <p:to>
                                        <p:strVal val="hidden"/>
                                      </p:to>
                                    </p:set>
                                  </p:childTnLst>
                                </p:cTn>
                              </p:par>
                              <p:par>
                                <p:cTn id="164" presetID="2" presetClass="exit" presetSubtype="12" fill="hold" nodeType="withEffect">
                                  <p:stCondLst>
                                    <p:cond delay="0"/>
                                  </p:stCondLst>
                                  <p:childTnLst>
                                    <p:anim calcmode="lin" valueType="num">
                                      <p:cBhvr additive="base">
                                        <p:cTn id="165" dur="2000"/>
                                        <p:tgtEl>
                                          <p:spTgt spid="10"/>
                                        </p:tgtEl>
                                        <p:attrNameLst>
                                          <p:attrName>ppt_x</p:attrName>
                                        </p:attrNameLst>
                                      </p:cBhvr>
                                      <p:tavLst>
                                        <p:tav tm="0">
                                          <p:val>
                                            <p:strVal val="ppt_x"/>
                                          </p:val>
                                        </p:tav>
                                        <p:tav tm="100000">
                                          <p:val>
                                            <p:strVal val="0-ppt_w/2"/>
                                          </p:val>
                                        </p:tav>
                                      </p:tavLst>
                                    </p:anim>
                                    <p:anim calcmode="lin" valueType="num">
                                      <p:cBhvr additive="base">
                                        <p:cTn id="166" dur="2000"/>
                                        <p:tgtEl>
                                          <p:spTgt spid="10"/>
                                        </p:tgtEl>
                                        <p:attrNameLst>
                                          <p:attrName>ppt_y</p:attrName>
                                        </p:attrNameLst>
                                      </p:cBhvr>
                                      <p:tavLst>
                                        <p:tav tm="0">
                                          <p:val>
                                            <p:strVal val="ppt_y"/>
                                          </p:val>
                                        </p:tav>
                                        <p:tav tm="100000">
                                          <p:val>
                                            <p:strVal val="1+ppt_h/2"/>
                                          </p:val>
                                        </p:tav>
                                      </p:tavLst>
                                    </p:anim>
                                    <p:set>
                                      <p:cBhvr>
                                        <p:cTn id="167" dur="1" fill="hold">
                                          <p:stCondLst>
                                            <p:cond delay="1999"/>
                                          </p:stCondLst>
                                        </p:cTn>
                                        <p:tgtEl>
                                          <p:spTgt spid="10"/>
                                        </p:tgtEl>
                                        <p:attrNameLst>
                                          <p:attrName>style.visibility</p:attrName>
                                        </p:attrNameLst>
                                      </p:cBhvr>
                                      <p:to>
                                        <p:strVal val="hidden"/>
                                      </p:to>
                                    </p:set>
                                  </p:childTnLst>
                                </p:cTn>
                              </p:par>
                              <p:par>
                                <p:cTn id="168" presetID="2" presetClass="exit" presetSubtype="12" fill="hold" nodeType="withEffect">
                                  <p:stCondLst>
                                    <p:cond delay="0"/>
                                  </p:stCondLst>
                                  <p:childTnLst>
                                    <p:anim calcmode="lin" valueType="num">
                                      <p:cBhvr additive="base">
                                        <p:cTn id="169" dur="2000"/>
                                        <p:tgtEl>
                                          <p:spTgt spid="12"/>
                                        </p:tgtEl>
                                        <p:attrNameLst>
                                          <p:attrName>ppt_x</p:attrName>
                                        </p:attrNameLst>
                                      </p:cBhvr>
                                      <p:tavLst>
                                        <p:tav tm="0">
                                          <p:val>
                                            <p:strVal val="ppt_x"/>
                                          </p:val>
                                        </p:tav>
                                        <p:tav tm="100000">
                                          <p:val>
                                            <p:strVal val="0-ppt_w/2"/>
                                          </p:val>
                                        </p:tav>
                                      </p:tavLst>
                                    </p:anim>
                                    <p:anim calcmode="lin" valueType="num">
                                      <p:cBhvr additive="base">
                                        <p:cTn id="170" dur="2000"/>
                                        <p:tgtEl>
                                          <p:spTgt spid="12"/>
                                        </p:tgtEl>
                                        <p:attrNameLst>
                                          <p:attrName>ppt_y</p:attrName>
                                        </p:attrNameLst>
                                      </p:cBhvr>
                                      <p:tavLst>
                                        <p:tav tm="0">
                                          <p:val>
                                            <p:strVal val="ppt_y"/>
                                          </p:val>
                                        </p:tav>
                                        <p:tav tm="100000">
                                          <p:val>
                                            <p:strVal val="1+ppt_h/2"/>
                                          </p:val>
                                        </p:tav>
                                      </p:tavLst>
                                    </p:anim>
                                    <p:set>
                                      <p:cBhvr>
                                        <p:cTn id="171" dur="1" fill="hold">
                                          <p:stCondLst>
                                            <p:cond delay="1999"/>
                                          </p:stCondLst>
                                        </p:cTn>
                                        <p:tgtEl>
                                          <p:spTgt spid="12"/>
                                        </p:tgtEl>
                                        <p:attrNameLst>
                                          <p:attrName>style.visibility</p:attrName>
                                        </p:attrNameLst>
                                      </p:cBhvr>
                                      <p:to>
                                        <p:strVal val="hidden"/>
                                      </p:to>
                                    </p:set>
                                  </p:childTnLst>
                                </p:cTn>
                              </p:par>
                              <p:par>
                                <p:cTn id="172" presetID="2" presetClass="exit" presetSubtype="12" fill="hold" nodeType="withEffect">
                                  <p:stCondLst>
                                    <p:cond delay="0"/>
                                  </p:stCondLst>
                                  <p:childTnLst>
                                    <p:anim calcmode="lin" valueType="num">
                                      <p:cBhvr additive="base">
                                        <p:cTn id="173" dur="2000"/>
                                        <p:tgtEl>
                                          <p:spTgt spid="14"/>
                                        </p:tgtEl>
                                        <p:attrNameLst>
                                          <p:attrName>ppt_x</p:attrName>
                                        </p:attrNameLst>
                                      </p:cBhvr>
                                      <p:tavLst>
                                        <p:tav tm="0">
                                          <p:val>
                                            <p:strVal val="ppt_x"/>
                                          </p:val>
                                        </p:tav>
                                        <p:tav tm="100000">
                                          <p:val>
                                            <p:strVal val="0-ppt_w/2"/>
                                          </p:val>
                                        </p:tav>
                                      </p:tavLst>
                                    </p:anim>
                                    <p:anim calcmode="lin" valueType="num">
                                      <p:cBhvr additive="base">
                                        <p:cTn id="174" dur="2000"/>
                                        <p:tgtEl>
                                          <p:spTgt spid="14"/>
                                        </p:tgtEl>
                                        <p:attrNameLst>
                                          <p:attrName>ppt_y</p:attrName>
                                        </p:attrNameLst>
                                      </p:cBhvr>
                                      <p:tavLst>
                                        <p:tav tm="0">
                                          <p:val>
                                            <p:strVal val="ppt_y"/>
                                          </p:val>
                                        </p:tav>
                                        <p:tav tm="100000">
                                          <p:val>
                                            <p:strVal val="1+ppt_h/2"/>
                                          </p:val>
                                        </p:tav>
                                      </p:tavLst>
                                    </p:anim>
                                    <p:set>
                                      <p:cBhvr>
                                        <p:cTn id="175" dur="1" fill="hold">
                                          <p:stCondLst>
                                            <p:cond delay="1999"/>
                                          </p:stCondLst>
                                        </p:cTn>
                                        <p:tgtEl>
                                          <p:spTgt spid="14"/>
                                        </p:tgtEl>
                                        <p:attrNameLst>
                                          <p:attrName>style.visibility</p:attrName>
                                        </p:attrNameLst>
                                      </p:cBhvr>
                                      <p:to>
                                        <p:strVal val="hidden"/>
                                      </p:to>
                                    </p:set>
                                  </p:childTnLst>
                                </p:cTn>
                              </p:par>
                              <p:par>
                                <p:cTn id="176" presetID="2" presetClass="exit" presetSubtype="12" fill="hold" nodeType="withEffect">
                                  <p:stCondLst>
                                    <p:cond delay="0"/>
                                  </p:stCondLst>
                                  <p:childTnLst>
                                    <p:anim calcmode="lin" valueType="num">
                                      <p:cBhvr additive="base">
                                        <p:cTn id="177" dur="2000"/>
                                        <p:tgtEl>
                                          <p:spTgt spid="16"/>
                                        </p:tgtEl>
                                        <p:attrNameLst>
                                          <p:attrName>ppt_x</p:attrName>
                                        </p:attrNameLst>
                                      </p:cBhvr>
                                      <p:tavLst>
                                        <p:tav tm="0">
                                          <p:val>
                                            <p:strVal val="ppt_x"/>
                                          </p:val>
                                        </p:tav>
                                        <p:tav tm="100000">
                                          <p:val>
                                            <p:strVal val="0-ppt_w/2"/>
                                          </p:val>
                                        </p:tav>
                                      </p:tavLst>
                                    </p:anim>
                                    <p:anim calcmode="lin" valueType="num">
                                      <p:cBhvr additive="base">
                                        <p:cTn id="178" dur="2000"/>
                                        <p:tgtEl>
                                          <p:spTgt spid="16"/>
                                        </p:tgtEl>
                                        <p:attrNameLst>
                                          <p:attrName>ppt_y</p:attrName>
                                        </p:attrNameLst>
                                      </p:cBhvr>
                                      <p:tavLst>
                                        <p:tav tm="0">
                                          <p:val>
                                            <p:strVal val="ppt_y"/>
                                          </p:val>
                                        </p:tav>
                                        <p:tav tm="100000">
                                          <p:val>
                                            <p:strVal val="1+ppt_h/2"/>
                                          </p:val>
                                        </p:tav>
                                      </p:tavLst>
                                    </p:anim>
                                    <p:set>
                                      <p:cBhvr>
                                        <p:cTn id="179" dur="1" fill="hold">
                                          <p:stCondLst>
                                            <p:cond delay="1999"/>
                                          </p:stCondLst>
                                        </p:cTn>
                                        <p:tgtEl>
                                          <p:spTgt spid="16"/>
                                        </p:tgtEl>
                                        <p:attrNameLst>
                                          <p:attrName>style.visibility</p:attrName>
                                        </p:attrNameLst>
                                      </p:cBhvr>
                                      <p:to>
                                        <p:strVal val="hidden"/>
                                      </p:to>
                                    </p:set>
                                  </p:childTnLst>
                                </p:cTn>
                              </p:par>
                              <p:par>
                                <p:cTn id="180" presetID="2" presetClass="exit" presetSubtype="12" fill="hold" nodeType="withEffect">
                                  <p:stCondLst>
                                    <p:cond delay="0"/>
                                  </p:stCondLst>
                                  <p:childTnLst>
                                    <p:anim calcmode="lin" valueType="num">
                                      <p:cBhvr additive="base">
                                        <p:cTn id="181" dur="2000"/>
                                        <p:tgtEl>
                                          <p:spTgt spid="18"/>
                                        </p:tgtEl>
                                        <p:attrNameLst>
                                          <p:attrName>ppt_x</p:attrName>
                                        </p:attrNameLst>
                                      </p:cBhvr>
                                      <p:tavLst>
                                        <p:tav tm="0">
                                          <p:val>
                                            <p:strVal val="ppt_x"/>
                                          </p:val>
                                        </p:tav>
                                        <p:tav tm="100000">
                                          <p:val>
                                            <p:strVal val="0-ppt_w/2"/>
                                          </p:val>
                                        </p:tav>
                                      </p:tavLst>
                                    </p:anim>
                                    <p:anim calcmode="lin" valueType="num">
                                      <p:cBhvr additive="base">
                                        <p:cTn id="182" dur="2000"/>
                                        <p:tgtEl>
                                          <p:spTgt spid="18"/>
                                        </p:tgtEl>
                                        <p:attrNameLst>
                                          <p:attrName>ppt_y</p:attrName>
                                        </p:attrNameLst>
                                      </p:cBhvr>
                                      <p:tavLst>
                                        <p:tav tm="0">
                                          <p:val>
                                            <p:strVal val="ppt_y"/>
                                          </p:val>
                                        </p:tav>
                                        <p:tav tm="100000">
                                          <p:val>
                                            <p:strVal val="1+ppt_h/2"/>
                                          </p:val>
                                        </p:tav>
                                      </p:tavLst>
                                    </p:anim>
                                    <p:set>
                                      <p:cBhvr>
                                        <p:cTn id="183" dur="1" fill="hold">
                                          <p:stCondLst>
                                            <p:cond delay="1999"/>
                                          </p:stCondLst>
                                        </p:cTn>
                                        <p:tgtEl>
                                          <p:spTgt spid="18"/>
                                        </p:tgtEl>
                                        <p:attrNameLst>
                                          <p:attrName>style.visibility</p:attrName>
                                        </p:attrNameLst>
                                      </p:cBhvr>
                                      <p:to>
                                        <p:strVal val="hidden"/>
                                      </p:to>
                                    </p:set>
                                  </p:childTnLst>
                                </p:cTn>
                              </p:par>
                              <p:par>
                                <p:cTn id="184" presetID="2" presetClass="exit" presetSubtype="12" fill="hold" nodeType="withEffect">
                                  <p:stCondLst>
                                    <p:cond delay="0"/>
                                  </p:stCondLst>
                                  <p:childTnLst>
                                    <p:anim calcmode="lin" valueType="num">
                                      <p:cBhvr additive="base">
                                        <p:cTn id="185" dur="2000"/>
                                        <p:tgtEl>
                                          <p:spTgt spid="20"/>
                                        </p:tgtEl>
                                        <p:attrNameLst>
                                          <p:attrName>ppt_x</p:attrName>
                                        </p:attrNameLst>
                                      </p:cBhvr>
                                      <p:tavLst>
                                        <p:tav tm="0">
                                          <p:val>
                                            <p:strVal val="ppt_x"/>
                                          </p:val>
                                        </p:tav>
                                        <p:tav tm="100000">
                                          <p:val>
                                            <p:strVal val="0-ppt_w/2"/>
                                          </p:val>
                                        </p:tav>
                                      </p:tavLst>
                                    </p:anim>
                                    <p:anim calcmode="lin" valueType="num">
                                      <p:cBhvr additive="base">
                                        <p:cTn id="186" dur="2000"/>
                                        <p:tgtEl>
                                          <p:spTgt spid="20"/>
                                        </p:tgtEl>
                                        <p:attrNameLst>
                                          <p:attrName>ppt_y</p:attrName>
                                        </p:attrNameLst>
                                      </p:cBhvr>
                                      <p:tavLst>
                                        <p:tav tm="0">
                                          <p:val>
                                            <p:strVal val="ppt_y"/>
                                          </p:val>
                                        </p:tav>
                                        <p:tav tm="100000">
                                          <p:val>
                                            <p:strVal val="1+ppt_h/2"/>
                                          </p:val>
                                        </p:tav>
                                      </p:tavLst>
                                    </p:anim>
                                    <p:set>
                                      <p:cBhvr>
                                        <p:cTn id="187" dur="1" fill="hold">
                                          <p:stCondLst>
                                            <p:cond delay="1999"/>
                                          </p:stCondLst>
                                        </p:cTn>
                                        <p:tgtEl>
                                          <p:spTgt spid="20"/>
                                        </p:tgtEl>
                                        <p:attrNameLst>
                                          <p:attrName>style.visibility</p:attrName>
                                        </p:attrNameLst>
                                      </p:cBhvr>
                                      <p:to>
                                        <p:strVal val="hidden"/>
                                      </p:to>
                                    </p:set>
                                  </p:childTnLst>
                                </p:cTn>
                              </p:par>
                              <p:par>
                                <p:cTn id="188" presetID="2" presetClass="exit" presetSubtype="12" fill="hold" nodeType="withEffect">
                                  <p:stCondLst>
                                    <p:cond delay="0"/>
                                  </p:stCondLst>
                                  <p:childTnLst>
                                    <p:anim calcmode="lin" valueType="num">
                                      <p:cBhvr additive="base">
                                        <p:cTn id="189" dur="2000"/>
                                        <p:tgtEl>
                                          <p:spTgt spid="22"/>
                                        </p:tgtEl>
                                        <p:attrNameLst>
                                          <p:attrName>ppt_x</p:attrName>
                                        </p:attrNameLst>
                                      </p:cBhvr>
                                      <p:tavLst>
                                        <p:tav tm="0">
                                          <p:val>
                                            <p:strVal val="ppt_x"/>
                                          </p:val>
                                        </p:tav>
                                        <p:tav tm="100000">
                                          <p:val>
                                            <p:strVal val="0-ppt_w/2"/>
                                          </p:val>
                                        </p:tav>
                                      </p:tavLst>
                                    </p:anim>
                                    <p:anim calcmode="lin" valueType="num">
                                      <p:cBhvr additive="base">
                                        <p:cTn id="190" dur="2000"/>
                                        <p:tgtEl>
                                          <p:spTgt spid="22"/>
                                        </p:tgtEl>
                                        <p:attrNameLst>
                                          <p:attrName>ppt_y</p:attrName>
                                        </p:attrNameLst>
                                      </p:cBhvr>
                                      <p:tavLst>
                                        <p:tav tm="0">
                                          <p:val>
                                            <p:strVal val="ppt_y"/>
                                          </p:val>
                                        </p:tav>
                                        <p:tav tm="100000">
                                          <p:val>
                                            <p:strVal val="1+ppt_h/2"/>
                                          </p:val>
                                        </p:tav>
                                      </p:tavLst>
                                    </p:anim>
                                    <p:set>
                                      <p:cBhvr>
                                        <p:cTn id="191" dur="1" fill="hold">
                                          <p:stCondLst>
                                            <p:cond delay="1999"/>
                                          </p:stCondLst>
                                        </p:cTn>
                                        <p:tgtEl>
                                          <p:spTgt spid="22"/>
                                        </p:tgtEl>
                                        <p:attrNameLst>
                                          <p:attrName>style.visibility</p:attrName>
                                        </p:attrNameLst>
                                      </p:cBhvr>
                                      <p:to>
                                        <p:strVal val="hidden"/>
                                      </p:to>
                                    </p:set>
                                  </p:childTnLst>
                                </p:cTn>
                              </p:par>
                              <p:par>
                                <p:cTn id="192" presetID="2" presetClass="exit" presetSubtype="12" fill="hold" nodeType="withEffect">
                                  <p:stCondLst>
                                    <p:cond delay="0"/>
                                  </p:stCondLst>
                                  <p:childTnLst>
                                    <p:anim calcmode="lin" valueType="num">
                                      <p:cBhvr additive="base">
                                        <p:cTn id="193" dur="2000"/>
                                        <p:tgtEl>
                                          <p:spTgt spid="24"/>
                                        </p:tgtEl>
                                        <p:attrNameLst>
                                          <p:attrName>ppt_x</p:attrName>
                                        </p:attrNameLst>
                                      </p:cBhvr>
                                      <p:tavLst>
                                        <p:tav tm="0">
                                          <p:val>
                                            <p:strVal val="ppt_x"/>
                                          </p:val>
                                        </p:tav>
                                        <p:tav tm="100000">
                                          <p:val>
                                            <p:strVal val="0-ppt_w/2"/>
                                          </p:val>
                                        </p:tav>
                                      </p:tavLst>
                                    </p:anim>
                                    <p:anim calcmode="lin" valueType="num">
                                      <p:cBhvr additive="base">
                                        <p:cTn id="194" dur="2000"/>
                                        <p:tgtEl>
                                          <p:spTgt spid="24"/>
                                        </p:tgtEl>
                                        <p:attrNameLst>
                                          <p:attrName>ppt_y</p:attrName>
                                        </p:attrNameLst>
                                      </p:cBhvr>
                                      <p:tavLst>
                                        <p:tav tm="0">
                                          <p:val>
                                            <p:strVal val="ppt_y"/>
                                          </p:val>
                                        </p:tav>
                                        <p:tav tm="100000">
                                          <p:val>
                                            <p:strVal val="1+ppt_h/2"/>
                                          </p:val>
                                        </p:tav>
                                      </p:tavLst>
                                    </p:anim>
                                    <p:set>
                                      <p:cBhvr>
                                        <p:cTn id="195" dur="1" fill="hold">
                                          <p:stCondLst>
                                            <p:cond delay="1999"/>
                                          </p:stCondLst>
                                        </p:cTn>
                                        <p:tgtEl>
                                          <p:spTgt spid="24"/>
                                        </p:tgtEl>
                                        <p:attrNameLst>
                                          <p:attrName>style.visibility</p:attrName>
                                        </p:attrNameLst>
                                      </p:cBhvr>
                                      <p:to>
                                        <p:strVal val="hidden"/>
                                      </p:to>
                                    </p:set>
                                  </p:childTnLst>
                                </p:cTn>
                              </p:par>
                              <p:par>
                                <p:cTn id="196" presetID="2" presetClass="exit" presetSubtype="12" fill="hold" nodeType="withEffect">
                                  <p:stCondLst>
                                    <p:cond delay="0"/>
                                  </p:stCondLst>
                                  <p:childTnLst>
                                    <p:anim calcmode="lin" valueType="num">
                                      <p:cBhvr additive="base">
                                        <p:cTn id="197" dur="2000"/>
                                        <p:tgtEl>
                                          <p:spTgt spid="26"/>
                                        </p:tgtEl>
                                        <p:attrNameLst>
                                          <p:attrName>ppt_x</p:attrName>
                                        </p:attrNameLst>
                                      </p:cBhvr>
                                      <p:tavLst>
                                        <p:tav tm="0">
                                          <p:val>
                                            <p:strVal val="ppt_x"/>
                                          </p:val>
                                        </p:tav>
                                        <p:tav tm="100000">
                                          <p:val>
                                            <p:strVal val="0-ppt_w/2"/>
                                          </p:val>
                                        </p:tav>
                                      </p:tavLst>
                                    </p:anim>
                                    <p:anim calcmode="lin" valueType="num">
                                      <p:cBhvr additive="base">
                                        <p:cTn id="198" dur="2000"/>
                                        <p:tgtEl>
                                          <p:spTgt spid="26"/>
                                        </p:tgtEl>
                                        <p:attrNameLst>
                                          <p:attrName>ppt_y</p:attrName>
                                        </p:attrNameLst>
                                      </p:cBhvr>
                                      <p:tavLst>
                                        <p:tav tm="0">
                                          <p:val>
                                            <p:strVal val="ppt_y"/>
                                          </p:val>
                                        </p:tav>
                                        <p:tav tm="100000">
                                          <p:val>
                                            <p:strVal val="1+ppt_h/2"/>
                                          </p:val>
                                        </p:tav>
                                      </p:tavLst>
                                    </p:anim>
                                    <p:set>
                                      <p:cBhvr>
                                        <p:cTn id="199" dur="1" fill="hold">
                                          <p:stCondLst>
                                            <p:cond delay="1999"/>
                                          </p:stCondLst>
                                        </p:cTn>
                                        <p:tgtEl>
                                          <p:spTgt spid="26"/>
                                        </p:tgtEl>
                                        <p:attrNameLst>
                                          <p:attrName>style.visibility</p:attrName>
                                        </p:attrNameLst>
                                      </p:cBhvr>
                                      <p:to>
                                        <p:strVal val="hidden"/>
                                      </p:to>
                                    </p:set>
                                  </p:childTnLst>
                                </p:cTn>
                              </p:par>
                              <p:par>
                                <p:cTn id="200" presetID="2" presetClass="exit" presetSubtype="9" fill="hold" nodeType="withEffect">
                                  <p:stCondLst>
                                    <p:cond delay="0"/>
                                  </p:stCondLst>
                                  <p:childTnLst>
                                    <p:anim calcmode="lin" valueType="num">
                                      <p:cBhvr additive="base">
                                        <p:cTn id="201" dur="2000"/>
                                        <p:tgtEl>
                                          <p:spTgt spid="5"/>
                                        </p:tgtEl>
                                        <p:attrNameLst>
                                          <p:attrName>ppt_x</p:attrName>
                                        </p:attrNameLst>
                                      </p:cBhvr>
                                      <p:tavLst>
                                        <p:tav tm="0">
                                          <p:val>
                                            <p:strVal val="ppt_x"/>
                                          </p:val>
                                        </p:tav>
                                        <p:tav tm="100000">
                                          <p:val>
                                            <p:strVal val="0-ppt_w/2"/>
                                          </p:val>
                                        </p:tav>
                                      </p:tavLst>
                                    </p:anim>
                                    <p:anim calcmode="lin" valueType="num">
                                      <p:cBhvr additive="base">
                                        <p:cTn id="202" dur="2000"/>
                                        <p:tgtEl>
                                          <p:spTgt spid="5"/>
                                        </p:tgtEl>
                                        <p:attrNameLst>
                                          <p:attrName>ppt_y</p:attrName>
                                        </p:attrNameLst>
                                      </p:cBhvr>
                                      <p:tavLst>
                                        <p:tav tm="0">
                                          <p:val>
                                            <p:strVal val="ppt_y"/>
                                          </p:val>
                                        </p:tav>
                                        <p:tav tm="100000">
                                          <p:val>
                                            <p:strVal val="0-ppt_h/2"/>
                                          </p:val>
                                        </p:tav>
                                      </p:tavLst>
                                    </p:anim>
                                    <p:set>
                                      <p:cBhvr>
                                        <p:cTn id="203" dur="1" fill="hold">
                                          <p:stCondLst>
                                            <p:cond delay="1999"/>
                                          </p:stCondLst>
                                        </p:cTn>
                                        <p:tgtEl>
                                          <p:spTgt spid="5"/>
                                        </p:tgtEl>
                                        <p:attrNameLst>
                                          <p:attrName>style.visibility</p:attrName>
                                        </p:attrNameLst>
                                      </p:cBhvr>
                                      <p:to>
                                        <p:strVal val="hidden"/>
                                      </p:to>
                                    </p:set>
                                  </p:childTnLst>
                                </p:cTn>
                              </p:par>
                              <p:par>
                                <p:cTn id="204" presetID="2" presetClass="exit" presetSubtype="9" fill="hold" nodeType="withEffect">
                                  <p:stCondLst>
                                    <p:cond delay="0"/>
                                  </p:stCondLst>
                                  <p:childTnLst>
                                    <p:anim calcmode="lin" valueType="num">
                                      <p:cBhvr additive="base">
                                        <p:cTn id="205" dur="2000"/>
                                        <p:tgtEl>
                                          <p:spTgt spid="7"/>
                                        </p:tgtEl>
                                        <p:attrNameLst>
                                          <p:attrName>ppt_x</p:attrName>
                                        </p:attrNameLst>
                                      </p:cBhvr>
                                      <p:tavLst>
                                        <p:tav tm="0">
                                          <p:val>
                                            <p:strVal val="ppt_x"/>
                                          </p:val>
                                        </p:tav>
                                        <p:tav tm="100000">
                                          <p:val>
                                            <p:strVal val="0-ppt_w/2"/>
                                          </p:val>
                                        </p:tav>
                                      </p:tavLst>
                                    </p:anim>
                                    <p:anim calcmode="lin" valueType="num">
                                      <p:cBhvr additive="base">
                                        <p:cTn id="206" dur="2000"/>
                                        <p:tgtEl>
                                          <p:spTgt spid="7"/>
                                        </p:tgtEl>
                                        <p:attrNameLst>
                                          <p:attrName>ppt_y</p:attrName>
                                        </p:attrNameLst>
                                      </p:cBhvr>
                                      <p:tavLst>
                                        <p:tav tm="0">
                                          <p:val>
                                            <p:strVal val="ppt_y"/>
                                          </p:val>
                                        </p:tav>
                                        <p:tav tm="100000">
                                          <p:val>
                                            <p:strVal val="0-ppt_h/2"/>
                                          </p:val>
                                        </p:tav>
                                      </p:tavLst>
                                    </p:anim>
                                    <p:set>
                                      <p:cBhvr>
                                        <p:cTn id="207" dur="1" fill="hold">
                                          <p:stCondLst>
                                            <p:cond delay="1999"/>
                                          </p:stCondLst>
                                        </p:cTn>
                                        <p:tgtEl>
                                          <p:spTgt spid="7"/>
                                        </p:tgtEl>
                                        <p:attrNameLst>
                                          <p:attrName>style.visibility</p:attrName>
                                        </p:attrNameLst>
                                      </p:cBhvr>
                                      <p:to>
                                        <p:strVal val="hidden"/>
                                      </p:to>
                                    </p:set>
                                  </p:childTnLst>
                                </p:cTn>
                              </p:par>
                              <p:par>
                                <p:cTn id="208" presetID="2" presetClass="exit" presetSubtype="9" fill="hold" nodeType="withEffect">
                                  <p:stCondLst>
                                    <p:cond delay="0"/>
                                  </p:stCondLst>
                                  <p:childTnLst>
                                    <p:anim calcmode="lin" valueType="num">
                                      <p:cBhvr additive="base">
                                        <p:cTn id="209" dur="2000"/>
                                        <p:tgtEl>
                                          <p:spTgt spid="9"/>
                                        </p:tgtEl>
                                        <p:attrNameLst>
                                          <p:attrName>ppt_x</p:attrName>
                                        </p:attrNameLst>
                                      </p:cBhvr>
                                      <p:tavLst>
                                        <p:tav tm="0">
                                          <p:val>
                                            <p:strVal val="ppt_x"/>
                                          </p:val>
                                        </p:tav>
                                        <p:tav tm="100000">
                                          <p:val>
                                            <p:strVal val="0-ppt_w/2"/>
                                          </p:val>
                                        </p:tav>
                                      </p:tavLst>
                                    </p:anim>
                                    <p:anim calcmode="lin" valueType="num">
                                      <p:cBhvr additive="base">
                                        <p:cTn id="210" dur="2000"/>
                                        <p:tgtEl>
                                          <p:spTgt spid="9"/>
                                        </p:tgtEl>
                                        <p:attrNameLst>
                                          <p:attrName>ppt_y</p:attrName>
                                        </p:attrNameLst>
                                      </p:cBhvr>
                                      <p:tavLst>
                                        <p:tav tm="0">
                                          <p:val>
                                            <p:strVal val="ppt_y"/>
                                          </p:val>
                                        </p:tav>
                                        <p:tav tm="100000">
                                          <p:val>
                                            <p:strVal val="0-ppt_h/2"/>
                                          </p:val>
                                        </p:tav>
                                      </p:tavLst>
                                    </p:anim>
                                    <p:set>
                                      <p:cBhvr>
                                        <p:cTn id="211" dur="1" fill="hold">
                                          <p:stCondLst>
                                            <p:cond delay="1999"/>
                                          </p:stCondLst>
                                        </p:cTn>
                                        <p:tgtEl>
                                          <p:spTgt spid="9"/>
                                        </p:tgtEl>
                                        <p:attrNameLst>
                                          <p:attrName>style.visibility</p:attrName>
                                        </p:attrNameLst>
                                      </p:cBhvr>
                                      <p:to>
                                        <p:strVal val="hidden"/>
                                      </p:to>
                                    </p:set>
                                  </p:childTnLst>
                                </p:cTn>
                              </p:par>
                              <p:par>
                                <p:cTn id="212" presetID="2" presetClass="exit" presetSubtype="9" fill="hold" nodeType="withEffect">
                                  <p:stCondLst>
                                    <p:cond delay="0"/>
                                  </p:stCondLst>
                                  <p:childTnLst>
                                    <p:anim calcmode="lin" valueType="num">
                                      <p:cBhvr additive="base">
                                        <p:cTn id="213" dur="2000"/>
                                        <p:tgtEl>
                                          <p:spTgt spid="11"/>
                                        </p:tgtEl>
                                        <p:attrNameLst>
                                          <p:attrName>ppt_x</p:attrName>
                                        </p:attrNameLst>
                                      </p:cBhvr>
                                      <p:tavLst>
                                        <p:tav tm="0">
                                          <p:val>
                                            <p:strVal val="ppt_x"/>
                                          </p:val>
                                        </p:tav>
                                        <p:tav tm="100000">
                                          <p:val>
                                            <p:strVal val="0-ppt_w/2"/>
                                          </p:val>
                                        </p:tav>
                                      </p:tavLst>
                                    </p:anim>
                                    <p:anim calcmode="lin" valueType="num">
                                      <p:cBhvr additive="base">
                                        <p:cTn id="214" dur="2000"/>
                                        <p:tgtEl>
                                          <p:spTgt spid="11"/>
                                        </p:tgtEl>
                                        <p:attrNameLst>
                                          <p:attrName>ppt_y</p:attrName>
                                        </p:attrNameLst>
                                      </p:cBhvr>
                                      <p:tavLst>
                                        <p:tav tm="0">
                                          <p:val>
                                            <p:strVal val="ppt_y"/>
                                          </p:val>
                                        </p:tav>
                                        <p:tav tm="100000">
                                          <p:val>
                                            <p:strVal val="0-ppt_h/2"/>
                                          </p:val>
                                        </p:tav>
                                      </p:tavLst>
                                    </p:anim>
                                    <p:set>
                                      <p:cBhvr>
                                        <p:cTn id="215" dur="1" fill="hold">
                                          <p:stCondLst>
                                            <p:cond delay="1999"/>
                                          </p:stCondLst>
                                        </p:cTn>
                                        <p:tgtEl>
                                          <p:spTgt spid="11"/>
                                        </p:tgtEl>
                                        <p:attrNameLst>
                                          <p:attrName>style.visibility</p:attrName>
                                        </p:attrNameLst>
                                      </p:cBhvr>
                                      <p:to>
                                        <p:strVal val="hidden"/>
                                      </p:to>
                                    </p:set>
                                  </p:childTnLst>
                                </p:cTn>
                              </p:par>
                              <p:par>
                                <p:cTn id="216" presetID="2" presetClass="exit" presetSubtype="9" fill="hold" nodeType="withEffect">
                                  <p:stCondLst>
                                    <p:cond delay="0"/>
                                  </p:stCondLst>
                                  <p:childTnLst>
                                    <p:anim calcmode="lin" valueType="num">
                                      <p:cBhvr additive="base">
                                        <p:cTn id="217" dur="2000"/>
                                        <p:tgtEl>
                                          <p:spTgt spid="13"/>
                                        </p:tgtEl>
                                        <p:attrNameLst>
                                          <p:attrName>ppt_x</p:attrName>
                                        </p:attrNameLst>
                                      </p:cBhvr>
                                      <p:tavLst>
                                        <p:tav tm="0">
                                          <p:val>
                                            <p:strVal val="ppt_x"/>
                                          </p:val>
                                        </p:tav>
                                        <p:tav tm="100000">
                                          <p:val>
                                            <p:strVal val="0-ppt_w/2"/>
                                          </p:val>
                                        </p:tav>
                                      </p:tavLst>
                                    </p:anim>
                                    <p:anim calcmode="lin" valueType="num">
                                      <p:cBhvr additive="base">
                                        <p:cTn id="218" dur="2000"/>
                                        <p:tgtEl>
                                          <p:spTgt spid="13"/>
                                        </p:tgtEl>
                                        <p:attrNameLst>
                                          <p:attrName>ppt_y</p:attrName>
                                        </p:attrNameLst>
                                      </p:cBhvr>
                                      <p:tavLst>
                                        <p:tav tm="0">
                                          <p:val>
                                            <p:strVal val="ppt_y"/>
                                          </p:val>
                                        </p:tav>
                                        <p:tav tm="100000">
                                          <p:val>
                                            <p:strVal val="0-ppt_h/2"/>
                                          </p:val>
                                        </p:tav>
                                      </p:tavLst>
                                    </p:anim>
                                    <p:set>
                                      <p:cBhvr>
                                        <p:cTn id="219" dur="1" fill="hold">
                                          <p:stCondLst>
                                            <p:cond delay="1999"/>
                                          </p:stCondLst>
                                        </p:cTn>
                                        <p:tgtEl>
                                          <p:spTgt spid="13"/>
                                        </p:tgtEl>
                                        <p:attrNameLst>
                                          <p:attrName>style.visibility</p:attrName>
                                        </p:attrNameLst>
                                      </p:cBhvr>
                                      <p:to>
                                        <p:strVal val="hidden"/>
                                      </p:to>
                                    </p:set>
                                  </p:childTnLst>
                                </p:cTn>
                              </p:par>
                              <p:par>
                                <p:cTn id="220" presetID="2" presetClass="exit" presetSubtype="9" fill="hold" nodeType="withEffect">
                                  <p:stCondLst>
                                    <p:cond delay="0"/>
                                  </p:stCondLst>
                                  <p:childTnLst>
                                    <p:anim calcmode="lin" valueType="num">
                                      <p:cBhvr additive="base">
                                        <p:cTn id="221" dur="2000"/>
                                        <p:tgtEl>
                                          <p:spTgt spid="15"/>
                                        </p:tgtEl>
                                        <p:attrNameLst>
                                          <p:attrName>ppt_x</p:attrName>
                                        </p:attrNameLst>
                                      </p:cBhvr>
                                      <p:tavLst>
                                        <p:tav tm="0">
                                          <p:val>
                                            <p:strVal val="ppt_x"/>
                                          </p:val>
                                        </p:tav>
                                        <p:tav tm="100000">
                                          <p:val>
                                            <p:strVal val="0-ppt_w/2"/>
                                          </p:val>
                                        </p:tav>
                                      </p:tavLst>
                                    </p:anim>
                                    <p:anim calcmode="lin" valueType="num">
                                      <p:cBhvr additive="base">
                                        <p:cTn id="222" dur="2000"/>
                                        <p:tgtEl>
                                          <p:spTgt spid="15"/>
                                        </p:tgtEl>
                                        <p:attrNameLst>
                                          <p:attrName>ppt_y</p:attrName>
                                        </p:attrNameLst>
                                      </p:cBhvr>
                                      <p:tavLst>
                                        <p:tav tm="0">
                                          <p:val>
                                            <p:strVal val="ppt_y"/>
                                          </p:val>
                                        </p:tav>
                                        <p:tav tm="100000">
                                          <p:val>
                                            <p:strVal val="0-ppt_h/2"/>
                                          </p:val>
                                        </p:tav>
                                      </p:tavLst>
                                    </p:anim>
                                    <p:set>
                                      <p:cBhvr>
                                        <p:cTn id="223" dur="1" fill="hold">
                                          <p:stCondLst>
                                            <p:cond delay="1999"/>
                                          </p:stCondLst>
                                        </p:cTn>
                                        <p:tgtEl>
                                          <p:spTgt spid="15"/>
                                        </p:tgtEl>
                                        <p:attrNameLst>
                                          <p:attrName>style.visibility</p:attrName>
                                        </p:attrNameLst>
                                      </p:cBhvr>
                                      <p:to>
                                        <p:strVal val="hidden"/>
                                      </p:to>
                                    </p:set>
                                  </p:childTnLst>
                                </p:cTn>
                              </p:par>
                              <p:par>
                                <p:cTn id="224" presetID="2" presetClass="exit" presetSubtype="9" fill="hold" nodeType="withEffect">
                                  <p:stCondLst>
                                    <p:cond delay="0"/>
                                  </p:stCondLst>
                                  <p:childTnLst>
                                    <p:anim calcmode="lin" valueType="num">
                                      <p:cBhvr additive="base">
                                        <p:cTn id="225" dur="2000"/>
                                        <p:tgtEl>
                                          <p:spTgt spid="17"/>
                                        </p:tgtEl>
                                        <p:attrNameLst>
                                          <p:attrName>ppt_x</p:attrName>
                                        </p:attrNameLst>
                                      </p:cBhvr>
                                      <p:tavLst>
                                        <p:tav tm="0">
                                          <p:val>
                                            <p:strVal val="ppt_x"/>
                                          </p:val>
                                        </p:tav>
                                        <p:tav tm="100000">
                                          <p:val>
                                            <p:strVal val="0-ppt_w/2"/>
                                          </p:val>
                                        </p:tav>
                                      </p:tavLst>
                                    </p:anim>
                                    <p:anim calcmode="lin" valueType="num">
                                      <p:cBhvr additive="base">
                                        <p:cTn id="226" dur="2000"/>
                                        <p:tgtEl>
                                          <p:spTgt spid="17"/>
                                        </p:tgtEl>
                                        <p:attrNameLst>
                                          <p:attrName>ppt_y</p:attrName>
                                        </p:attrNameLst>
                                      </p:cBhvr>
                                      <p:tavLst>
                                        <p:tav tm="0">
                                          <p:val>
                                            <p:strVal val="ppt_y"/>
                                          </p:val>
                                        </p:tav>
                                        <p:tav tm="100000">
                                          <p:val>
                                            <p:strVal val="0-ppt_h/2"/>
                                          </p:val>
                                        </p:tav>
                                      </p:tavLst>
                                    </p:anim>
                                    <p:set>
                                      <p:cBhvr>
                                        <p:cTn id="227" dur="1" fill="hold">
                                          <p:stCondLst>
                                            <p:cond delay="1999"/>
                                          </p:stCondLst>
                                        </p:cTn>
                                        <p:tgtEl>
                                          <p:spTgt spid="17"/>
                                        </p:tgtEl>
                                        <p:attrNameLst>
                                          <p:attrName>style.visibility</p:attrName>
                                        </p:attrNameLst>
                                      </p:cBhvr>
                                      <p:to>
                                        <p:strVal val="hidden"/>
                                      </p:to>
                                    </p:set>
                                  </p:childTnLst>
                                </p:cTn>
                              </p:par>
                              <p:par>
                                <p:cTn id="228" presetID="2" presetClass="exit" presetSubtype="9" fill="hold" nodeType="withEffect">
                                  <p:stCondLst>
                                    <p:cond delay="0"/>
                                  </p:stCondLst>
                                  <p:childTnLst>
                                    <p:anim calcmode="lin" valueType="num">
                                      <p:cBhvr additive="base">
                                        <p:cTn id="229" dur="2000"/>
                                        <p:tgtEl>
                                          <p:spTgt spid="19"/>
                                        </p:tgtEl>
                                        <p:attrNameLst>
                                          <p:attrName>ppt_x</p:attrName>
                                        </p:attrNameLst>
                                      </p:cBhvr>
                                      <p:tavLst>
                                        <p:tav tm="0">
                                          <p:val>
                                            <p:strVal val="ppt_x"/>
                                          </p:val>
                                        </p:tav>
                                        <p:tav tm="100000">
                                          <p:val>
                                            <p:strVal val="0-ppt_w/2"/>
                                          </p:val>
                                        </p:tav>
                                      </p:tavLst>
                                    </p:anim>
                                    <p:anim calcmode="lin" valueType="num">
                                      <p:cBhvr additive="base">
                                        <p:cTn id="230" dur="2000"/>
                                        <p:tgtEl>
                                          <p:spTgt spid="19"/>
                                        </p:tgtEl>
                                        <p:attrNameLst>
                                          <p:attrName>ppt_y</p:attrName>
                                        </p:attrNameLst>
                                      </p:cBhvr>
                                      <p:tavLst>
                                        <p:tav tm="0">
                                          <p:val>
                                            <p:strVal val="ppt_y"/>
                                          </p:val>
                                        </p:tav>
                                        <p:tav tm="100000">
                                          <p:val>
                                            <p:strVal val="0-ppt_h/2"/>
                                          </p:val>
                                        </p:tav>
                                      </p:tavLst>
                                    </p:anim>
                                    <p:set>
                                      <p:cBhvr>
                                        <p:cTn id="231" dur="1" fill="hold">
                                          <p:stCondLst>
                                            <p:cond delay="1999"/>
                                          </p:stCondLst>
                                        </p:cTn>
                                        <p:tgtEl>
                                          <p:spTgt spid="19"/>
                                        </p:tgtEl>
                                        <p:attrNameLst>
                                          <p:attrName>style.visibility</p:attrName>
                                        </p:attrNameLst>
                                      </p:cBhvr>
                                      <p:to>
                                        <p:strVal val="hidden"/>
                                      </p:to>
                                    </p:set>
                                  </p:childTnLst>
                                </p:cTn>
                              </p:par>
                              <p:par>
                                <p:cTn id="232" presetID="2" presetClass="exit" presetSubtype="9" fill="hold" nodeType="withEffect">
                                  <p:stCondLst>
                                    <p:cond delay="0"/>
                                  </p:stCondLst>
                                  <p:childTnLst>
                                    <p:anim calcmode="lin" valueType="num">
                                      <p:cBhvr additive="base">
                                        <p:cTn id="233" dur="2000"/>
                                        <p:tgtEl>
                                          <p:spTgt spid="21"/>
                                        </p:tgtEl>
                                        <p:attrNameLst>
                                          <p:attrName>ppt_x</p:attrName>
                                        </p:attrNameLst>
                                      </p:cBhvr>
                                      <p:tavLst>
                                        <p:tav tm="0">
                                          <p:val>
                                            <p:strVal val="ppt_x"/>
                                          </p:val>
                                        </p:tav>
                                        <p:tav tm="100000">
                                          <p:val>
                                            <p:strVal val="0-ppt_w/2"/>
                                          </p:val>
                                        </p:tav>
                                      </p:tavLst>
                                    </p:anim>
                                    <p:anim calcmode="lin" valueType="num">
                                      <p:cBhvr additive="base">
                                        <p:cTn id="234" dur="2000"/>
                                        <p:tgtEl>
                                          <p:spTgt spid="21"/>
                                        </p:tgtEl>
                                        <p:attrNameLst>
                                          <p:attrName>ppt_y</p:attrName>
                                        </p:attrNameLst>
                                      </p:cBhvr>
                                      <p:tavLst>
                                        <p:tav tm="0">
                                          <p:val>
                                            <p:strVal val="ppt_y"/>
                                          </p:val>
                                        </p:tav>
                                        <p:tav tm="100000">
                                          <p:val>
                                            <p:strVal val="0-ppt_h/2"/>
                                          </p:val>
                                        </p:tav>
                                      </p:tavLst>
                                    </p:anim>
                                    <p:set>
                                      <p:cBhvr>
                                        <p:cTn id="235" dur="1" fill="hold">
                                          <p:stCondLst>
                                            <p:cond delay="1999"/>
                                          </p:stCondLst>
                                        </p:cTn>
                                        <p:tgtEl>
                                          <p:spTgt spid="21"/>
                                        </p:tgtEl>
                                        <p:attrNameLst>
                                          <p:attrName>style.visibility</p:attrName>
                                        </p:attrNameLst>
                                      </p:cBhvr>
                                      <p:to>
                                        <p:strVal val="hidden"/>
                                      </p:to>
                                    </p:set>
                                  </p:childTnLst>
                                </p:cTn>
                              </p:par>
                              <p:par>
                                <p:cTn id="236" presetID="2" presetClass="exit" presetSubtype="9" fill="hold" nodeType="withEffect">
                                  <p:stCondLst>
                                    <p:cond delay="0"/>
                                  </p:stCondLst>
                                  <p:childTnLst>
                                    <p:anim calcmode="lin" valueType="num">
                                      <p:cBhvr additive="base">
                                        <p:cTn id="237" dur="2000"/>
                                        <p:tgtEl>
                                          <p:spTgt spid="23"/>
                                        </p:tgtEl>
                                        <p:attrNameLst>
                                          <p:attrName>ppt_x</p:attrName>
                                        </p:attrNameLst>
                                      </p:cBhvr>
                                      <p:tavLst>
                                        <p:tav tm="0">
                                          <p:val>
                                            <p:strVal val="ppt_x"/>
                                          </p:val>
                                        </p:tav>
                                        <p:tav tm="100000">
                                          <p:val>
                                            <p:strVal val="0-ppt_w/2"/>
                                          </p:val>
                                        </p:tav>
                                      </p:tavLst>
                                    </p:anim>
                                    <p:anim calcmode="lin" valueType="num">
                                      <p:cBhvr additive="base">
                                        <p:cTn id="238" dur="2000"/>
                                        <p:tgtEl>
                                          <p:spTgt spid="23"/>
                                        </p:tgtEl>
                                        <p:attrNameLst>
                                          <p:attrName>ppt_y</p:attrName>
                                        </p:attrNameLst>
                                      </p:cBhvr>
                                      <p:tavLst>
                                        <p:tav tm="0">
                                          <p:val>
                                            <p:strVal val="ppt_y"/>
                                          </p:val>
                                        </p:tav>
                                        <p:tav tm="100000">
                                          <p:val>
                                            <p:strVal val="0-ppt_h/2"/>
                                          </p:val>
                                        </p:tav>
                                      </p:tavLst>
                                    </p:anim>
                                    <p:set>
                                      <p:cBhvr>
                                        <p:cTn id="239" dur="1" fill="hold">
                                          <p:stCondLst>
                                            <p:cond delay="1999"/>
                                          </p:stCondLst>
                                        </p:cTn>
                                        <p:tgtEl>
                                          <p:spTgt spid="23"/>
                                        </p:tgtEl>
                                        <p:attrNameLst>
                                          <p:attrName>style.visibility</p:attrName>
                                        </p:attrNameLst>
                                      </p:cBhvr>
                                      <p:to>
                                        <p:strVal val="hidden"/>
                                      </p:to>
                                    </p:set>
                                  </p:childTnLst>
                                </p:cTn>
                              </p:par>
                              <p:par>
                                <p:cTn id="240" presetID="2" presetClass="exit" presetSubtype="9" fill="hold" nodeType="withEffect">
                                  <p:stCondLst>
                                    <p:cond delay="0"/>
                                  </p:stCondLst>
                                  <p:childTnLst>
                                    <p:anim calcmode="lin" valueType="num">
                                      <p:cBhvr additive="base">
                                        <p:cTn id="241" dur="2000"/>
                                        <p:tgtEl>
                                          <p:spTgt spid="25"/>
                                        </p:tgtEl>
                                        <p:attrNameLst>
                                          <p:attrName>ppt_x</p:attrName>
                                        </p:attrNameLst>
                                      </p:cBhvr>
                                      <p:tavLst>
                                        <p:tav tm="0">
                                          <p:val>
                                            <p:strVal val="ppt_x"/>
                                          </p:val>
                                        </p:tav>
                                        <p:tav tm="100000">
                                          <p:val>
                                            <p:strVal val="0-ppt_w/2"/>
                                          </p:val>
                                        </p:tav>
                                      </p:tavLst>
                                    </p:anim>
                                    <p:anim calcmode="lin" valueType="num">
                                      <p:cBhvr additive="base">
                                        <p:cTn id="242" dur="2000"/>
                                        <p:tgtEl>
                                          <p:spTgt spid="25"/>
                                        </p:tgtEl>
                                        <p:attrNameLst>
                                          <p:attrName>ppt_y</p:attrName>
                                        </p:attrNameLst>
                                      </p:cBhvr>
                                      <p:tavLst>
                                        <p:tav tm="0">
                                          <p:val>
                                            <p:strVal val="ppt_y"/>
                                          </p:val>
                                        </p:tav>
                                        <p:tav tm="100000">
                                          <p:val>
                                            <p:strVal val="0-ppt_h/2"/>
                                          </p:val>
                                        </p:tav>
                                      </p:tavLst>
                                    </p:anim>
                                    <p:set>
                                      <p:cBhvr>
                                        <p:cTn id="243" dur="1" fill="hold">
                                          <p:stCondLst>
                                            <p:cond delay="1999"/>
                                          </p:stCondLst>
                                        </p:cTn>
                                        <p:tgtEl>
                                          <p:spTgt spid="25"/>
                                        </p:tgtEl>
                                        <p:attrNameLst>
                                          <p:attrName>style.visibility</p:attrName>
                                        </p:attrNameLst>
                                      </p:cBhvr>
                                      <p:to>
                                        <p:strVal val="hidden"/>
                                      </p:to>
                                    </p:set>
                                  </p:childTnLst>
                                </p:cTn>
                              </p:par>
                              <p:par>
                                <p:cTn id="244" presetID="2" presetClass="exit" presetSubtype="9" fill="hold" nodeType="withEffect">
                                  <p:stCondLst>
                                    <p:cond delay="0"/>
                                  </p:stCondLst>
                                  <p:childTnLst>
                                    <p:anim calcmode="lin" valueType="num">
                                      <p:cBhvr additive="base">
                                        <p:cTn id="245" dur="2000"/>
                                        <p:tgtEl>
                                          <p:spTgt spid="27"/>
                                        </p:tgtEl>
                                        <p:attrNameLst>
                                          <p:attrName>ppt_x</p:attrName>
                                        </p:attrNameLst>
                                      </p:cBhvr>
                                      <p:tavLst>
                                        <p:tav tm="0">
                                          <p:val>
                                            <p:strVal val="ppt_x"/>
                                          </p:val>
                                        </p:tav>
                                        <p:tav tm="100000">
                                          <p:val>
                                            <p:strVal val="0-ppt_w/2"/>
                                          </p:val>
                                        </p:tav>
                                      </p:tavLst>
                                    </p:anim>
                                    <p:anim calcmode="lin" valueType="num">
                                      <p:cBhvr additive="base">
                                        <p:cTn id="246" dur="2000"/>
                                        <p:tgtEl>
                                          <p:spTgt spid="27"/>
                                        </p:tgtEl>
                                        <p:attrNameLst>
                                          <p:attrName>ppt_y</p:attrName>
                                        </p:attrNameLst>
                                      </p:cBhvr>
                                      <p:tavLst>
                                        <p:tav tm="0">
                                          <p:val>
                                            <p:strVal val="ppt_y"/>
                                          </p:val>
                                        </p:tav>
                                        <p:tav tm="100000">
                                          <p:val>
                                            <p:strVal val="0-ppt_h/2"/>
                                          </p:val>
                                        </p:tav>
                                      </p:tavLst>
                                    </p:anim>
                                    <p:set>
                                      <p:cBhvr>
                                        <p:cTn id="247" dur="1" fill="hold">
                                          <p:stCondLst>
                                            <p:cond delay="1999"/>
                                          </p:stCondLst>
                                        </p:cTn>
                                        <p:tgtEl>
                                          <p:spTgt spid="27"/>
                                        </p:tgtEl>
                                        <p:attrNameLst>
                                          <p:attrName>style.visibility</p:attrName>
                                        </p:attrNameLst>
                                      </p:cBhvr>
                                      <p:to>
                                        <p:strVal val="hidden"/>
                                      </p:to>
                                    </p:set>
                                  </p:childTnLst>
                                </p:cTn>
                              </p:par>
                              <p:par>
                                <p:cTn id="248" presetID="8" presetClass="emph" presetSubtype="0" autoRev="1" fill="hold" nodeType="withEffect">
                                  <p:stCondLst>
                                    <p:cond delay="0"/>
                                  </p:stCondLst>
                                  <p:childTnLst>
                                    <p:animRot by="21600000">
                                      <p:cBhvr>
                                        <p:cTn id="249" dur="2000" fill="hold"/>
                                        <p:tgtEl>
                                          <p:spTgt spid="4"/>
                                        </p:tgtEl>
                                        <p:attrNameLst>
                                          <p:attrName>r</p:attrName>
                                        </p:attrNameLst>
                                      </p:cBhvr>
                                    </p:animRot>
                                  </p:childTnLst>
                                </p:cTn>
                              </p:par>
                              <p:par>
                                <p:cTn id="250" presetID="8" presetClass="emph" presetSubtype="0" autoRev="1" fill="hold" nodeType="withEffect">
                                  <p:stCondLst>
                                    <p:cond delay="0"/>
                                  </p:stCondLst>
                                  <p:childTnLst>
                                    <p:animRot by="21600000">
                                      <p:cBhvr>
                                        <p:cTn id="251" dur="2000" fill="hold"/>
                                        <p:tgtEl>
                                          <p:spTgt spid="6"/>
                                        </p:tgtEl>
                                        <p:attrNameLst>
                                          <p:attrName>r</p:attrName>
                                        </p:attrNameLst>
                                      </p:cBhvr>
                                    </p:animRot>
                                  </p:childTnLst>
                                </p:cTn>
                              </p:par>
                              <p:par>
                                <p:cTn id="252" presetID="8" presetClass="emph" presetSubtype="0" autoRev="1" fill="hold" nodeType="withEffect">
                                  <p:stCondLst>
                                    <p:cond delay="0"/>
                                  </p:stCondLst>
                                  <p:childTnLst>
                                    <p:animRot by="21600000">
                                      <p:cBhvr>
                                        <p:cTn id="253" dur="2000" fill="hold"/>
                                        <p:tgtEl>
                                          <p:spTgt spid="8"/>
                                        </p:tgtEl>
                                        <p:attrNameLst>
                                          <p:attrName>r</p:attrName>
                                        </p:attrNameLst>
                                      </p:cBhvr>
                                    </p:animRot>
                                  </p:childTnLst>
                                </p:cTn>
                              </p:par>
                              <p:par>
                                <p:cTn id="254" presetID="8" presetClass="emph" presetSubtype="0" autoRev="1" fill="hold" nodeType="withEffect">
                                  <p:stCondLst>
                                    <p:cond delay="0"/>
                                  </p:stCondLst>
                                  <p:childTnLst>
                                    <p:animRot by="21600000">
                                      <p:cBhvr>
                                        <p:cTn id="255" dur="2000" fill="hold"/>
                                        <p:tgtEl>
                                          <p:spTgt spid="10"/>
                                        </p:tgtEl>
                                        <p:attrNameLst>
                                          <p:attrName>r</p:attrName>
                                        </p:attrNameLst>
                                      </p:cBhvr>
                                    </p:animRot>
                                  </p:childTnLst>
                                </p:cTn>
                              </p:par>
                              <p:par>
                                <p:cTn id="256" presetID="8" presetClass="emph" presetSubtype="0" autoRev="1" fill="hold" nodeType="withEffect">
                                  <p:stCondLst>
                                    <p:cond delay="0"/>
                                  </p:stCondLst>
                                  <p:childTnLst>
                                    <p:animRot by="21600000">
                                      <p:cBhvr>
                                        <p:cTn id="257" dur="2000" fill="hold"/>
                                        <p:tgtEl>
                                          <p:spTgt spid="12"/>
                                        </p:tgtEl>
                                        <p:attrNameLst>
                                          <p:attrName>r</p:attrName>
                                        </p:attrNameLst>
                                      </p:cBhvr>
                                    </p:animRot>
                                  </p:childTnLst>
                                </p:cTn>
                              </p:par>
                              <p:par>
                                <p:cTn id="258" presetID="8" presetClass="emph" presetSubtype="0" autoRev="1" fill="hold" nodeType="withEffect">
                                  <p:stCondLst>
                                    <p:cond delay="0"/>
                                  </p:stCondLst>
                                  <p:childTnLst>
                                    <p:animRot by="21600000">
                                      <p:cBhvr>
                                        <p:cTn id="259" dur="2000" fill="hold"/>
                                        <p:tgtEl>
                                          <p:spTgt spid="14"/>
                                        </p:tgtEl>
                                        <p:attrNameLst>
                                          <p:attrName>r</p:attrName>
                                        </p:attrNameLst>
                                      </p:cBhvr>
                                    </p:animRot>
                                  </p:childTnLst>
                                </p:cTn>
                              </p:par>
                              <p:par>
                                <p:cTn id="260" presetID="8" presetClass="emph" presetSubtype="0" autoRev="1" fill="hold" nodeType="withEffect">
                                  <p:stCondLst>
                                    <p:cond delay="0"/>
                                  </p:stCondLst>
                                  <p:childTnLst>
                                    <p:animRot by="21600000">
                                      <p:cBhvr>
                                        <p:cTn id="261" dur="2000" fill="hold"/>
                                        <p:tgtEl>
                                          <p:spTgt spid="16"/>
                                        </p:tgtEl>
                                        <p:attrNameLst>
                                          <p:attrName>r</p:attrName>
                                        </p:attrNameLst>
                                      </p:cBhvr>
                                    </p:animRot>
                                  </p:childTnLst>
                                </p:cTn>
                              </p:par>
                              <p:par>
                                <p:cTn id="262" presetID="8" presetClass="emph" presetSubtype="0" autoRev="1" fill="hold" nodeType="withEffect">
                                  <p:stCondLst>
                                    <p:cond delay="0"/>
                                  </p:stCondLst>
                                  <p:childTnLst>
                                    <p:animRot by="21600000">
                                      <p:cBhvr>
                                        <p:cTn id="263" dur="2000" fill="hold"/>
                                        <p:tgtEl>
                                          <p:spTgt spid="18"/>
                                        </p:tgtEl>
                                        <p:attrNameLst>
                                          <p:attrName>r</p:attrName>
                                        </p:attrNameLst>
                                      </p:cBhvr>
                                    </p:animRot>
                                  </p:childTnLst>
                                </p:cTn>
                              </p:par>
                              <p:par>
                                <p:cTn id="264" presetID="8" presetClass="emph" presetSubtype="0" autoRev="1" fill="hold" nodeType="withEffect">
                                  <p:stCondLst>
                                    <p:cond delay="0"/>
                                  </p:stCondLst>
                                  <p:childTnLst>
                                    <p:animRot by="21600000">
                                      <p:cBhvr>
                                        <p:cTn id="265" dur="2000" fill="hold"/>
                                        <p:tgtEl>
                                          <p:spTgt spid="20"/>
                                        </p:tgtEl>
                                        <p:attrNameLst>
                                          <p:attrName>r</p:attrName>
                                        </p:attrNameLst>
                                      </p:cBhvr>
                                    </p:animRot>
                                  </p:childTnLst>
                                </p:cTn>
                              </p:par>
                              <p:par>
                                <p:cTn id="266" presetID="8" presetClass="emph" presetSubtype="0" autoRev="1" fill="hold" nodeType="withEffect">
                                  <p:stCondLst>
                                    <p:cond delay="0"/>
                                  </p:stCondLst>
                                  <p:childTnLst>
                                    <p:animRot by="21600000">
                                      <p:cBhvr>
                                        <p:cTn id="267" dur="2000" fill="hold"/>
                                        <p:tgtEl>
                                          <p:spTgt spid="22"/>
                                        </p:tgtEl>
                                        <p:attrNameLst>
                                          <p:attrName>r</p:attrName>
                                        </p:attrNameLst>
                                      </p:cBhvr>
                                    </p:animRot>
                                  </p:childTnLst>
                                </p:cTn>
                              </p:par>
                              <p:par>
                                <p:cTn id="268" presetID="8" presetClass="emph" presetSubtype="0" autoRev="1" fill="hold" nodeType="withEffect">
                                  <p:stCondLst>
                                    <p:cond delay="0"/>
                                  </p:stCondLst>
                                  <p:childTnLst>
                                    <p:animRot by="21600000">
                                      <p:cBhvr>
                                        <p:cTn id="269" dur="2000" fill="hold"/>
                                        <p:tgtEl>
                                          <p:spTgt spid="24"/>
                                        </p:tgtEl>
                                        <p:attrNameLst>
                                          <p:attrName>r</p:attrName>
                                        </p:attrNameLst>
                                      </p:cBhvr>
                                    </p:animRot>
                                  </p:childTnLst>
                                </p:cTn>
                              </p:par>
                              <p:par>
                                <p:cTn id="270" presetID="8" presetClass="emph" presetSubtype="0" autoRev="1" fill="hold" nodeType="withEffect">
                                  <p:stCondLst>
                                    <p:cond delay="0"/>
                                  </p:stCondLst>
                                  <p:childTnLst>
                                    <p:animRot by="21600000">
                                      <p:cBhvr>
                                        <p:cTn id="271" dur="2000" fill="hold"/>
                                        <p:tgtEl>
                                          <p:spTgt spid="26"/>
                                        </p:tgtEl>
                                        <p:attrNameLst>
                                          <p:attrName>r</p:attrName>
                                        </p:attrNameLst>
                                      </p:cBhvr>
                                    </p:animRot>
                                  </p:childTnLst>
                                </p:cTn>
                              </p:par>
                              <p:par>
                                <p:cTn id="272" presetID="8" presetClass="emph" presetSubtype="0" autoRev="1" fill="hold" nodeType="withEffect">
                                  <p:stCondLst>
                                    <p:cond delay="0"/>
                                  </p:stCondLst>
                                  <p:childTnLst>
                                    <p:animRot by="-21600000">
                                      <p:cBhvr>
                                        <p:cTn id="273" dur="2000" fill="hold"/>
                                        <p:tgtEl>
                                          <p:spTgt spid="5"/>
                                        </p:tgtEl>
                                        <p:attrNameLst>
                                          <p:attrName>r</p:attrName>
                                        </p:attrNameLst>
                                      </p:cBhvr>
                                    </p:animRot>
                                  </p:childTnLst>
                                </p:cTn>
                              </p:par>
                              <p:par>
                                <p:cTn id="274" presetID="8" presetClass="emph" presetSubtype="0" autoRev="1" fill="hold" nodeType="withEffect">
                                  <p:stCondLst>
                                    <p:cond delay="0"/>
                                  </p:stCondLst>
                                  <p:childTnLst>
                                    <p:animRot by="-21600000">
                                      <p:cBhvr>
                                        <p:cTn id="275" dur="2000" fill="hold"/>
                                        <p:tgtEl>
                                          <p:spTgt spid="7"/>
                                        </p:tgtEl>
                                        <p:attrNameLst>
                                          <p:attrName>r</p:attrName>
                                        </p:attrNameLst>
                                      </p:cBhvr>
                                    </p:animRot>
                                  </p:childTnLst>
                                </p:cTn>
                              </p:par>
                              <p:par>
                                <p:cTn id="276" presetID="8" presetClass="emph" presetSubtype="0" autoRev="1" fill="hold" nodeType="withEffect">
                                  <p:stCondLst>
                                    <p:cond delay="0"/>
                                  </p:stCondLst>
                                  <p:childTnLst>
                                    <p:animRot by="-21600000">
                                      <p:cBhvr>
                                        <p:cTn id="277" dur="2000" fill="hold"/>
                                        <p:tgtEl>
                                          <p:spTgt spid="9"/>
                                        </p:tgtEl>
                                        <p:attrNameLst>
                                          <p:attrName>r</p:attrName>
                                        </p:attrNameLst>
                                      </p:cBhvr>
                                    </p:animRot>
                                  </p:childTnLst>
                                </p:cTn>
                              </p:par>
                              <p:par>
                                <p:cTn id="278" presetID="8" presetClass="emph" presetSubtype="0" autoRev="1" fill="hold" nodeType="withEffect">
                                  <p:stCondLst>
                                    <p:cond delay="0"/>
                                  </p:stCondLst>
                                  <p:childTnLst>
                                    <p:animRot by="-21600000">
                                      <p:cBhvr>
                                        <p:cTn id="279" dur="2000" fill="hold"/>
                                        <p:tgtEl>
                                          <p:spTgt spid="11"/>
                                        </p:tgtEl>
                                        <p:attrNameLst>
                                          <p:attrName>r</p:attrName>
                                        </p:attrNameLst>
                                      </p:cBhvr>
                                    </p:animRot>
                                  </p:childTnLst>
                                </p:cTn>
                              </p:par>
                              <p:par>
                                <p:cTn id="280" presetID="8" presetClass="emph" presetSubtype="0" autoRev="1" fill="hold" nodeType="withEffect">
                                  <p:stCondLst>
                                    <p:cond delay="0"/>
                                  </p:stCondLst>
                                  <p:childTnLst>
                                    <p:animRot by="-21600000">
                                      <p:cBhvr>
                                        <p:cTn id="281" dur="2000" fill="hold"/>
                                        <p:tgtEl>
                                          <p:spTgt spid="13"/>
                                        </p:tgtEl>
                                        <p:attrNameLst>
                                          <p:attrName>r</p:attrName>
                                        </p:attrNameLst>
                                      </p:cBhvr>
                                    </p:animRot>
                                  </p:childTnLst>
                                </p:cTn>
                              </p:par>
                              <p:par>
                                <p:cTn id="282" presetID="8" presetClass="emph" presetSubtype="0" autoRev="1" fill="hold" nodeType="withEffect">
                                  <p:stCondLst>
                                    <p:cond delay="0"/>
                                  </p:stCondLst>
                                  <p:childTnLst>
                                    <p:animRot by="-21600000">
                                      <p:cBhvr>
                                        <p:cTn id="283" dur="2000" fill="hold"/>
                                        <p:tgtEl>
                                          <p:spTgt spid="15"/>
                                        </p:tgtEl>
                                        <p:attrNameLst>
                                          <p:attrName>r</p:attrName>
                                        </p:attrNameLst>
                                      </p:cBhvr>
                                    </p:animRot>
                                  </p:childTnLst>
                                </p:cTn>
                              </p:par>
                              <p:par>
                                <p:cTn id="284" presetID="8" presetClass="emph" presetSubtype="0" autoRev="1" fill="hold" nodeType="withEffect">
                                  <p:stCondLst>
                                    <p:cond delay="0"/>
                                  </p:stCondLst>
                                  <p:childTnLst>
                                    <p:animRot by="-21600000">
                                      <p:cBhvr>
                                        <p:cTn id="285" dur="2000" fill="hold"/>
                                        <p:tgtEl>
                                          <p:spTgt spid="17"/>
                                        </p:tgtEl>
                                        <p:attrNameLst>
                                          <p:attrName>r</p:attrName>
                                        </p:attrNameLst>
                                      </p:cBhvr>
                                    </p:animRot>
                                  </p:childTnLst>
                                </p:cTn>
                              </p:par>
                              <p:par>
                                <p:cTn id="286" presetID="8" presetClass="emph" presetSubtype="0" autoRev="1" fill="hold" nodeType="withEffect">
                                  <p:stCondLst>
                                    <p:cond delay="0"/>
                                  </p:stCondLst>
                                  <p:childTnLst>
                                    <p:animRot by="-21600000">
                                      <p:cBhvr>
                                        <p:cTn id="287" dur="2000" fill="hold"/>
                                        <p:tgtEl>
                                          <p:spTgt spid="19"/>
                                        </p:tgtEl>
                                        <p:attrNameLst>
                                          <p:attrName>r</p:attrName>
                                        </p:attrNameLst>
                                      </p:cBhvr>
                                    </p:animRot>
                                  </p:childTnLst>
                                </p:cTn>
                              </p:par>
                              <p:par>
                                <p:cTn id="288" presetID="8" presetClass="emph" presetSubtype="0" autoRev="1" fill="hold" nodeType="withEffect">
                                  <p:stCondLst>
                                    <p:cond delay="0"/>
                                  </p:stCondLst>
                                  <p:childTnLst>
                                    <p:animRot by="-21600000">
                                      <p:cBhvr>
                                        <p:cTn id="289" dur="2000" fill="hold"/>
                                        <p:tgtEl>
                                          <p:spTgt spid="21"/>
                                        </p:tgtEl>
                                        <p:attrNameLst>
                                          <p:attrName>r</p:attrName>
                                        </p:attrNameLst>
                                      </p:cBhvr>
                                    </p:animRot>
                                  </p:childTnLst>
                                </p:cTn>
                              </p:par>
                              <p:par>
                                <p:cTn id="290" presetID="8" presetClass="emph" presetSubtype="0" autoRev="1" fill="hold" nodeType="withEffect">
                                  <p:stCondLst>
                                    <p:cond delay="0"/>
                                  </p:stCondLst>
                                  <p:childTnLst>
                                    <p:animRot by="-21600000">
                                      <p:cBhvr>
                                        <p:cTn id="291" dur="2000" fill="hold"/>
                                        <p:tgtEl>
                                          <p:spTgt spid="23"/>
                                        </p:tgtEl>
                                        <p:attrNameLst>
                                          <p:attrName>r</p:attrName>
                                        </p:attrNameLst>
                                      </p:cBhvr>
                                    </p:animRot>
                                  </p:childTnLst>
                                </p:cTn>
                              </p:par>
                              <p:par>
                                <p:cTn id="292" presetID="8" presetClass="emph" presetSubtype="0" autoRev="1" fill="hold" nodeType="withEffect">
                                  <p:stCondLst>
                                    <p:cond delay="0"/>
                                  </p:stCondLst>
                                  <p:childTnLst>
                                    <p:animRot by="-21600000">
                                      <p:cBhvr>
                                        <p:cTn id="293" dur="2000" fill="hold"/>
                                        <p:tgtEl>
                                          <p:spTgt spid="25"/>
                                        </p:tgtEl>
                                        <p:attrNameLst>
                                          <p:attrName>r</p:attrName>
                                        </p:attrNameLst>
                                      </p:cBhvr>
                                    </p:animRot>
                                  </p:childTnLst>
                                </p:cTn>
                              </p:par>
                              <p:par>
                                <p:cTn id="294" presetID="8" presetClass="emph" presetSubtype="0" autoRev="1" fill="hold" nodeType="withEffect">
                                  <p:stCondLst>
                                    <p:cond delay="0"/>
                                  </p:stCondLst>
                                  <p:childTnLst>
                                    <p:animRot by="-21600000">
                                      <p:cBhvr>
                                        <p:cTn id="295" dur="2000" fill="hold"/>
                                        <p:tgtEl>
                                          <p:spTgt spid="27"/>
                                        </p:tgtEl>
                                        <p:attrNameLst>
                                          <p:attrName>r</p:attrName>
                                        </p:attrNameLst>
                                      </p:cBhvr>
                                    </p:animRot>
                                  </p:childTnLst>
                                </p:cTn>
                              </p:par>
                              <p:par>
                                <p:cTn id="296" presetID="17" presetClass="entr" presetSubtype="2" fill="hold" nodeType="withEffect">
                                  <p:stCondLst>
                                    <p:cond delay="0"/>
                                  </p:stCondLst>
                                  <p:childTnLst>
                                    <p:set>
                                      <p:cBhvr>
                                        <p:cTn id="297" dur="1" fill="hold">
                                          <p:stCondLst>
                                            <p:cond delay="0"/>
                                          </p:stCondLst>
                                        </p:cTn>
                                        <p:tgtEl>
                                          <p:spTgt spid="2"/>
                                        </p:tgtEl>
                                        <p:attrNameLst>
                                          <p:attrName>style.visibility</p:attrName>
                                        </p:attrNameLst>
                                      </p:cBhvr>
                                      <p:to>
                                        <p:strVal val="visible"/>
                                      </p:to>
                                    </p:set>
                                    <p:anim calcmode="lin" valueType="num">
                                      <p:cBhvr>
                                        <p:cTn id="298" dur="2000" fill="hold"/>
                                        <p:tgtEl>
                                          <p:spTgt spid="2"/>
                                        </p:tgtEl>
                                        <p:attrNameLst>
                                          <p:attrName>ppt_x</p:attrName>
                                        </p:attrNameLst>
                                      </p:cBhvr>
                                      <p:tavLst>
                                        <p:tav tm="0">
                                          <p:val>
                                            <p:strVal val="#ppt_x+#ppt_w/2"/>
                                          </p:val>
                                        </p:tav>
                                        <p:tav tm="100000">
                                          <p:val>
                                            <p:strVal val="#ppt_x"/>
                                          </p:val>
                                        </p:tav>
                                      </p:tavLst>
                                    </p:anim>
                                    <p:anim calcmode="lin" valueType="num">
                                      <p:cBhvr>
                                        <p:cTn id="299" dur="2000" fill="hold"/>
                                        <p:tgtEl>
                                          <p:spTgt spid="2"/>
                                        </p:tgtEl>
                                        <p:attrNameLst>
                                          <p:attrName>ppt_y</p:attrName>
                                        </p:attrNameLst>
                                      </p:cBhvr>
                                      <p:tavLst>
                                        <p:tav tm="0">
                                          <p:val>
                                            <p:strVal val="#ppt_y"/>
                                          </p:val>
                                        </p:tav>
                                        <p:tav tm="100000">
                                          <p:val>
                                            <p:strVal val="#ppt_y"/>
                                          </p:val>
                                        </p:tav>
                                      </p:tavLst>
                                    </p:anim>
                                    <p:anim calcmode="lin" valueType="num">
                                      <p:cBhvr>
                                        <p:cTn id="300" dur="2000" fill="hold"/>
                                        <p:tgtEl>
                                          <p:spTgt spid="2"/>
                                        </p:tgtEl>
                                        <p:attrNameLst>
                                          <p:attrName>ppt_w</p:attrName>
                                        </p:attrNameLst>
                                      </p:cBhvr>
                                      <p:tavLst>
                                        <p:tav tm="0">
                                          <p:val>
                                            <p:fltVal val="0"/>
                                          </p:val>
                                        </p:tav>
                                        <p:tav tm="100000">
                                          <p:val>
                                            <p:strVal val="#ppt_w"/>
                                          </p:val>
                                        </p:tav>
                                      </p:tavLst>
                                    </p:anim>
                                    <p:anim calcmode="lin" valueType="num">
                                      <p:cBhvr>
                                        <p:cTn id="301" dur="2000" fill="hold"/>
                                        <p:tgtEl>
                                          <p:spTgt spid="2"/>
                                        </p:tgtEl>
                                        <p:attrNameLst>
                                          <p:attrName>ppt_h</p:attrName>
                                        </p:attrNameLst>
                                      </p:cBhvr>
                                      <p:tavLst>
                                        <p:tav tm="0">
                                          <p:val>
                                            <p:strVal val="#ppt_h"/>
                                          </p:val>
                                        </p:tav>
                                        <p:tav tm="100000">
                                          <p:val>
                                            <p:strVal val="#ppt_h"/>
                                          </p:val>
                                        </p:tav>
                                      </p:tavLst>
                                    </p:anim>
                                  </p:childTnLst>
                                </p:cTn>
                              </p:par>
                              <p:par>
                                <p:cTn id="302" presetID="16" presetClass="entr" presetSubtype="42" fill="hold" nodeType="withEffect">
                                  <p:stCondLst>
                                    <p:cond delay="0"/>
                                  </p:stCondLst>
                                  <p:childTnLst>
                                    <p:set>
                                      <p:cBhvr>
                                        <p:cTn id="303" dur="1" fill="hold">
                                          <p:stCondLst>
                                            <p:cond delay="0"/>
                                          </p:stCondLst>
                                        </p:cTn>
                                        <p:tgtEl>
                                          <p:spTgt spid="2"/>
                                        </p:tgtEl>
                                        <p:attrNameLst>
                                          <p:attrName>style.visibility</p:attrName>
                                        </p:attrNameLst>
                                      </p:cBhvr>
                                      <p:to>
                                        <p:strVal val="visible"/>
                                      </p:to>
                                    </p:set>
                                    <p:animEffect transition="in" filter="barn(outHorizontal)">
                                      <p:cBhvr>
                                        <p:cTn id="30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341902"/>
            </a:gs>
            <a:gs pos="30000">
              <a:srgbClr val="D49E6C"/>
            </a:gs>
            <a:gs pos="70000">
              <a:srgbClr val="A65528"/>
            </a:gs>
            <a:gs pos="100000">
              <a:srgbClr val="663012"/>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stock-photo-22506636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flower-vector-floral-design_246377.png"/>
          <p:cNvPicPr>
            <a:picLocks noChangeAspect="1"/>
          </p:cNvPicPr>
          <p:nvPr/>
        </p:nvPicPr>
        <p:blipFill>
          <a:blip r:embed="rId3">
            <a:duotone>
              <a:prstClr val="black"/>
              <a:schemeClr val="accent5">
                <a:tint val="45000"/>
                <a:satMod val="400000"/>
              </a:schemeClr>
            </a:duotone>
            <a:lum contrast="40000"/>
          </a:blip>
          <a:stretch>
            <a:fillRect/>
          </a:stretch>
        </p:blipFill>
        <p:spPr>
          <a:xfrm rot="19742898">
            <a:off x="3786716" y="1042436"/>
            <a:ext cx="1414650" cy="1504947"/>
          </a:xfrm>
          <a:prstGeom prst="rect">
            <a:avLst/>
          </a:prstGeom>
        </p:spPr>
      </p:pic>
      <p:pic>
        <p:nvPicPr>
          <p:cNvPr id="4" name="3 Imagen" descr="flower-vector-floral-design_246377.png"/>
          <p:cNvPicPr>
            <a:picLocks noChangeAspect="1"/>
          </p:cNvPicPr>
          <p:nvPr/>
        </p:nvPicPr>
        <p:blipFill>
          <a:blip r:embed="rId3">
            <a:duotone>
              <a:prstClr val="black"/>
              <a:schemeClr val="accent5">
                <a:tint val="45000"/>
                <a:satMod val="400000"/>
              </a:schemeClr>
            </a:duotone>
            <a:lum contrast="40000"/>
          </a:blip>
          <a:stretch>
            <a:fillRect/>
          </a:stretch>
        </p:blipFill>
        <p:spPr>
          <a:xfrm rot="8427690">
            <a:off x="3817614" y="2564111"/>
            <a:ext cx="1414650" cy="1504947"/>
          </a:xfrm>
          <a:prstGeom prst="rect">
            <a:avLst/>
          </a:prstGeom>
        </p:spPr>
      </p:pic>
      <p:pic>
        <p:nvPicPr>
          <p:cNvPr id="5" name="4 Imagen" descr="flower-vector-floral-design_246377.png"/>
          <p:cNvPicPr>
            <a:picLocks noChangeAspect="1"/>
          </p:cNvPicPr>
          <p:nvPr/>
        </p:nvPicPr>
        <p:blipFill>
          <a:blip r:embed="rId3">
            <a:duotone>
              <a:prstClr val="black"/>
              <a:schemeClr val="accent5">
                <a:tint val="45000"/>
                <a:satMod val="400000"/>
              </a:schemeClr>
            </a:duotone>
            <a:lum contrast="40000"/>
          </a:blip>
          <a:stretch>
            <a:fillRect/>
          </a:stretch>
        </p:blipFill>
        <p:spPr>
          <a:xfrm rot="2137464">
            <a:off x="4592168" y="1557039"/>
            <a:ext cx="1414650" cy="1504947"/>
          </a:xfrm>
          <a:prstGeom prst="rect">
            <a:avLst/>
          </a:prstGeom>
        </p:spPr>
      </p:pic>
      <p:pic>
        <p:nvPicPr>
          <p:cNvPr id="6" name="5 Imagen" descr="flower-vector-floral-design_246377.png"/>
          <p:cNvPicPr>
            <a:picLocks noChangeAspect="1"/>
          </p:cNvPicPr>
          <p:nvPr/>
        </p:nvPicPr>
        <p:blipFill>
          <a:blip r:embed="rId3">
            <a:duotone>
              <a:prstClr val="black"/>
              <a:schemeClr val="accent5">
                <a:tint val="45000"/>
                <a:satMod val="400000"/>
              </a:schemeClr>
            </a:duotone>
            <a:lum contrast="40000"/>
          </a:blip>
          <a:stretch>
            <a:fillRect/>
          </a:stretch>
        </p:blipFill>
        <p:spPr>
          <a:xfrm rot="13359206">
            <a:off x="2823034" y="1637505"/>
            <a:ext cx="1414650" cy="1504947"/>
          </a:xfrm>
          <a:prstGeom prst="rect">
            <a:avLst/>
          </a:prstGeom>
        </p:spPr>
      </p:pic>
      <p:pic>
        <p:nvPicPr>
          <p:cNvPr id="7" name="6 Imagen" descr="flower-vector-floral-design_246377.png"/>
          <p:cNvPicPr>
            <a:picLocks noChangeAspect="1"/>
          </p:cNvPicPr>
          <p:nvPr/>
        </p:nvPicPr>
        <p:blipFill>
          <a:blip r:embed="rId3">
            <a:duotone>
              <a:prstClr val="black"/>
              <a:schemeClr val="accent5">
                <a:tint val="45000"/>
                <a:satMod val="400000"/>
              </a:schemeClr>
            </a:duotone>
            <a:lum bright="30000" contrast="40000"/>
          </a:blip>
          <a:stretch>
            <a:fillRect/>
          </a:stretch>
        </p:blipFill>
        <p:spPr>
          <a:xfrm rot="21321396">
            <a:off x="4334585" y="1175919"/>
            <a:ext cx="1414650" cy="1504947"/>
          </a:xfrm>
          <a:prstGeom prst="rect">
            <a:avLst/>
          </a:prstGeom>
        </p:spPr>
      </p:pic>
      <p:pic>
        <p:nvPicPr>
          <p:cNvPr id="8" name="7 Imagen" descr="flower-vector-floral-design_246377.png"/>
          <p:cNvPicPr>
            <a:picLocks noChangeAspect="1"/>
          </p:cNvPicPr>
          <p:nvPr/>
        </p:nvPicPr>
        <p:blipFill>
          <a:blip r:embed="rId3">
            <a:duotone>
              <a:prstClr val="black"/>
              <a:schemeClr val="accent5">
                <a:tint val="45000"/>
                <a:satMod val="400000"/>
              </a:schemeClr>
            </a:duotone>
            <a:lum bright="30000" contrast="40000"/>
          </a:blip>
          <a:stretch>
            <a:fillRect/>
          </a:stretch>
        </p:blipFill>
        <p:spPr>
          <a:xfrm rot="5400000">
            <a:off x="4402834" y="2169412"/>
            <a:ext cx="1414650" cy="1504947"/>
          </a:xfrm>
          <a:prstGeom prst="rect">
            <a:avLst/>
          </a:prstGeom>
        </p:spPr>
      </p:pic>
      <p:pic>
        <p:nvPicPr>
          <p:cNvPr id="9" name="8 Imagen" descr="flower-vector-floral-design_246377.png"/>
          <p:cNvPicPr>
            <a:picLocks noChangeAspect="1"/>
          </p:cNvPicPr>
          <p:nvPr/>
        </p:nvPicPr>
        <p:blipFill>
          <a:blip r:embed="rId3">
            <a:duotone>
              <a:prstClr val="black"/>
              <a:schemeClr val="accent5">
                <a:tint val="45000"/>
                <a:satMod val="400000"/>
              </a:schemeClr>
            </a:duotone>
            <a:lum bright="30000" contrast="40000"/>
          </a:blip>
          <a:stretch>
            <a:fillRect/>
          </a:stretch>
        </p:blipFill>
        <p:spPr>
          <a:xfrm rot="11065356">
            <a:off x="3127721" y="2338301"/>
            <a:ext cx="1414650" cy="1504947"/>
          </a:xfrm>
          <a:prstGeom prst="rect">
            <a:avLst/>
          </a:prstGeom>
        </p:spPr>
      </p:pic>
      <p:pic>
        <p:nvPicPr>
          <p:cNvPr id="10" name="9 Imagen" descr="flower-vector-floral-design_246377.png"/>
          <p:cNvPicPr>
            <a:picLocks noChangeAspect="1"/>
          </p:cNvPicPr>
          <p:nvPr/>
        </p:nvPicPr>
        <p:blipFill>
          <a:blip r:embed="rId3">
            <a:duotone>
              <a:prstClr val="black"/>
              <a:schemeClr val="accent5">
                <a:tint val="45000"/>
                <a:satMod val="400000"/>
              </a:schemeClr>
            </a:duotone>
            <a:lum bright="30000" contrast="40000"/>
          </a:blip>
          <a:stretch>
            <a:fillRect/>
          </a:stretch>
        </p:blipFill>
        <p:spPr>
          <a:xfrm rot="15896898">
            <a:off x="3176311" y="1161353"/>
            <a:ext cx="1414650" cy="1504947"/>
          </a:xfrm>
          <a:prstGeom prst="rect">
            <a:avLst/>
          </a:prstGeom>
        </p:spPr>
      </p:pic>
      <p:sp>
        <p:nvSpPr>
          <p:cNvPr id="11" name="10 Rectángulo"/>
          <p:cNvSpPr/>
          <p:nvPr/>
        </p:nvSpPr>
        <p:spPr>
          <a:xfrm>
            <a:off x="-642974" y="-500084"/>
            <a:ext cx="10215634" cy="6072230"/>
          </a:xfrm>
          <a:prstGeom prst="rect">
            <a:avLst/>
          </a:prstGeom>
          <a:gradFill flip="none" rotWithShape="1">
            <a:gsLst>
              <a:gs pos="47000">
                <a:srgbClr val="FFF200"/>
              </a:gs>
              <a:gs pos="45000">
                <a:srgbClr val="FF7A00"/>
              </a:gs>
              <a:gs pos="70000">
                <a:srgbClr val="FF0300"/>
              </a:gs>
              <a:gs pos="100000">
                <a:srgbClr val="4D0808"/>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2000" fill="hold"/>
                                        <p:tgtEl>
                                          <p:spTgt spid="3"/>
                                        </p:tgtEl>
                                        <p:attrNameLst>
                                          <p:attrName>ppt_w</p:attrName>
                                        </p:attrNameLst>
                                      </p:cBhvr>
                                      <p:tavLst>
                                        <p:tav tm="0">
                                          <p:val>
                                            <p:fltVal val="0"/>
                                          </p:val>
                                        </p:tav>
                                        <p:tav tm="100000">
                                          <p:val>
                                            <p:strVal val="#ppt_w"/>
                                          </p:val>
                                        </p:tav>
                                      </p:tavLst>
                                    </p:anim>
                                    <p:anim calcmode="lin" valueType="num">
                                      <p:cBhvr>
                                        <p:cTn id="10" dur="2000" fill="hold"/>
                                        <p:tgtEl>
                                          <p:spTgt spid="3"/>
                                        </p:tgtEl>
                                        <p:attrNameLst>
                                          <p:attrName>ppt_h</p:attrName>
                                        </p:attrNameLst>
                                      </p:cBhvr>
                                      <p:tavLst>
                                        <p:tav tm="0">
                                          <p:val>
                                            <p:fltVal val="0"/>
                                          </p:val>
                                        </p:tav>
                                        <p:tav tm="100000">
                                          <p:val>
                                            <p:strVal val="#ppt_h"/>
                                          </p:val>
                                        </p:tav>
                                      </p:tavLst>
                                    </p:anim>
                                    <p:anim calcmode="lin" valueType="num">
                                      <p:cBhvr>
                                        <p:cTn id="11" dur="2000" fill="hold"/>
                                        <p:tgtEl>
                                          <p:spTgt spid="3"/>
                                        </p:tgtEl>
                                        <p:attrNameLst>
                                          <p:attrName>ppt_x</p:attrName>
                                        </p:attrNameLst>
                                      </p:cBhvr>
                                      <p:tavLst>
                                        <p:tav tm="0">
                                          <p:val>
                                            <p:fltVal val="0.5"/>
                                          </p:val>
                                        </p:tav>
                                        <p:tav tm="100000">
                                          <p:val>
                                            <p:strVal val="#ppt_x"/>
                                          </p:val>
                                        </p:tav>
                                      </p:tavLst>
                                    </p:anim>
                                    <p:anim calcmode="lin" valueType="num">
                                      <p:cBhvr>
                                        <p:cTn id="12" dur="2000" fill="hold"/>
                                        <p:tgtEl>
                                          <p:spTgt spid="3"/>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2000" fill="hold"/>
                                        <p:tgtEl>
                                          <p:spTgt spid="4"/>
                                        </p:tgtEl>
                                        <p:attrNameLst>
                                          <p:attrName>ppt_w</p:attrName>
                                        </p:attrNameLst>
                                      </p:cBhvr>
                                      <p:tavLst>
                                        <p:tav tm="0">
                                          <p:val>
                                            <p:fltVal val="0"/>
                                          </p:val>
                                        </p:tav>
                                        <p:tav tm="100000">
                                          <p:val>
                                            <p:strVal val="#ppt_w"/>
                                          </p:val>
                                        </p:tav>
                                      </p:tavLst>
                                    </p:anim>
                                    <p:anim calcmode="lin" valueType="num">
                                      <p:cBhvr>
                                        <p:cTn id="16" dur="2000" fill="hold"/>
                                        <p:tgtEl>
                                          <p:spTgt spid="4"/>
                                        </p:tgtEl>
                                        <p:attrNameLst>
                                          <p:attrName>ppt_h</p:attrName>
                                        </p:attrNameLst>
                                      </p:cBhvr>
                                      <p:tavLst>
                                        <p:tav tm="0">
                                          <p:val>
                                            <p:fltVal val="0"/>
                                          </p:val>
                                        </p:tav>
                                        <p:tav tm="100000">
                                          <p:val>
                                            <p:strVal val="#ppt_h"/>
                                          </p:val>
                                        </p:tav>
                                      </p:tavLst>
                                    </p:anim>
                                    <p:anim calcmode="lin" valueType="num">
                                      <p:cBhvr>
                                        <p:cTn id="17" dur="2000" fill="hold"/>
                                        <p:tgtEl>
                                          <p:spTgt spid="4"/>
                                        </p:tgtEl>
                                        <p:attrNameLst>
                                          <p:attrName>ppt_x</p:attrName>
                                        </p:attrNameLst>
                                      </p:cBhvr>
                                      <p:tavLst>
                                        <p:tav tm="0">
                                          <p:val>
                                            <p:fltVal val="0.5"/>
                                          </p:val>
                                        </p:tav>
                                        <p:tav tm="100000">
                                          <p:val>
                                            <p:strVal val="#ppt_x"/>
                                          </p:val>
                                        </p:tav>
                                      </p:tavLst>
                                    </p:anim>
                                    <p:anim calcmode="lin" valueType="num">
                                      <p:cBhvr>
                                        <p:cTn id="18" dur="2000" fill="hold"/>
                                        <p:tgtEl>
                                          <p:spTgt spid="4"/>
                                        </p:tgtEl>
                                        <p:attrNameLst>
                                          <p:attrName>ppt_y</p:attrName>
                                        </p:attrNameLst>
                                      </p:cBhvr>
                                      <p:tavLst>
                                        <p:tav tm="0">
                                          <p:val>
                                            <p:fltVal val="0.5"/>
                                          </p:val>
                                        </p:tav>
                                        <p:tav tm="100000">
                                          <p:val>
                                            <p:strVal val="#ppt_y"/>
                                          </p:val>
                                        </p:tav>
                                      </p:tavLst>
                                    </p:anim>
                                  </p:childTnLst>
                                </p:cTn>
                              </p:par>
                              <p:par>
                                <p:cTn id="19" presetID="23" presetClass="entr" presetSubtype="528"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2000" fill="hold"/>
                                        <p:tgtEl>
                                          <p:spTgt spid="5"/>
                                        </p:tgtEl>
                                        <p:attrNameLst>
                                          <p:attrName>ppt_w</p:attrName>
                                        </p:attrNameLst>
                                      </p:cBhvr>
                                      <p:tavLst>
                                        <p:tav tm="0">
                                          <p:val>
                                            <p:fltVal val="0"/>
                                          </p:val>
                                        </p:tav>
                                        <p:tav tm="100000">
                                          <p:val>
                                            <p:strVal val="#ppt_w"/>
                                          </p:val>
                                        </p:tav>
                                      </p:tavLst>
                                    </p:anim>
                                    <p:anim calcmode="lin" valueType="num">
                                      <p:cBhvr>
                                        <p:cTn id="22" dur="2000" fill="hold"/>
                                        <p:tgtEl>
                                          <p:spTgt spid="5"/>
                                        </p:tgtEl>
                                        <p:attrNameLst>
                                          <p:attrName>ppt_h</p:attrName>
                                        </p:attrNameLst>
                                      </p:cBhvr>
                                      <p:tavLst>
                                        <p:tav tm="0">
                                          <p:val>
                                            <p:fltVal val="0"/>
                                          </p:val>
                                        </p:tav>
                                        <p:tav tm="100000">
                                          <p:val>
                                            <p:strVal val="#ppt_h"/>
                                          </p:val>
                                        </p:tav>
                                      </p:tavLst>
                                    </p:anim>
                                    <p:anim calcmode="lin" valueType="num">
                                      <p:cBhvr>
                                        <p:cTn id="23" dur="2000" fill="hold"/>
                                        <p:tgtEl>
                                          <p:spTgt spid="5"/>
                                        </p:tgtEl>
                                        <p:attrNameLst>
                                          <p:attrName>ppt_x</p:attrName>
                                        </p:attrNameLst>
                                      </p:cBhvr>
                                      <p:tavLst>
                                        <p:tav tm="0">
                                          <p:val>
                                            <p:fltVal val="0.5"/>
                                          </p:val>
                                        </p:tav>
                                        <p:tav tm="100000">
                                          <p:val>
                                            <p:strVal val="#ppt_x"/>
                                          </p:val>
                                        </p:tav>
                                      </p:tavLst>
                                    </p:anim>
                                    <p:anim calcmode="lin" valueType="num">
                                      <p:cBhvr>
                                        <p:cTn id="24" dur="2000" fill="hold"/>
                                        <p:tgtEl>
                                          <p:spTgt spid="5"/>
                                        </p:tgtEl>
                                        <p:attrNameLst>
                                          <p:attrName>ppt_y</p:attrName>
                                        </p:attrNameLst>
                                      </p:cBhvr>
                                      <p:tavLst>
                                        <p:tav tm="0">
                                          <p:val>
                                            <p:fltVal val="0.5"/>
                                          </p:val>
                                        </p:tav>
                                        <p:tav tm="100000">
                                          <p:val>
                                            <p:strVal val="#ppt_y"/>
                                          </p:val>
                                        </p:tav>
                                      </p:tavLst>
                                    </p:anim>
                                  </p:childTnLst>
                                </p:cTn>
                              </p:par>
                              <p:par>
                                <p:cTn id="25" presetID="23" presetClass="entr" presetSubtype="528" fill="hold"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2000" fill="hold"/>
                                        <p:tgtEl>
                                          <p:spTgt spid="6"/>
                                        </p:tgtEl>
                                        <p:attrNameLst>
                                          <p:attrName>ppt_w</p:attrName>
                                        </p:attrNameLst>
                                      </p:cBhvr>
                                      <p:tavLst>
                                        <p:tav tm="0">
                                          <p:val>
                                            <p:fltVal val="0"/>
                                          </p:val>
                                        </p:tav>
                                        <p:tav tm="100000">
                                          <p:val>
                                            <p:strVal val="#ppt_w"/>
                                          </p:val>
                                        </p:tav>
                                      </p:tavLst>
                                    </p:anim>
                                    <p:anim calcmode="lin" valueType="num">
                                      <p:cBhvr>
                                        <p:cTn id="28" dur="2000" fill="hold"/>
                                        <p:tgtEl>
                                          <p:spTgt spid="6"/>
                                        </p:tgtEl>
                                        <p:attrNameLst>
                                          <p:attrName>ppt_h</p:attrName>
                                        </p:attrNameLst>
                                      </p:cBhvr>
                                      <p:tavLst>
                                        <p:tav tm="0">
                                          <p:val>
                                            <p:fltVal val="0"/>
                                          </p:val>
                                        </p:tav>
                                        <p:tav tm="100000">
                                          <p:val>
                                            <p:strVal val="#ppt_h"/>
                                          </p:val>
                                        </p:tav>
                                      </p:tavLst>
                                    </p:anim>
                                    <p:anim calcmode="lin" valueType="num">
                                      <p:cBhvr>
                                        <p:cTn id="29" dur="2000" fill="hold"/>
                                        <p:tgtEl>
                                          <p:spTgt spid="6"/>
                                        </p:tgtEl>
                                        <p:attrNameLst>
                                          <p:attrName>ppt_x</p:attrName>
                                        </p:attrNameLst>
                                      </p:cBhvr>
                                      <p:tavLst>
                                        <p:tav tm="0">
                                          <p:val>
                                            <p:fltVal val="0.5"/>
                                          </p:val>
                                        </p:tav>
                                        <p:tav tm="100000">
                                          <p:val>
                                            <p:strVal val="#ppt_x"/>
                                          </p:val>
                                        </p:tav>
                                      </p:tavLst>
                                    </p:anim>
                                    <p:anim calcmode="lin" valueType="num">
                                      <p:cBhvr>
                                        <p:cTn id="30" dur="2000" fill="hold"/>
                                        <p:tgtEl>
                                          <p:spTgt spid="6"/>
                                        </p:tgtEl>
                                        <p:attrNameLst>
                                          <p:attrName>ppt_y</p:attrName>
                                        </p:attrNameLst>
                                      </p:cBhvr>
                                      <p:tavLst>
                                        <p:tav tm="0">
                                          <p:val>
                                            <p:fltVal val="0.5"/>
                                          </p:val>
                                        </p:tav>
                                        <p:tav tm="100000">
                                          <p:val>
                                            <p:strVal val="#ppt_y"/>
                                          </p:val>
                                        </p:tav>
                                      </p:tavLst>
                                    </p:anim>
                                  </p:childTnLst>
                                </p:cTn>
                              </p:par>
                              <p:par>
                                <p:cTn id="31" presetID="23" presetClass="entr" presetSubtype="528" fill="hold"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p:cTn id="33" dur="2000" fill="hold"/>
                                        <p:tgtEl>
                                          <p:spTgt spid="7"/>
                                        </p:tgtEl>
                                        <p:attrNameLst>
                                          <p:attrName>ppt_w</p:attrName>
                                        </p:attrNameLst>
                                      </p:cBhvr>
                                      <p:tavLst>
                                        <p:tav tm="0">
                                          <p:val>
                                            <p:fltVal val="0"/>
                                          </p:val>
                                        </p:tav>
                                        <p:tav tm="100000">
                                          <p:val>
                                            <p:strVal val="#ppt_w"/>
                                          </p:val>
                                        </p:tav>
                                      </p:tavLst>
                                    </p:anim>
                                    <p:anim calcmode="lin" valueType="num">
                                      <p:cBhvr>
                                        <p:cTn id="34" dur="2000" fill="hold"/>
                                        <p:tgtEl>
                                          <p:spTgt spid="7"/>
                                        </p:tgtEl>
                                        <p:attrNameLst>
                                          <p:attrName>ppt_h</p:attrName>
                                        </p:attrNameLst>
                                      </p:cBhvr>
                                      <p:tavLst>
                                        <p:tav tm="0">
                                          <p:val>
                                            <p:fltVal val="0"/>
                                          </p:val>
                                        </p:tav>
                                        <p:tav tm="100000">
                                          <p:val>
                                            <p:strVal val="#ppt_h"/>
                                          </p:val>
                                        </p:tav>
                                      </p:tavLst>
                                    </p:anim>
                                    <p:anim calcmode="lin" valueType="num">
                                      <p:cBhvr>
                                        <p:cTn id="35" dur="2000" fill="hold"/>
                                        <p:tgtEl>
                                          <p:spTgt spid="7"/>
                                        </p:tgtEl>
                                        <p:attrNameLst>
                                          <p:attrName>ppt_x</p:attrName>
                                        </p:attrNameLst>
                                      </p:cBhvr>
                                      <p:tavLst>
                                        <p:tav tm="0">
                                          <p:val>
                                            <p:fltVal val="0.5"/>
                                          </p:val>
                                        </p:tav>
                                        <p:tav tm="100000">
                                          <p:val>
                                            <p:strVal val="#ppt_x"/>
                                          </p:val>
                                        </p:tav>
                                      </p:tavLst>
                                    </p:anim>
                                    <p:anim calcmode="lin" valueType="num">
                                      <p:cBhvr>
                                        <p:cTn id="36" dur="2000" fill="hold"/>
                                        <p:tgtEl>
                                          <p:spTgt spid="7"/>
                                        </p:tgtEl>
                                        <p:attrNameLst>
                                          <p:attrName>ppt_y</p:attrName>
                                        </p:attrNameLst>
                                      </p:cBhvr>
                                      <p:tavLst>
                                        <p:tav tm="0">
                                          <p:val>
                                            <p:fltVal val="0.5"/>
                                          </p:val>
                                        </p:tav>
                                        <p:tav tm="100000">
                                          <p:val>
                                            <p:strVal val="#ppt_y"/>
                                          </p:val>
                                        </p:tav>
                                      </p:tavLst>
                                    </p:anim>
                                  </p:childTnLst>
                                </p:cTn>
                              </p:par>
                              <p:par>
                                <p:cTn id="37" presetID="23" presetClass="entr" presetSubtype="528" fill="hold" nodeType="withEffect">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cBhvr>
                                        <p:cTn id="39" dur="2000" fill="hold"/>
                                        <p:tgtEl>
                                          <p:spTgt spid="8"/>
                                        </p:tgtEl>
                                        <p:attrNameLst>
                                          <p:attrName>ppt_w</p:attrName>
                                        </p:attrNameLst>
                                      </p:cBhvr>
                                      <p:tavLst>
                                        <p:tav tm="0">
                                          <p:val>
                                            <p:fltVal val="0"/>
                                          </p:val>
                                        </p:tav>
                                        <p:tav tm="100000">
                                          <p:val>
                                            <p:strVal val="#ppt_w"/>
                                          </p:val>
                                        </p:tav>
                                      </p:tavLst>
                                    </p:anim>
                                    <p:anim calcmode="lin" valueType="num">
                                      <p:cBhvr>
                                        <p:cTn id="40" dur="2000" fill="hold"/>
                                        <p:tgtEl>
                                          <p:spTgt spid="8"/>
                                        </p:tgtEl>
                                        <p:attrNameLst>
                                          <p:attrName>ppt_h</p:attrName>
                                        </p:attrNameLst>
                                      </p:cBhvr>
                                      <p:tavLst>
                                        <p:tav tm="0">
                                          <p:val>
                                            <p:fltVal val="0"/>
                                          </p:val>
                                        </p:tav>
                                        <p:tav tm="100000">
                                          <p:val>
                                            <p:strVal val="#ppt_h"/>
                                          </p:val>
                                        </p:tav>
                                      </p:tavLst>
                                    </p:anim>
                                    <p:anim calcmode="lin" valueType="num">
                                      <p:cBhvr>
                                        <p:cTn id="41" dur="2000" fill="hold"/>
                                        <p:tgtEl>
                                          <p:spTgt spid="8"/>
                                        </p:tgtEl>
                                        <p:attrNameLst>
                                          <p:attrName>ppt_x</p:attrName>
                                        </p:attrNameLst>
                                      </p:cBhvr>
                                      <p:tavLst>
                                        <p:tav tm="0">
                                          <p:val>
                                            <p:fltVal val="0.5"/>
                                          </p:val>
                                        </p:tav>
                                        <p:tav tm="100000">
                                          <p:val>
                                            <p:strVal val="#ppt_x"/>
                                          </p:val>
                                        </p:tav>
                                      </p:tavLst>
                                    </p:anim>
                                    <p:anim calcmode="lin" valueType="num">
                                      <p:cBhvr>
                                        <p:cTn id="42" dur="2000" fill="hold"/>
                                        <p:tgtEl>
                                          <p:spTgt spid="8"/>
                                        </p:tgtEl>
                                        <p:attrNameLst>
                                          <p:attrName>ppt_y</p:attrName>
                                        </p:attrNameLst>
                                      </p:cBhvr>
                                      <p:tavLst>
                                        <p:tav tm="0">
                                          <p:val>
                                            <p:fltVal val="0.5"/>
                                          </p:val>
                                        </p:tav>
                                        <p:tav tm="100000">
                                          <p:val>
                                            <p:strVal val="#ppt_y"/>
                                          </p:val>
                                        </p:tav>
                                      </p:tavLst>
                                    </p:anim>
                                  </p:childTnLst>
                                </p:cTn>
                              </p:par>
                              <p:par>
                                <p:cTn id="43" presetID="23" presetClass="entr" presetSubtype="528" fill="hold" nodeType="with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p:cTn id="45" dur="2000" fill="hold"/>
                                        <p:tgtEl>
                                          <p:spTgt spid="9"/>
                                        </p:tgtEl>
                                        <p:attrNameLst>
                                          <p:attrName>ppt_w</p:attrName>
                                        </p:attrNameLst>
                                      </p:cBhvr>
                                      <p:tavLst>
                                        <p:tav tm="0">
                                          <p:val>
                                            <p:fltVal val="0"/>
                                          </p:val>
                                        </p:tav>
                                        <p:tav tm="100000">
                                          <p:val>
                                            <p:strVal val="#ppt_w"/>
                                          </p:val>
                                        </p:tav>
                                      </p:tavLst>
                                    </p:anim>
                                    <p:anim calcmode="lin" valueType="num">
                                      <p:cBhvr>
                                        <p:cTn id="46" dur="2000" fill="hold"/>
                                        <p:tgtEl>
                                          <p:spTgt spid="9"/>
                                        </p:tgtEl>
                                        <p:attrNameLst>
                                          <p:attrName>ppt_h</p:attrName>
                                        </p:attrNameLst>
                                      </p:cBhvr>
                                      <p:tavLst>
                                        <p:tav tm="0">
                                          <p:val>
                                            <p:fltVal val="0"/>
                                          </p:val>
                                        </p:tav>
                                        <p:tav tm="100000">
                                          <p:val>
                                            <p:strVal val="#ppt_h"/>
                                          </p:val>
                                        </p:tav>
                                      </p:tavLst>
                                    </p:anim>
                                    <p:anim calcmode="lin" valueType="num">
                                      <p:cBhvr>
                                        <p:cTn id="47" dur="2000" fill="hold"/>
                                        <p:tgtEl>
                                          <p:spTgt spid="9"/>
                                        </p:tgtEl>
                                        <p:attrNameLst>
                                          <p:attrName>ppt_x</p:attrName>
                                        </p:attrNameLst>
                                      </p:cBhvr>
                                      <p:tavLst>
                                        <p:tav tm="0">
                                          <p:val>
                                            <p:fltVal val="0.5"/>
                                          </p:val>
                                        </p:tav>
                                        <p:tav tm="100000">
                                          <p:val>
                                            <p:strVal val="#ppt_x"/>
                                          </p:val>
                                        </p:tav>
                                      </p:tavLst>
                                    </p:anim>
                                    <p:anim calcmode="lin" valueType="num">
                                      <p:cBhvr>
                                        <p:cTn id="48" dur="2000" fill="hold"/>
                                        <p:tgtEl>
                                          <p:spTgt spid="9"/>
                                        </p:tgtEl>
                                        <p:attrNameLst>
                                          <p:attrName>ppt_y</p:attrName>
                                        </p:attrNameLst>
                                      </p:cBhvr>
                                      <p:tavLst>
                                        <p:tav tm="0">
                                          <p:val>
                                            <p:fltVal val="0.5"/>
                                          </p:val>
                                        </p:tav>
                                        <p:tav tm="100000">
                                          <p:val>
                                            <p:strVal val="#ppt_y"/>
                                          </p:val>
                                        </p:tav>
                                      </p:tavLst>
                                    </p:anim>
                                  </p:childTnLst>
                                </p:cTn>
                              </p:par>
                              <p:par>
                                <p:cTn id="49" presetID="23" presetClass="entr" presetSubtype="528" fill="hold" nodeType="withEffect">
                                  <p:stCondLst>
                                    <p:cond delay="0"/>
                                  </p:stCondLst>
                                  <p:childTnLst>
                                    <p:set>
                                      <p:cBhvr>
                                        <p:cTn id="50" dur="1" fill="hold">
                                          <p:stCondLst>
                                            <p:cond delay="0"/>
                                          </p:stCondLst>
                                        </p:cTn>
                                        <p:tgtEl>
                                          <p:spTgt spid="10"/>
                                        </p:tgtEl>
                                        <p:attrNameLst>
                                          <p:attrName>style.visibility</p:attrName>
                                        </p:attrNameLst>
                                      </p:cBhvr>
                                      <p:to>
                                        <p:strVal val="visible"/>
                                      </p:to>
                                    </p:set>
                                    <p:anim calcmode="lin" valueType="num">
                                      <p:cBhvr>
                                        <p:cTn id="51" dur="2000" fill="hold"/>
                                        <p:tgtEl>
                                          <p:spTgt spid="10"/>
                                        </p:tgtEl>
                                        <p:attrNameLst>
                                          <p:attrName>ppt_w</p:attrName>
                                        </p:attrNameLst>
                                      </p:cBhvr>
                                      <p:tavLst>
                                        <p:tav tm="0">
                                          <p:val>
                                            <p:fltVal val="0"/>
                                          </p:val>
                                        </p:tav>
                                        <p:tav tm="100000">
                                          <p:val>
                                            <p:strVal val="#ppt_w"/>
                                          </p:val>
                                        </p:tav>
                                      </p:tavLst>
                                    </p:anim>
                                    <p:anim calcmode="lin" valueType="num">
                                      <p:cBhvr>
                                        <p:cTn id="52" dur="2000" fill="hold"/>
                                        <p:tgtEl>
                                          <p:spTgt spid="10"/>
                                        </p:tgtEl>
                                        <p:attrNameLst>
                                          <p:attrName>ppt_h</p:attrName>
                                        </p:attrNameLst>
                                      </p:cBhvr>
                                      <p:tavLst>
                                        <p:tav tm="0">
                                          <p:val>
                                            <p:fltVal val="0"/>
                                          </p:val>
                                        </p:tav>
                                        <p:tav tm="100000">
                                          <p:val>
                                            <p:strVal val="#ppt_h"/>
                                          </p:val>
                                        </p:tav>
                                      </p:tavLst>
                                    </p:anim>
                                    <p:anim calcmode="lin" valueType="num">
                                      <p:cBhvr>
                                        <p:cTn id="53" dur="2000" fill="hold"/>
                                        <p:tgtEl>
                                          <p:spTgt spid="10"/>
                                        </p:tgtEl>
                                        <p:attrNameLst>
                                          <p:attrName>ppt_x</p:attrName>
                                        </p:attrNameLst>
                                      </p:cBhvr>
                                      <p:tavLst>
                                        <p:tav tm="0">
                                          <p:val>
                                            <p:fltVal val="0.5"/>
                                          </p:val>
                                        </p:tav>
                                        <p:tav tm="100000">
                                          <p:val>
                                            <p:strVal val="#ppt_x"/>
                                          </p:val>
                                        </p:tav>
                                      </p:tavLst>
                                    </p:anim>
                                    <p:anim calcmode="lin" valueType="num">
                                      <p:cBhvr>
                                        <p:cTn id="54" dur="2000" fill="hold"/>
                                        <p:tgtEl>
                                          <p:spTgt spid="10"/>
                                        </p:tgtEl>
                                        <p:attrNameLst>
                                          <p:attrName>ppt_y</p:attrName>
                                        </p:attrNameLst>
                                      </p:cBhvr>
                                      <p:tavLst>
                                        <p:tav tm="0">
                                          <p:val>
                                            <p:fltVal val="0.5"/>
                                          </p:val>
                                        </p:tav>
                                        <p:tav tm="100000">
                                          <p:val>
                                            <p:strVal val="#ppt_y"/>
                                          </p:val>
                                        </p:tav>
                                      </p:tavLst>
                                    </p:anim>
                                  </p:childTnLst>
                                </p:cTn>
                              </p:par>
                              <p:par>
                                <p:cTn id="55" presetID="8" presetClass="emph" presetSubtype="0" autoRev="1" fill="hold" nodeType="withEffect">
                                  <p:stCondLst>
                                    <p:cond delay="0"/>
                                  </p:stCondLst>
                                  <p:childTnLst>
                                    <p:animRot by="21600000">
                                      <p:cBhvr>
                                        <p:cTn id="56" dur="2000" fill="hold"/>
                                        <p:tgtEl>
                                          <p:spTgt spid="3"/>
                                        </p:tgtEl>
                                        <p:attrNameLst>
                                          <p:attrName>r</p:attrName>
                                        </p:attrNameLst>
                                      </p:cBhvr>
                                    </p:animRot>
                                  </p:childTnLst>
                                </p:cTn>
                              </p:par>
                              <p:par>
                                <p:cTn id="57" presetID="8" presetClass="emph" presetSubtype="0" autoRev="1" fill="hold" nodeType="withEffect">
                                  <p:stCondLst>
                                    <p:cond delay="0"/>
                                  </p:stCondLst>
                                  <p:childTnLst>
                                    <p:animRot by="21600000">
                                      <p:cBhvr>
                                        <p:cTn id="58" dur="2000" fill="hold"/>
                                        <p:tgtEl>
                                          <p:spTgt spid="4"/>
                                        </p:tgtEl>
                                        <p:attrNameLst>
                                          <p:attrName>r</p:attrName>
                                        </p:attrNameLst>
                                      </p:cBhvr>
                                    </p:animRot>
                                  </p:childTnLst>
                                </p:cTn>
                              </p:par>
                              <p:par>
                                <p:cTn id="59" presetID="8" presetClass="emph" presetSubtype="0" autoRev="1" fill="hold" nodeType="withEffect">
                                  <p:stCondLst>
                                    <p:cond delay="0"/>
                                  </p:stCondLst>
                                  <p:childTnLst>
                                    <p:animRot by="21600000">
                                      <p:cBhvr>
                                        <p:cTn id="60" dur="2000" fill="hold"/>
                                        <p:tgtEl>
                                          <p:spTgt spid="5"/>
                                        </p:tgtEl>
                                        <p:attrNameLst>
                                          <p:attrName>r</p:attrName>
                                        </p:attrNameLst>
                                      </p:cBhvr>
                                    </p:animRot>
                                  </p:childTnLst>
                                </p:cTn>
                              </p:par>
                              <p:par>
                                <p:cTn id="61" presetID="8" presetClass="emph" presetSubtype="0" autoRev="1" fill="hold" nodeType="withEffect">
                                  <p:stCondLst>
                                    <p:cond delay="0"/>
                                  </p:stCondLst>
                                  <p:childTnLst>
                                    <p:animRot by="21600000">
                                      <p:cBhvr>
                                        <p:cTn id="62" dur="2000" fill="hold"/>
                                        <p:tgtEl>
                                          <p:spTgt spid="6"/>
                                        </p:tgtEl>
                                        <p:attrNameLst>
                                          <p:attrName>r</p:attrName>
                                        </p:attrNameLst>
                                      </p:cBhvr>
                                    </p:animRot>
                                  </p:childTnLst>
                                </p:cTn>
                              </p:par>
                              <p:par>
                                <p:cTn id="63" presetID="8" presetClass="emph" presetSubtype="0" autoRev="1" fill="hold" nodeType="withEffect">
                                  <p:stCondLst>
                                    <p:cond delay="0"/>
                                  </p:stCondLst>
                                  <p:childTnLst>
                                    <p:animRot by="21600000">
                                      <p:cBhvr>
                                        <p:cTn id="64" dur="2000" fill="hold"/>
                                        <p:tgtEl>
                                          <p:spTgt spid="7"/>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8"/>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9"/>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10"/>
                                        </p:tgtEl>
                                        <p:attrNameLst>
                                          <p:attrName>r</p:attrName>
                                        </p:attrNameLst>
                                      </p:cBhvr>
                                    </p:animRot>
                                  </p:childTnLst>
                                </p:cTn>
                              </p:par>
                            </p:childTnLst>
                          </p:cTn>
                        </p:par>
                        <p:par>
                          <p:cTn id="71" fill="hold">
                            <p:stCondLst>
                              <p:cond delay="4000"/>
                            </p:stCondLst>
                            <p:childTnLst>
                              <p:par>
                                <p:cTn id="72" presetID="23" presetClass="exit" presetSubtype="544" fill="hold" nodeType="afterEffect">
                                  <p:stCondLst>
                                    <p:cond delay="0"/>
                                  </p:stCondLst>
                                  <p:childTnLst>
                                    <p:anim calcmode="lin" valueType="num">
                                      <p:cBhvr>
                                        <p:cTn id="73" dur="2000"/>
                                        <p:tgtEl>
                                          <p:spTgt spid="3"/>
                                        </p:tgtEl>
                                        <p:attrNameLst>
                                          <p:attrName>ppt_w</p:attrName>
                                        </p:attrNameLst>
                                      </p:cBhvr>
                                      <p:tavLst>
                                        <p:tav tm="0">
                                          <p:val>
                                            <p:strVal val="ppt_w"/>
                                          </p:val>
                                        </p:tav>
                                        <p:tav tm="100000">
                                          <p:val>
                                            <p:fltVal val="0"/>
                                          </p:val>
                                        </p:tav>
                                      </p:tavLst>
                                    </p:anim>
                                    <p:anim calcmode="lin" valueType="num">
                                      <p:cBhvr>
                                        <p:cTn id="74" dur="2000"/>
                                        <p:tgtEl>
                                          <p:spTgt spid="3"/>
                                        </p:tgtEl>
                                        <p:attrNameLst>
                                          <p:attrName>ppt_h</p:attrName>
                                        </p:attrNameLst>
                                      </p:cBhvr>
                                      <p:tavLst>
                                        <p:tav tm="0">
                                          <p:val>
                                            <p:strVal val="ppt_h"/>
                                          </p:val>
                                        </p:tav>
                                        <p:tav tm="100000">
                                          <p:val>
                                            <p:fltVal val="0"/>
                                          </p:val>
                                        </p:tav>
                                      </p:tavLst>
                                    </p:anim>
                                    <p:anim calcmode="lin" valueType="num">
                                      <p:cBhvr>
                                        <p:cTn id="75" dur="2000"/>
                                        <p:tgtEl>
                                          <p:spTgt spid="3"/>
                                        </p:tgtEl>
                                        <p:attrNameLst>
                                          <p:attrName>ppt_x</p:attrName>
                                        </p:attrNameLst>
                                      </p:cBhvr>
                                      <p:tavLst>
                                        <p:tav tm="0">
                                          <p:val>
                                            <p:strVal val="ppt_x"/>
                                          </p:val>
                                        </p:tav>
                                        <p:tav tm="100000">
                                          <p:val>
                                            <p:fltVal val="0.5"/>
                                          </p:val>
                                        </p:tav>
                                      </p:tavLst>
                                    </p:anim>
                                    <p:anim calcmode="lin" valueType="num">
                                      <p:cBhvr>
                                        <p:cTn id="76" dur="2000"/>
                                        <p:tgtEl>
                                          <p:spTgt spid="3"/>
                                        </p:tgtEl>
                                        <p:attrNameLst>
                                          <p:attrName>ppt_y</p:attrName>
                                        </p:attrNameLst>
                                      </p:cBhvr>
                                      <p:tavLst>
                                        <p:tav tm="0">
                                          <p:val>
                                            <p:strVal val="ppt_y"/>
                                          </p:val>
                                        </p:tav>
                                        <p:tav tm="100000">
                                          <p:val>
                                            <p:fltVal val="0.5"/>
                                          </p:val>
                                        </p:tav>
                                      </p:tavLst>
                                    </p:anim>
                                    <p:set>
                                      <p:cBhvr>
                                        <p:cTn id="77" dur="1" fill="hold">
                                          <p:stCondLst>
                                            <p:cond delay="1999"/>
                                          </p:stCondLst>
                                        </p:cTn>
                                        <p:tgtEl>
                                          <p:spTgt spid="3"/>
                                        </p:tgtEl>
                                        <p:attrNameLst>
                                          <p:attrName>style.visibility</p:attrName>
                                        </p:attrNameLst>
                                      </p:cBhvr>
                                      <p:to>
                                        <p:strVal val="hidden"/>
                                      </p:to>
                                    </p:set>
                                  </p:childTnLst>
                                </p:cTn>
                              </p:par>
                              <p:par>
                                <p:cTn id="78" presetID="23" presetClass="exit" presetSubtype="544" fill="hold" nodeType="withEffect">
                                  <p:stCondLst>
                                    <p:cond delay="0"/>
                                  </p:stCondLst>
                                  <p:childTnLst>
                                    <p:anim calcmode="lin" valueType="num">
                                      <p:cBhvr>
                                        <p:cTn id="79" dur="2000"/>
                                        <p:tgtEl>
                                          <p:spTgt spid="4"/>
                                        </p:tgtEl>
                                        <p:attrNameLst>
                                          <p:attrName>ppt_w</p:attrName>
                                        </p:attrNameLst>
                                      </p:cBhvr>
                                      <p:tavLst>
                                        <p:tav tm="0">
                                          <p:val>
                                            <p:strVal val="ppt_w"/>
                                          </p:val>
                                        </p:tav>
                                        <p:tav tm="100000">
                                          <p:val>
                                            <p:fltVal val="0"/>
                                          </p:val>
                                        </p:tav>
                                      </p:tavLst>
                                    </p:anim>
                                    <p:anim calcmode="lin" valueType="num">
                                      <p:cBhvr>
                                        <p:cTn id="80" dur="2000"/>
                                        <p:tgtEl>
                                          <p:spTgt spid="4"/>
                                        </p:tgtEl>
                                        <p:attrNameLst>
                                          <p:attrName>ppt_h</p:attrName>
                                        </p:attrNameLst>
                                      </p:cBhvr>
                                      <p:tavLst>
                                        <p:tav tm="0">
                                          <p:val>
                                            <p:strVal val="ppt_h"/>
                                          </p:val>
                                        </p:tav>
                                        <p:tav tm="100000">
                                          <p:val>
                                            <p:fltVal val="0"/>
                                          </p:val>
                                        </p:tav>
                                      </p:tavLst>
                                    </p:anim>
                                    <p:anim calcmode="lin" valueType="num">
                                      <p:cBhvr>
                                        <p:cTn id="81" dur="2000"/>
                                        <p:tgtEl>
                                          <p:spTgt spid="4"/>
                                        </p:tgtEl>
                                        <p:attrNameLst>
                                          <p:attrName>ppt_x</p:attrName>
                                        </p:attrNameLst>
                                      </p:cBhvr>
                                      <p:tavLst>
                                        <p:tav tm="0">
                                          <p:val>
                                            <p:strVal val="ppt_x"/>
                                          </p:val>
                                        </p:tav>
                                        <p:tav tm="100000">
                                          <p:val>
                                            <p:fltVal val="0.5"/>
                                          </p:val>
                                        </p:tav>
                                      </p:tavLst>
                                    </p:anim>
                                    <p:anim calcmode="lin" valueType="num">
                                      <p:cBhvr>
                                        <p:cTn id="82" dur="2000"/>
                                        <p:tgtEl>
                                          <p:spTgt spid="4"/>
                                        </p:tgtEl>
                                        <p:attrNameLst>
                                          <p:attrName>ppt_y</p:attrName>
                                        </p:attrNameLst>
                                      </p:cBhvr>
                                      <p:tavLst>
                                        <p:tav tm="0">
                                          <p:val>
                                            <p:strVal val="ppt_y"/>
                                          </p:val>
                                        </p:tav>
                                        <p:tav tm="100000">
                                          <p:val>
                                            <p:fltVal val="0.5"/>
                                          </p:val>
                                        </p:tav>
                                      </p:tavLst>
                                    </p:anim>
                                    <p:set>
                                      <p:cBhvr>
                                        <p:cTn id="83" dur="1" fill="hold">
                                          <p:stCondLst>
                                            <p:cond delay="1999"/>
                                          </p:stCondLst>
                                        </p:cTn>
                                        <p:tgtEl>
                                          <p:spTgt spid="4"/>
                                        </p:tgtEl>
                                        <p:attrNameLst>
                                          <p:attrName>style.visibility</p:attrName>
                                        </p:attrNameLst>
                                      </p:cBhvr>
                                      <p:to>
                                        <p:strVal val="hidden"/>
                                      </p:to>
                                    </p:set>
                                  </p:childTnLst>
                                </p:cTn>
                              </p:par>
                              <p:par>
                                <p:cTn id="84" presetID="23" presetClass="exit" presetSubtype="544" fill="hold" nodeType="withEffect">
                                  <p:stCondLst>
                                    <p:cond delay="0"/>
                                  </p:stCondLst>
                                  <p:childTnLst>
                                    <p:anim calcmode="lin" valueType="num">
                                      <p:cBhvr>
                                        <p:cTn id="85" dur="2000"/>
                                        <p:tgtEl>
                                          <p:spTgt spid="5"/>
                                        </p:tgtEl>
                                        <p:attrNameLst>
                                          <p:attrName>ppt_w</p:attrName>
                                        </p:attrNameLst>
                                      </p:cBhvr>
                                      <p:tavLst>
                                        <p:tav tm="0">
                                          <p:val>
                                            <p:strVal val="ppt_w"/>
                                          </p:val>
                                        </p:tav>
                                        <p:tav tm="100000">
                                          <p:val>
                                            <p:fltVal val="0"/>
                                          </p:val>
                                        </p:tav>
                                      </p:tavLst>
                                    </p:anim>
                                    <p:anim calcmode="lin" valueType="num">
                                      <p:cBhvr>
                                        <p:cTn id="86" dur="2000"/>
                                        <p:tgtEl>
                                          <p:spTgt spid="5"/>
                                        </p:tgtEl>
                                        <p:attrNameLst>
                                          <p:attrName>ppt_h</p:attrName>
                                        </p:attrNameLst>
                                      </p:cBhvr>
                                      <p:tavLst>
                                        <p:tav tm="0">
                                          <p:val>
                                            <p:strVal val="ppt_h"/>
                                          </p:val>
                                        </p:tav>
                                        <p:tav tm="100000">
                                          <p:val>
                                            <p:fltVal val="0"/>
                                          </p:val>
                                        </p:tav>
                                      </p:tavLst>
                                    </p:anim>
                                    <p:anim calcmode="lin" valueType="num">
                                      <p:cBhvr>
                                        <p:cTn id="87" dur="2000"/>
                                        <p:tgtEl>
                                          <p:spTgt spid="5"/>
                                        </p:tgtEl>
                                        <p:attrNameLst>
                                          <p:attrName>ppt_x</p:attrName>
                                        </p:attrNameLst>
                                      </p:cBhvr>
                                      <p:tavLst>
                                        <p:tav tm="0">
                                          <p:val>
                                            <p:strVal val="ppt_x"/>
                                          </p:val>
                                        </p:tav>
                                        <p:tav tm="100000">
                                          <p:val>
                                            <p:fltVal val="0.5"/>
                                          </p:val>
                                        </p:tav>
                                      </p:tavLst>
                                    </p:anim>
                                    <p:anim calcmode="lin" valueType="num">
                                      <p:cBhvr>
                                        <p:cTn id="88" dur="2000"/>
                                        <p:tgtEl>
                                          <p:spTgt spid="5"/>
                                        </p:tgtEl>
                                        <p:attrNameLst>
                                          <p:attrName>ppt_y</p:attrName>
                                        </p:attrNameLst>
                                      </p:cBhvr>
                                      <p:tavLst>
                                        <p:tav tm="0">
                                          <p:val>
                                            <p:strVal val="ppt_y"/>
                                          </p:val>
                                        </p:tav>
                                        <p:tav tm="100000">
                                          <p:val>
                                            <p:fltVal val="0.5"/>
                                          </p:val>
                                        </p:tav>
                                      </p:tavLst>
                                    </p:anim>
                                    <p:set>
                                      <p:cBhvr>
                                        <p:cTn id="89" dur="1" fill="hold">
                                          <p:stCondLst>
                                            <p:cond delay="1999"/>
                                          </p:stCondLst>
                                        </p:cTn>
                                        <p:tgtEl>
                                          <p:spTgt spid="5"/>
                                        </p:tgtEl>
                                        <p:attrNameLst>
                                          <p:attrName>style.visibility</p:attrName>
                                        </p:attrNameLst>
                                      </p:cBhvr>
                                      <p:to>
                                        <p:strVal val="hidden"/>
                                      </p:to>
                                    </p:set>
                                  </p:childTnLst>
                                </p:cTn>
                              </p:par>
                              <p:par>
                                <p:cTn id="90" presetID="23" presetClass="exit" presetSubtype="544" fill="hold" nodeType="withEffect">
                                  <p:stCondLst>
                                    <p:cond delay="0"/>
                                  </p:stCondLst>
                                  <p:childTnLst>
                                    <p:anim calcmode="lin" valueType="num">
                                      <p:cBhvr>
                                        <p:cTn id="91" dur="2000"/>
                                        <p:tgtEl>
                                          <p:spTgt spid="6"/>
                                        </p:tgtEl>
                                        <p:attrNameLst>
                                          <p:attrName>ppt_w</p:attrName>
                                        </p:attrNameLst>
                                      </p:cBhvr>
                                      <p:tavLst>
                                        <p:tav tm="0">
                                          <p:val>
                                            <p:strVal val="ppt_w"/>
                                          </p:val>
                                        </p:tav>
                                        <p:tav tm="100000">
                                          <p:val>
                                            <p:fltVal val="0"/>
                                          </p:val>
                                        </p:tav>
                                      </p:tavLst>
                                    </p:anim>
                                    <p:anim calcmode="lin" valueType="num">
                                      <p:cBhvr>
                                        <p:cTn id="92" dur="2000"/>
                                        <p:tgtEl>
                                          <p:spTgt spid="6"/>
                                        </p:tgtEl>
                                        <p:attrNameLst>
                                          <p:attrName>ppt_h</p:attrName>
                                        </p:attrNameLst>
                                      </p:cBhvr>
                                      <p:tavLst>
                                        <p:tav tm="0">
                                          <p:val>
                                            <p:strVal val="ppt_h"/>
                                          </p:val>
                                        </p:tav>
                                        <p:tav tm="100000">
                                          <p:val>
                                            <p:fltVal val="0"/>
                                          </p:val>
                                        </p:tav>
                                      </p:tavLst>
                                    </p:anim>
                                    <p:anim calcmode="lin" valueType="num">
                                      <p:cBhvr>
                                        <p:cTn id="93" dur="2000"/>
                                        <p:tgtEl>
                                          <p:spTgt spid="6"/>
                                        </p:tgtEl>
                                        <p:attrNameLst>
                                          <p:attrName>ppt_x</p:attrName>
                                        </p:attrNameLst>
                                      </p:cBhvr>
                                      <p:tavLst>
                                        <p:tav tm="0">
                                          <p:val>
                                            <p:strVal val="ppt_x"/>
                                          </p:val>
                                        </p:tav>
                                        <p:tav tm="100000">
                                          <p:val>
                                            <p:fltVal val="0.5"/>
                                          </p:val>
                                        </p:tav>
                                      </p:tavLst>
                                    </p:anim>
                                    <p:anim calcmode="lin" valueType="num">
                                      <p:cBhvr>
                                        <p:cTn id="94" dur="2000"/>
                                        <p:tgtEl>
                                          <p:spTgt spid="6"/>
                                        </p:tgtEl>
                                        <p:attrNameLst>
                                          <p:attrName>ppt_y</p:attrName>
                                        </p:attrNameLst>
                                      </p:cBhvr>
                                      <p:tavLst>
                                        <p:tav tm="0">
                                          <p:val>
                                            <p:strVal val="ppt_y"/>
                                          </p:val>
                                        </p:tav>
                                        <p:tav tm="100000">
                                          <p:val>
                                            <p:fltVal val="0.5"/>
                                          </p:val>
                                        </p:tav>
                                      </p:tavLst>
                                    </p:anim>
                                    <p:set>
                                      <p:cBhvr>
                                        <p:cTn id="95" dur="1" fill="hold">
                                          <p:stCondLst>
                                            <p:cond delay="1999"/>
                                          </p:stCondLst>
                                        </p:cTn>
                                        <p:tgtEl>
                                          <p:spTgt spid="6"/>
                                        </p:tgtEl>
                                        <p:attrNameLst>
                                          <p:attrName>style.visibility</p:attrName>
                                        </p:attrNameLst>
                                      </p:cBhvr>
                                      <p:to>
                                        <p:strVal val="hidden"/>
                                      </p:to>
                                    </p:set>
                                  </p:childTnLst>
                                </p:cTn>
                              </p:par>
                              <p:par>
                                <p:cTn id="96" presetID="23" presetClass="exit" presetSubtype="544" fill="hold" nodeType="withEffect">
                                  <p:stCondLst>
                                    <p:cond delay="0"/>
                                  </p:stCondLst>
                                  <p:childTnLst>
                                    <p:anim calcmode="lin" valueType="num">
                                      <p:cBhvr>
                                        <p:cTn id="97" dur="2000"/>
                                        <p:tgtEl>
                                          <p:spTgt spid="7"/>
                                        </p:tgtEl>
                                        <p:attrNameLst>
                                          <p:attrName>ppt_w</p:attrName>
                                        </p:attrNameLst>
                                      </p:cBhvr>
                                      <p:tavLst>
                                        <p:tav tm="0">
                                          <p:val>
                                            <p:strVal val="ppt_w"/>
                                          </p:val>
                                        </p:tav>
                                        <p:tav tm="100000">
                                          <p:val>
                                            <p:fltVal val="0"/>
                                          </p:val>
                                        </p:tav>
                                      </p:tavLst>
                                    </p:anim>
                                    <p:anim calcmode="lin" valueType="num">
                                      <p:cBhvr>
                                        <p:cTn id="98" dur="2000"/>
                                        <p:tgtEl>
                                          <p:spTgt spid="7"/>
                                        </p:tgtEl>
                                        <p:attrNameLst>
                                          <p:attrName>ppt_h</p:attrName>
                                        </p:attrNameLst>
                                      </p:cBhvr>
                                      <p:tavLst>
                                        <p:tav tm="0">
                                          <p:val>
                                            <p:strVal val="ppt_h"/>
                                          </p:val>
                                        </p:tav>
                                        <p:tav tm="100000">
                                          <p:val>
                                            <p:fltVal val="0"/>
                                          </p:val>
                                        </p:tav>
                                      </p:tavLst>
                                    </p:anim>
                                    <p:anim calcmode="lin" valueType="num">
                                      <p:cBhvr>
                                        <p:cTn id="99" dur="2000"/>
                                        <p:tgtEl>
                                          <p:spTgt spid="7"/>
                                        </p:tgtEl>
                                        <p:attrNameLst>
                                          <p:attrName>ppt_x</p:attrName>
                                        </p:attrNameLst>
                                      </p:cBhvr>
                                      <p:tavLst>
                                        <p:tav tm="0">
                                          <p:val>
                                            <p:strVal val="ppt_x"/>
                                          </p:val>
                                        </p:tav>
                                        <p:tav tm="100000">
                                          <p:val>
                                            <p:fltVal val="0.5"/>
                                          </p:val>
                                        </p:tav>
                                      </p:tavLst>
                                    </p:anim>
                                    <p:anim calcmode="lin" valueType="num">
                                      <p:cBhvr>
                                        <p:cTn id="100" dur="2000"/>
                                        <p:tgtEl>
                                          <p:spTgt spid="7"/>
                                        </p:tgtEl>
                                        <p:attrNameLst>
                                          <p:attrName>ppt_y</p:attrName>
                                        </p:attrNameLst>
                                      </p:cBhvr>
                                      <p:tavLst>
                                        <p:tav tm="0">
                                          <p:val>
                                            <p:strVal val="ppt_y"/>
                                          </p:val>
                                        </p:tav>
                                        <p:tav tm="100000">
                                          <p:val>
                                            <p:fltVal val="0.5"/>
                                          </p:val>
                                        </p:tav>
                                      </p:tavLst>
                                    </p:anim>
                                    <p:set>
                                      <p:cBhvr>
                                        <p:cTn id="101" dur="1" fill="hold">
                                          <p:stCondLst>
                                            <p:cond delay="1999"/>
                                          </p:stCondLst>
                                        </p:cTn>
                                        <p:tgtEl>
                                          <p:spTgt spid="7"/>
                                        </p:tgtEl>
                                        <p:attrNameLst>
                                          <p:attrName>style.visibility</p:attrName>
                                        </p:attrNameLst>
                                      </p:cBhvr>
                                      <p:to>
                                        <p:strVal val="hidden"/>
                                      </p:to>
                                    </p:set>
                                  </p:childTnLst>
                                </p:cTn>
                              </p:par>
                              <p:par>
                                <p:cTn id="102" presetID="23" presetClass="exit" presetSubtype="544" fill="hold" nodeType="withEffect">
                                  <p:stCondLst>
                                    <p:cond delay="0"/>
                                  </p:stCondLst>
                                  <p:childTnLst>
                                    <p:anim calcmode="lin" valueType="num">
                                      <p:cBhvr>
                                        <p:cTn id="103" dur="2000"/>
                                        <p:tgtEl>
                                          <p:spTgt spid="8"/>
                                        </p:tgtEl>
                                        <p:attrNameLst>
                                          <p:attrName>ppt_w</p:attrName>
                                        </p:attrNameLst>
                                      </p:cBhvr>
                                      <p:tavLst>
                                        <p:tav tm="0">
                                          <p:val>
                                            <p:strVal val="ppt_w"/>
                                          </p:val>
                                        </p:tav>
                                        <p:tav tm="100000">
                                          <p:val>
                                            <p:fltVal val="0"/>
                                          </p:val>
                                        </p:tav>
                                      </p:tavLst>
                                    </p:anim>
                                    <p:anim calcmode="lin" valueType="num">
                                      <p:cBhvr>
                                        <p:cTn id="104" dur="2000"/>
                                        <p:tgtEl>
                                          <p:spTgt spid="8"/>
                                        </p:tgtEl>
                                        <p:attrNameLst>
                                          <p:attrName>ppt_h</p:attrName>
                                        </p:attrNameLst>
                                      </p:cBhvr>
                                      <p:tavLst>
                                        <p:tav tm="0">
                                          <p:val>
                                            <p:strVal val="ppt_h"/>
                                          </p:val>
                                        </p:tav>
                                        <p:tav tm="100000">
                                          <p:val>
                                            <p:fltVal val="0"/>
                                          </p:val>
                                        </p:tav>
                                      </p:tavLst>
                                    </p:anim>
                                    <p:anim calcmode="lin" valueType="num">
                                      <p:cBhvr>
                                        <p:cTn id="105" dur="2000"/>
                                        <p:tgtEl>
                                          <p:spTgt spid="8"/>
                                        </p:tgtEl>
                                        <p:attrNameLst>
                                          <p:attrName>ppt_x</p:attrName>
                                        </p:attrNameLst>
                                      </p:cBhvr>
                                      <p:tavLst>
                                        <p:tav tm="0">
                                          <p:val>
                                            <p:strVal val="ppt_x"/>
                                          </p:val>
                                        </p:tav>
                                        <p:tav tm="100000">
                                          <p:val>
                                            <p:fltVal val="0.5"/>
                                          </p:val>
                                        </p:tav>
                                      </p:tavLst>
                                    </p:anim>
                                    <p:anim calcmode="lin" valueType="num">
                                      <p:cBhvr>
                                        <p:cTn id="106" dur="2000"/>
                                        <p:tgtEl>
                                          <p:spTgt spid="8"/>
                                        </p:tgtEl>
                                        <p:attrNameLst>
                                          <p:attrName>ppt_y</p:attrName>
                                        </p:attrNameLst>
                                      </p:cBhvr>
                                      <p:tavLst>
                                        <p:tav tm="0">
                                          <p:val>
                                            <p:strVal val="ppt_y"/>
                                          </p:val>
                                        </p:tav>
                                        <p:tav tm="100000">
                                          <p:val>
                                            <p:fltVal val="0.5"/>
                                          </p:val>
                                        </p:tav>
                                      </p:tavLst>
                                    </p:anim>
                                    <p:set>
                                      <p:cBhvr>
                                        <p:cTn id="107" dur="1" fill="hold">
                                          <p:stCondLst>
                                            <p:cond delay="1999"/>
                                          </p:stCondLst>
                                        </p:cTn>
                                        <p:tgtEl>
                                          <p:spTgt spid="8"/>
                                        </p:tgtEl>
                                        <p:attrNameLst>
                                          <p:attrName>style.visibility</p:attrName>
                                        </p:attrNameLst>
                                      </p:cBhvr>
                                      <p:to>
                                        <p:strVal val="hidden"/>
                                      </p:to>
                                    </p:set>
                                  </p:childTnLst>
                                </p:cTn>
                              </p:par>
                              <p:par>
                                <p:cTn id="108" presetID="23" presetClass="exit" presetSubtype="544" fill="hold" nodeType="withEffect">
                                  <p:stCondLst>
                                    <p:cond delay="0"/>
                                  </p:stCondLst>
                                  <p:childTnLst>
                                    <p:anim calcmode="lin" valueType="num">
                                      <p:cBhvr>
                                        <p:cTn id="109" dur="2000"/>
                                        <p:tgtEl>
                                          <p:spTgt spid="9"/>
                                        </p:tgtEl>
                                        <p:attrNameLst>
                                          <p:attrName>ppt_w</p:attrName>
                                        </p:attrNameLst>
                                      </p:cBhvr>
                                      <p:tavLst>
                                        <p:tav tm="0">
                                          <p:val>
                                            <p:strVal val="ppt_w"/>
                                          </p:val>
                                        </p:tav>
                                        <p:tav tm="100000">
                                          <p:val>
                                            <p:fltVal val="0"/>
                                          </p:val>
                                        </p:tav>
                                      </p:tavLst>
                                    </p:anim>
                                    <p:anim calcmode="lin" valueType="num">
                                      <p:cBhvr>
                                        <p:cTn id="110" dur="2000"/>
                                        <p:tgtEl>
                                          <p:spTgt spid="9"/>
                                        </p:tgtEl>
                                        <p:attrNameLst>
                                          <p:attrName>ppt_h</p:attrName>
                                        </p:attrNameLst>
                                      </p:cBhvr>
                                      <p:tavLst>
                                        <p:tav tm="0">
                                          <p:val>
                                            <p:strVal val="ppt_h"/>
                                          </p:val>
                                        </p:tav>
                                        <p:tav tm="100000">
                                          <p:val>
                                            <p:fltVal val="0"/>
                                          </p:val>
                                        </p:tav>
                                      </p:tavLst>
                                    </p:anim>
                                    <p:anim calcmode="lin" valueType="num">
                                      <p:cBhvr>
                                        <p:cTn id="111" dur="2000"/>
                                        <p:tgtEl>
                                          <p:spTgt spid="9"/>
                                        </p:tgtEl>
                                        <p:attrNameLst>
                                          <p:attrName>ppt_x</p:attrName>
                                        </p:attrNameLst>
                                      </p:cBhvr>
                                      <p:tavLst>
                                        <p:tav tm="0">
                                          <p:val>
                                            <p:strVal val="ppt_x"/>
                                          </p:val>
                                        </p:tav>
                                        <p:tav tm="100000">
                                          <p:val>
                                            <p:fltVal val="0.5"/>
                                          </p:val>
                                        </p:tav>
                                      </p:tavLst>
                                    </p:anim>
                                    <p:anim calcmode="lin" valueType="num">
                                      <p:cBhvr>
                                        <p:cTn id="112" dur="2000"/>
                                        <p:tgtEl>
                                          <p:spTgt spid="9"/>
                                        </p:tgtEl>
                                        <p:attrNameLst>
                                          <p:attrName>ppt_y</p:attrName>
                                        </p:attrNameLst>
                                      </p:cBhvr>
                                      <p:tavLst>
                                        <p:tav tm="0">
                                          <p:val>
                                            <p:strVal val="ppt_y"/>
                                          </p:val>
                                        </p:tav>
                                        <p:tav tm="100000">
                                          <p:val>
                                            <p:fltVal val="0.5"/>
                                          </p:val>
                                        </p:tav>
                                      </p:tavLst>
                                    </p:anim>
                                    <p:set>
                                      <p:cBhvr>
                                        <p:cTn id="113" dur="1" fill="hold">
                                          <p:stCondLst>
                                            <p:cond delay="1999"/>
                                          </p:stCondLst>
                                        </p:cTn>
                                        <p:tgtEl>
                                          <p:spTgt spid="9"/>
                                        </p:tgtEl>
                                        <p:attrNameLst>
                                          <p:attrName>style.visibility</p:attrName>
                                        </p:attrNameLst>
                                      </p:cBhvr>
                                      <p:to>
                                        <p:strVal val="hidden"/>
                                      </p:to>
                                    </p:set>
                                  </p:childTnLst>
                                </p:cTn>
                              </p:par>
                              <p:par>
                                <p:cTn id="114" presetID="23" presetClass="exit" presetSubtype="544" fill="hold" nodeType="withEffect">
                                  <p:stCondLst>
                                    <p:cond delay="0"/>
                                  </p:stCondLst>
                                  <p:childTnLst>
                                    <p:anim calcmode="lin" valueType="num">
                                      <p:cBhvr>
                                        <p:cTn id="115" dur="2000"/>
                                        <p:tgtEl>
                                          <p:spTgt spid="10"/>
                                        </p:tgtEl>
                                        <p:attrNameLst>
                                          <p:attrName>ppt_w</p:attrName>
                                        </p:attrNameLst>
                                      </p:cBhvr>
                                      <p:tavLst>
                                        <p:tav tm="0">
                                          <p:val>
                                            <p:strVal val="ppt_w"/>
                                          </p:val>
                                        </p:tav>
                                        <p:tav tm="100000">
                                          <p:val>
                                            <p:fltVal val="0"/>
                                          </p:val>
                                        </p:tav>
                                      </p:tavLst>
                                    </p:anim>
                                    <p:anim calcmode="lin" valueType="num">
                                      <p:cBhvr>
                                        <p:cTn id="116" dur="2000"/>
                                        <p:tgtEl>
                                          <p:spTgt spid="10"/>
                                        </p:tgtEl>
                                        <p:attrNameLst>
                                          <p:attrName>ppt_h</p:attrName>
                                        </p:attrNameLst>
                                      </p:cBhvr>
                                      <p:tavLst>
                                        <p:tav tm="0">
                                          <p:val>
                                            <p:strVal val="ppt_h"/>
                                          </p:val>
                                        </p:tav>
                                        <p:tav tm="100000">
                                          <p:val>
                                            <p:fltVal val="0"/>
                                          </p:val>
                                        </p:tav>
                                      </p:tavLst>
                                    </p:anim>
                                    <p:anim calcmode="lin" valueType="num">
                                      <p:cBhvr>
                                        <p:cTn id="117" dur="2000"/>
                                        <p:tgtEl>
                                          <p:spTgt spid="10"/>
                                        </p:tgtEl>
                                        <p:attrNameLst>
                                          <p:attrName>ppt_x</p:attrName>
                                        </p:attrNameLst>
                                      </p:cBhvr>
                                      <p:tavLst>
                                        <p:tav tm="0">
                                          <p:val>
                                            <p:strVal val="ppt_x"/>
                                          </p:val>
                                        </p:tav>
                                        <p:tav tm="100000">
                                          <p:val>
                                            <p:fltVal val="0.5"/>
                                          </p:val>
                                        </p:tav>
                                      </p:tavLst>
                                    </p:anim>
                                    <p:anim calcmode="lin" valueType="num">
                                      <p:cBhvr>
                                        <p:cTn id="118" dur="2000"/>
                                        <p:tgtEl>
                                          <p:spTgt spid="10"/>
                                        </p:tgtEl>
                                        <p:attrNameLst>
                                          <p:attrName>ppt_y</p:attrName>
                                        </p:attrNameLst>
                                      </p:cBhvr>
                                      <p:tavLst>
                                        <p:tav tm="0">
                                          <p:val>
                                            <p:strVal val="ppt_y"/>
                                          </p:val>
                                        </p:tav>
                                        <p:tav tm="100000">
                                          <p:val>
                                            <p:fltVal val="0.5"/>
                                          </p:val>
                                        </p:tav>
                                      </p:tavLst>
                                    </p:anim>
                                    <p:set>
                                      <p:cBhvr>
                                        <p:cTn id="119" dur="1" fill="hold">
                                          <p:stCondLst>
                                            <p:cond delay="1999"/>
                                          </p:stCondLst>
                                        </p:cTn>
                                        <p:tgtEl>
                                          <p:spTgt spid="10"/>
                                        </p:tgtEl>
                                        <p:attrNameLst>
                                          <p:attrName>style.visibility</p:attrName>
                                        </p:attrNameLst>
                                      </p:cBhvr>
                                      <p:to>
                                        <p:strVal val="hidden"/>
                                      </p:to>
                                    </p:set>
                                  </p:childTnLst>
                                </p:cTn>
                              </p:par>
                              <p:par>
                                <p:cTn id="120" presetID="8" presetClass="emph" presetSubtype="0" autoRev="1" fill="hold" nodeType="withEffect">
                                  <p:stCondLst>
                                    <p:cond delay="0"/>
                                  </p:stCondLst>
                                  <p:childTnLst>
                                    <p:animRot by="-21600000">
                                      <p:cBhvr>
                                        <p:cTn id="121" dur="2000" fill="hold"/>
                                        <p:tgtEl>
                                          <p:spTgt spid="3"/>
                                        </p:tgtEl>
                                        <p:attrNameLst>
                                          <p:attrName>r</p:attrName>
                                        </p:attrNameLst>
                                      </p:cBhvr>
                                    </p:animRot>
                                  </p:childTnLst>
                                </p:cTn>
                              </p:par>
                              <p:par>
                                <p:cTn id="122" presetID="8" presetClass="emph" presetSubtype="0" autoRev="1" fill="hold" nodeType="withEffect">
                                  <p:stCondLst>
                                    <p:cond delay="0"/>
                                  </p:stCondLst>
                                  <p:childTnLst>
                                    <p:animRot by="-21600000">
                                      <p:cBhvr>
                                        <p:cTn id="123" dur="2000" fill="hold"/>
                                        <p:tgtEl>
                                          <p:spTgt spid="4"/>
                                        </p:tgtEl>
                                        <p:attrNameLst>
                                          <p:attrName>r</p:attrName>
                                        </p:attrNameLst>
                                      </p:cBhvr>
                                    </p:animRot>
                                  </p:childTnLst>
                                </p:cTn>
                              </p:par>
                              <p:par>
                                <p:cTn id="124" presetID="8" presetClass="emph" presetSubtype="0" autoRev="1" fill="hold" nodeType="withEffect">
                                  <p:stCondLst>
                                    <p:cond delay="0"/>
                                  </p:stCondLst>
                                  <p:childTnLst>
                                    <p:animRot by="-21600000">
                                      <p:cBhvr>
                                        <p:cTn id="125" dur="2000" fill="hold"/>
                                        <p:tgtEl>
                                          <p:spTgt spid="5"/>
                                        </p:tgtEl>
                                        <p:attrNameLst>
                                          <p:attrName>r</p:attrName>
                                        </p:attrNameLst>
                                      </p:cBhvr>
                                    </p:animRot>
                                  </p:childTnLst>
                                </p:cTn>
                              </p:par>
                              <p:par>
                                <p:cTn id="126" presetID="8" presetClass="emph" presetSubtype="0" autoRev="1" fill="hold" nodeType="withEffect">
                                  <p:stCondLst>
                                    <p:cond delay="0"/>
                                  </p:stCondLst>
                                  <p:childTnLst>
                                    <p:animRot by="-21600000">
                                      <p:cBhvr>
                                        <p:cTn id="127" dur="2000" fill="hold"/>
                                        <p:tgtEl>
                                          <p:spTgt spid="6"/>
                                        </p:tgtEl>
                                        <p:attrNameLst>
                                          <p:attrName>r</p:attrName>
                                        </p:attrNameLst>
                                      </p:cBhvr>
                                    </p:animRot>
                                  </p:childTnLst>
                                </p:cTn>
                              </p:par>
                              <p:par>
                                <p:cTn id="128" presetID="8" presetClass="emph" presetSubtype="0" autoRev="1" fill="hold" nodeType="withEffect">
                                  <p:stCondLst>
                                    <p:cond delay="0"/>
                                  </p:stCondLst>
                                  <p:childTnLst>
                                    <p:animRot by="-21600000">
                                      <p:cBhvr>
                                        <p:cTn id="129" dur="2000" fill="hold"/>
                                        <p:tgtEl>
                                          <p:spTgt spid="7"/>
                                        </p:tgtEl>
                                        <p:attrNameLst>
                                          <p:attrName>r</p:attrName>
                                        </p:attrNameLst>
                                      </p:cBhvr>
                                    </p:animRot>
                                  </p:childTnLst>
                                </p:cTn>
                              </p:par>
                              <p:par>
                                <p:cTn id="130" presetID="8" presetClass="emph" presetSubtype="0" autoRev="1" fill="hold" nodeType="withEffect">
                                  <p:stCondLst>
                                    <p:cond delay="0"/>
                                  </p:stCondLst>
                                  <p:childTnLst>
                                    <p:animRot by="-21600000">
                                      <p:cBhvr>
                                        <p:cTn id="131" dur="2000" fill="hold"/>
                                        <p:tgtEl>
                                          <p:spTgt spid="8"/>
                                        </p:tgtEl>
                                        <p:attrNameLst>
                                          <p:attrName>r</p:attrName>
                                        </p:attrNameLst>
                                      </p:cBhvr>
                                    </p:animRot>
                                  </p:childTnLst>
                                </p:cTn>
                              </p:par>
                              <p:par>
                                <p:cTn id="132" presetID="8" presetClass="emph" presetSubtype="0" autoRev="1" fill="hold" nodeType="withEffect">
                                  <p:stCondLst>
                                    <p:cond delay="0"/>
                                  </p:stCondLst>
                                  <p:childTnLst>
                                    <p:animRot by="-21600000">
                                      <p:cBhvr>
                                        <p:cTn id="133" dur="2000" fill="hold"/>
                                        <p:tgtEl>
                                          <p:spTgt spid="9"/>
                                        </p:tgtEl>
                                        <p:attrNameLst>
                                          <p:attrName>r</p:attrName>
                                        </p:attrNameLst>
                                      </p:cBhvr>
                                    </p:animRot>
                                  </p:childTnLst>
                                </p:cTn>
                              </p:par>
                              <p:par>
                                <p:cTn id="134" presetID="8" presetClass="emph" presetSubtype="0" autoRev="1" fill="hold" nodeType="withEffect">
                                  <p:stCondLst>
                                    <p:cond delay="0"/>
                                  </p:stCondLst>
                                  <p:childTnLst>
                                    <p:animRot by="-21600000">
                                      <p:cBhvr>
                                        <p:cTn id="135" dur="2000" fill="hold"/>
                                        <p:tgtEl>
                                          <p:spTgt spid="10"/>
                                        </p:tgtEl>
                                        <p:attrNameLst>
                                          <p:attrName>r</p:attrName>
                                        </p:attrNameLst>
                                      </p:cBhvr>
                                    </p:animRot>
                                  </p:childTnLst>
                                </p:cTn>
                              </p:par>
                              <p:par>
                                <p:cTn id="136" presetID="23" presetClass="entr" presetSubtype="288" fill="hold" nodeType="withEffect">
                                  <p:stCondLst>
                                    <p:cond delay="0"/>
                                  </p:stCondLst>
                                  <p:childTnLst>
                                    <p:set>
                                      <p:cBhvr>
                                        <p:cTn id="137" dur="1" fill="hold">
                                          <p:stCondLst>
                                            <p:cond delay="0"/>
                                          </p:stCondLst>
                                        </p:cTn>
                                        <p:tgtEl>
                                          <p:spTgt spid="2"/>
                                        </p:tgtEl>
                                        <p:attrNameLst>
                                          <p:attrName>style.visibility</p:attrName>
                                        </p:attrNameLst>
                                      </p:cBhvr>
                                      <p:to>
                                        <p:strVal val="visible"/>
                                      </p:to>
                                    </p:set>
                                    <p:anim calcmode="lin" valueType="num">
                                      <p:cBhvr>
                                        <p:cTn id="138" dur="2000" fill="hold"/>
                                        <p:tgtEl>
                                          <p:spTgt spid="2"/>
                                        </p:tgtEl>
                                        <p:attrNameLst>
                                          <p:attrName>ppt_w</p:attrName>
                                        </p:attrNameLst>
                                      </p:cBhvr>
                                      <p:tavLst>
                                        <p:tav tm="0">
                                          <p:val>
                                            <p:strVal val="4/3*#ppt_w"/>
                                          </p:val>
                                        </p:tav>
                                        <p:tav tm="100000">
                                          <p:val>
                                            <p:strVal val="#ppt_w"/>
                                          </p:val>
                                        </p:tav>
                                      </p:tavLst>
                                    </p:anim>
                                    <p:anim calcmode="lin" valueType="num">
                                      <p:cBhvr>
                                        <p:cTn id="139" dur="2000" fill="hold"/>
                                        <p:tgtEl>
                                          <p:spTgt spid="2"/>
                                        </p:tgtEl>
                                        <p:attrNameLst>
                                          <p:attrName>ppt_h</p:attrName>
                                        </p:attrNameLst>
                                      </p:cBhvr>
                                      <p:tavLst>
                                        <p:tav tm="0">
                                          <p:val>
                                            <p:strVal val="4/3*#ppt_h"/>
                                          </p:val>
                                        </p:tav>
                                        <p:tav tm="100000">
                                          <p:val>
                                            <p:strVal val="#ppt_h"/>
                                          </p:val>
                                        </p:tav>
                                      </p:tavLst>
                                    </p:anim>
                                  </p:childTnLst>
                                </p:cTn>
                              </p:par>
                              <p:par>
                                <p:cTn id="140" presetID="21" presetClass="entr" presetSubtype="8" fill="hold" nodeType="withEffect">
                                  <p:stCondLst>
                                    <p:cond delay="0"/>
                                  </p:stCondLst>
                                  <p:childTnLst>
                                    <p:set>
                                      <p:cBhvr>
                                        <p:cTn id="141" dur="1" fill="hold">
                                          <p:stCondLst>
                                            <p:cond delay="0"/>
                                          </p:stCondLst>
                                        </p:cTn>
                                        <p:tgtEl>
                                          <p:spTgt spid="2"/>
                                        </p:tgtEl>
                                        <p:attrNameLst>
                                          <p:attrName>style.visibility</p:attrName>
                                        </p:attrNameLst>
                                      </p:cBhvr>
                                      <p:to>
                                        <p:strVal val="visible"/>
                                      </p:to>
                                    </p:set>
                                    <p:animEffect transition="in" filter="wheel(8)">
                                      <p:cBhvr>
                                        <p:cTn id="14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bg>
      <p:bgPr>
        <a:gradFill flip="none" rotWithShape="1">
          <a:gsLst>
            <a:gs pos="8000">
              <a:srgbClr val="512603"/>
            </a:gs>
            <a:gs pos="30000">
              <a:srgbClr val="D49E6C"/>
            </a:gs>
            <a:gs pos="70000">
              <a:srgbClr val="A65528"/>
            </a:gs>
            <a:gs pos="100000">
              <a:srgbClr val="663012"/>
            </a:gs>
          </a:gsLst>
          <a:lin ang="0" scaled="1"/>
          <a:tileRect/>
        </a:gradFill>
        <a:effectLst/>
      </p:bgPr>
    </p:bg>
    <p:spTree>
      <p:nvGrpSpPr>
        <p:cNvPr id="1" name=""/>
        <p:cNvGrpSpPr/>
        <p:nvPr/>
      </p:nvGrpSpPr>
      <p:grpSpPr>
        <a:xfrm>
          <a:off x="0" y="0"/>
          <a:ext cx="0" cy="0"/>
          <a:chOff x="0" y="0"/>
          <a:chExt cx="0" cy="0"/>
        </a:xfrm>
      </p:grpSpPr>
      <p:pic>
        <p:nvPicPr>
          <p:cNvPr id="2" name="1 Imagen" descr="stock-photo-27314670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butterfly-svg-zentangle-5.png"/>
          <p:cNvPicPr>
            <a:picLocks noChangeAspect="1"/>
          </p:cNvPicPr>
          <p:nvPr/>
        </p:nvPicPr>
        <p:blipFill>
          <a:blip r:embed="rId3" cstate="print">
            <a:duotone>
              <a:schemeClr val="accent6">
                <a:shade val="45000"/>
                <a:satMod val="135000"/>
              </a:schemeClr>
              <a:prstClr val="white"/>
            </a:duotone>
            <a:lum contrast="40000"/>
          </a:blip>
          <a:stretch>
            <a:fillRect/>
          </a:stretch>
        </p:blipFill>
        <p:spPr>
          <a:xfrm>
            <a:off x="3500430" y="0"/>
            <a:ext cx="1086040" cy="1131292"/>
          </a:xfrm>
          <a:prstGeom prst="rect">
            <a:avLst/>
          </a:prstGeom>
          <a:effectLst>
            <a:reflection blurRad="6350" stA="50000" endA="300" endPos="55500" dist="50800" dir="5400000" sy="-100000" algn="bl" rotWithShape="0"/>
          </a:effectLst>
        </p:spPr>
      </p:pic>
      <p:pic>
        <p:nvPicPr>
          <p:cNvPr id="4" name="3 Imagen" descr="butterfly-svg-zentangle-5.png"/>
          <p:cNvPicPr>
            <a:picLocks noChangeAspect="1"/>
          </p:cNvPicPr>
          <p:nvPr/>
        </p:nvPicPr>
        <p:blipFill>
          <a:blip r:embed="rId3" cstate="print">
            <a:duotone>
              <a:schemeClr val="accent6">
                <a:shade val="45000"/>
                <a:satMod val="135000"/>
              </a:schemeClr>
              <a:prstClr val="white"/>
            </a:duotone>
            <a:lum contrast="40000"/>
          </a:blip>
          <a:stretch>
            <a:fillRect/>
          </a:stretch>
        </p:blipFill>
        <p:spPr>
          <a:xfrm>
            <a:off x="4572000" y="0"/>
            <a:ext cx="1086040" cy="1131292"/>
          </a:xfrm>
          <a:prstGeom prst="rect">
            <a:avLst/>
          </a:prstGeom>
          <a:effectLst>
            <a:reflection blurRad="6350" stA="50000" endA="300" endPos="55500" dist="50800" dir="5400000" sy="-100000" algn="bl" rotWithShape="0"/>
          </a:effectLst>
        </p:spPr>
      </p:pic>
      <p:pic>
        <p:nvPicPr>
          <p:cNvPr id="5" name="4 Imagen" descr="butterfly-svg-zentangle-5.png"/>
          <p:cNvPicPr>
            <a:picLocks noChangeAspect="1"/>
          </p:cNvPicPr>
          <p:nvPr/>
        </p:nvPicPr>
        <p:blipFill>
          <a:blip r:embed="rId3" cstate="print">
            <a:duotone>
              <a:schemeClr val="accent6">
                <a:shade val="45000"/>
                <a:satMod val="135000"/>
              </a:schemeClr>
              <a:prstClr val="white"/>
            </a:duotone>
            <a:lum contrast="40000"/>
          </a:blip>
          <a:stretch>
            <a:fillRect/>
          </a:stretch>
        </p:blipFill>
        <p:spPr>
          <a:xfrm>
            <a:off x="3500430" y="1071552"/>
            <a:ext cx="1086040" cy="1131292"/>
          </a:xfrm>
          <a:prstGeom prst="rect">
            <a:avLst/>
          </a:prstGeom>
          <a:effectLst>
            <a:reflection blurRad="6350" stA="50000" endA="300" endPos="55500" dist="50800" dir="5400000" sy="-100000" algn="bl" rotWithShape="0"/>
          </a:effectLst>
        </p:spPr>
      </p:pic>
      <p:pic>
        <p:nvPicPr>
          <p:cNvPr id="6" name="5 Imagen" descr="butterfly-svg-zentangle-5.png"/>
          <p:cNvPicPr>
            <a:picLocks noChangeAspect="1"/>
          </p:cNvPicPr>
          <p:nvPr/>
        </p:nvPicPr>
        <p:blipFill>
          <a:blip r:embed="rId3" cstate="print">
            <a:duotone>
              <a:schemeClr val="accent6">
                <a:shade val="45000"/>
                <a:satMod val="135000"/>
              </a:schemeClr>
              <a:prstClr val="white"/>
            </a:duotone>
            <a:lum contrast="40000"/>
          </a:blip>
          <a:stretch>
            <a:fillRect/>
          </a:stretch>
        </p:blipFill>
        <p:spPr>
          <a:xfrm>
            <a:off x="4572000" y="1071552"/>
            <a:ext cx="1086040" cy="1131292"/>
          </a:xfrm>
          <a:prstGeom prst="rect">
            <a:avLst/>
          </a:prstGeom>
          <a:effectLst>
            <a:reflection blurRad="6350" stA="50000" endA="300" endPos="55500" dist="50800" dir="5400000" sy="-100000" algn="bl" rotWithShape="0"/>
          </a:effectLst>
        </p:spPr>
      </p:pic>
      <p:pic>
        <p:nvPicPr>
          <p:cNvPr id="7" name="6 Imagen" descr="butterfly-svg-zentangle-5.png"/>
          <p:cNvPicPr>
            <a:picLocks noChangeAspect="1"/>
          </p:cNvPicPr>
          <p:nvPr/>
        </p:nvPicPr>
        <p:blipFill>
          <a:blip r:embed="rId3" cstate="print">
            <a:duotone>
              <a:schemeClr val="accent6">
                <a:shade val="45000"/>
                <a:satMod val="135000"/>
              </a:schemeClr>
              <a:prstClr val="white"/>
            </a:duotone>
            <a:lum contrast="40000"/>
          </a:blip>
          <a:stretch>
            <a:fillRect/>
          </a:stretch>
        </p:blipFill>
        <p:spPr>
          <a:xfrm>
            <a:off x="3500430" y="2071702"/>
            <a:ext cx="1086040" cy="1131292"/>
          </a:xfrm>
          <a:prstGeom prst="rect">
            <a:avLst/>
          </a:prstGeom>
          <a:effectLst>
            <a:reflection blurRad="6350" stA="50000" endA="300" endPos="55500" dist="50800" dir="5400000" sy="-100000" algn="bl" rotWithShape="0"/>
          </a:effectLst>
        </p:spPr>
      </p:pic>
      <p:pic>
        <p:nvPicPr>
          <p:cNvPr id="8" name="7 Imagen" descr="butterfly-svg-zentangle-5.png"/>
          <p:cNvPicPr>
            <a:picLocks noChangeAspect="1"/>
          </p:cNvPicPr>
          <p:nvPr/>
        </p:nvPicPr>
        <p:blipFill>
          <a:blip r:embed="rId3" cstate="print">
            <a:duotone>
              <a:schemeClr val="accent6">
                <a:shade val="45000"/>
                <a:satMod val="135000"/>
              </a:schemeClr>
              <a:prstClr val="white"/>
            </a:duotone>
            <a:lum contrast="40000"/>
          </a:blip>
          <a:stretch>
            <a:fillRect/>
          </a:stretch>
        </p:blipFill>
        <p:spPr>
          <a:xfrm>
            <a:off x="4572000" y="2071702"/>
            <a:ext cx="1086040" cy="1131292"/>
          </a:xfrm>
          <a:prstGeom prst="rect">
            <a:avLst/>
          </a:prstGeom>
          <a:effectLst>
            <a:reflection blurRad="6350" stA="50000" endA="300" endPos="55500" dist="50800" dir="5400000" sy="-100000" algn="bl" rotWithShape="0"/>
          </a:effectLst>
        </p:spPr>
      </p:pic>
      <p:pic>
        <p:nvPicPr>
          <p:cNvPr id="9" name="8 Imagen" descr="butterfly-svg-zentangle-5.png"/>
          <p:cNvPicPr>
            <a:picLocks noChangeAspect="1"/>
          </p:cNvPicPr>
          <p:nvPr/>
        </p:nvPicPr>
        <p:blipFill>
          <a:blip r:embed="rId3" cstate="print">
            <a:duotone>
              <a:schemeClr val="accent6">
                <a:shade val="45000"/>
                <a:satMod val="135000"/>
              </a:schemeClr>
              <a:prstClr val="white"/>
            </a:duotone>
            <a:lum contrast="40000"/>
          </a:blip>
          <a:stretch>
            <a:fillRect/>
          </a:stretch>
        </p:blipFill>
        <p:spPr>
          <a:xfrm>
            <a:off x="3500430" y="3143254"/>
            <a:ext cx="1086040" cy="1131292"/>
          </a:xfrm>
          <a:prstGeom prst="rect">
            <a:avLst/>
          </a:prstGeom>
          <a:effectLst>
            <a:reflection blurRad="6350" stA="50000" endA="300" endPos="55500" dist="50800" dir="5400000" sy="-100000" algn="bl" rotWithShape="0"/>
          </a:effectLst>
        </p:spPr>
      </p:pic>
      <p:pic>
        <p:nvPicPr>
          <p:cNvPr id="10" name="9 Imagen" descr="butterfly-svg-zentangle-5.png"/>
          <p:cNvPicPr>
            <a:picLocks noChangeAspect="1"/>
          </p:cNvPicPr>
          <p:nvPr/>
        </p:nvPicPr>
        <p:blipFill>
          <a:blip r:embed="rId3" cstate="print">
            <a:duotone>
              <a:schemeClr val="accent6">
                <a:shade val="45000"/>
                <a:satMod val="135000"/>
              </a:schemeClr>
              <a:prstClr val="white"/>
            </a:duotone>
            <a:lum contrast="40000"/>
          </a:blip>
          <a:stretch>
            <a:fillRect/>
          </a:stretch>
        </p:blipFill>
        <p:spPr>
          <a:xfrm>
            <a:off x="4572000" y="3143254"/>
            <a:ext cx="1086040" cy="1131292"/>
          </a:xfrm>
          <a:prstGeom prst="rect">
            <a:avLst/>
          </a:prstGeom>
          <a:effectLst>
            <a:reflection blurRad="6350" stA="50000" endA="300" endPos="55500" dist="50800" dir="5400000" sy="-100000" algn="bl" rotWithShape="0"/>
          </a:effectLst>
        </p:spPr>
      </p:pic>
      <p:pic>
        <p:nvPicPr>
          <p:cNvPr id="11" name="10 Imagen" descr="butterfly-svg-zentangle-5.png"/>
          <p:cNvPicPr>
            <a:picLocks noChangeAspect="1"/>
          </p:cNvPicPr>
          <p:nvPr/>
        </p:nvPicPr>
        <p:blipFill>
          <a:blip r:embed="rId3" cstate="print">
            <a:duotone>
              <a:schemeClr val="accent6">
                <a:shade val="45000"/>
                <a:satMod val="135000"/>
              </a:schemeClr>
              <a:prstClr val="white"/>
            </a:duotone>
            <a:lum contrast="40000"/>
          </a:blip>
          <a:stretch>
            <a:fillRect/>
          </a:stretch>
        </p:blipFill>
        <p:spPr>
          <a:xfrm>
            <a:off x="3500430" y="4286280"/>
            <a:ext cx="1086040" cy="1131292"/>
          </a:xfrm>
          <a:prstGeom prst="rect">
            <a:avLst/>
          </a:prstGeom>
          <a:effectLst>
            <a:reflection blurRad="6350" stA="50000" endA="300" endPos="55500" dist="50800" dir="5400000" sy="-100000" algn="bl" rotWithShape="0"/>
          </a:effectLst>
        </p:spPr>
      </p:pic>
      <p:pic>
        <p:nvPicPr>
          <p:cNvPr id="12" name="11 Imagen" descr="butterfly-svg-zentangle-5.png"/>
          <p:cNvPicPr>
            <a:picLocks noChangeAspect="1"/>
          </p:cNvPicPr>
          <p:nvPr/>
        </p:nvPicPr>
        <p:blipFill>
          <a:blip r:embed="rId3" cstate="print">
            <a:duotone>
              <a:schemeClr val="accent6">
                <a:shade val="45000"/>
                <a:satMod val="135000"/>
              </a:schemeClr>
              <a:prstClr val="white"/>
            </a:duotone>
            <a:lum contrast="40000"/>
          </a:blip>
          <a:stretch>
            <a:fillRect/>
          </a:stretch>
        </p:blipFill>
        <p:spPr>
          <a:xfrm>
            <a:off x="4572000" y="4286280"/>
            <a:ext cx="1086040" cy="1131292"/>
          </a:xfrm>
          <a:prstGeom prst="rect">
            <a:avLst/>
          </a:prstGeom>
          <a:effectLst>
            <a:reflection blurRad="6350" stA="50000" endA="300" endPos="55500" dist="50800" dir="5400000" sy="-100000" algn="bl" rotWithShape="0"/>
          </a:effectLst>
        </p:spPr>
      </p:pic>
      <p:sp>
        <p:nvSpPr>
          <p:cNvPr id="13" name="12 Rectángulo"/>
          <p:cNvSpPr/>
          <p:nvPr/>
        </p:nvSpPr>
        <p:spPr>
          <a:xfrm>
            <a:off x="-642974" y="-500084"/>
            <a:ext cx="10215634" cy="6072230"/>
          </a:xfrm>
          <a:prstGeom prst="rect">
            <a:avLst/>
          </a:prstGeom>
          <a:gradFill flip="none" rotWithShape="1">
            <a:gsLst>
              <a:gs pos="47000">
                <a:srgbClr val="FFF200"/>
              </a:gs>
              <a:gs pos="45000">
                <a:srgbClr val="FF7A00"/>
              </a:gs>
              <a:gs pos="70000">
                <a:srgbClr val="FF0300"/>
              </a:gs>
              <a:gs pos="100000">
                <a:srgbClr val="4D0808"/>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3"/>
                                        </p:tgtEl>
                                        <p:attrNameLst>
                                          <p:attrName>style.visibility</p:attrName>
                                        </p:attrNameLst>
                                      </p:cBhvr>
                                      <p:to>
                                        <p:strVal val="hidden"/>
                                      </p:to>
                                    </p:set>
                                  </p:childTnLst>
                                </p:cTn>
                              </p:par>
                              <p:par>
                                <p:cTn id="7" presetID="2" presetClass="entr" presetSubtype="3"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0-#ppt_h/2"/>
                                          </p:val>
                                        </p:tav>
                                        <p:tav tm="100000">
                                          <p:val>
                                            <p:strVal val="#ppt_y"/>
                                          </p:val>
                                        </p:tav>
                                      </p:tavLst>
                                    </p:anim>
                                  </p:childTnLst>
                                </p:cTn>
                              </p:par>
                              <p:par>
                                <p:cTn id="11" presetID="2" presetClass="entr" presetSubtype="3"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0-#ppt_h/2"/>
                                          </p:val>
                                        </p:tav>
                                        <p:tav tm="100000">
                                          <p:val>
                                            <p:strVal val="#ppt_y"/>
                                          </p:val>
                                        </p:tav>
                                      </p:tavLst>
                                    </p:anim>
                                  </p:childTnLst>
                                </p:cTn>
                              </p:par>
                              <p:par>
                                <p:cTn id="15" presetID="2" presetClass="entr" presetSubtype="3"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1+#ppt_w/2"/>
                                          </p:val>
                                        </p:tav>
                                        <p:tav tm="100000">
                                          <p:val>
                                            <p:strVal val="#ppt_x"/>
                                          </p:val>
                                        </p:tav>
                                      </p:tavLst>
                                    </p:anim>
                                    <p:anim calcmode="lin" valueType="num">
                                      <p:cBhvr additive="base">
                                        <p:cTn id="18" dur="2000" fill="hold"/>
                                        <p:tgtEl>
                                          <p:spTgt spid="7"/>
                                        </p:tgtEl>
                                        <p:attrNameLst>
                                          <p:attrName>ppt_y</p:attrName>
                                        </p:attrNameLst>
                                      </p:cBhvr>
                                      <p:tavLst>
                                        <p:tav tm="0">
                                          <p:val>
                                            <p:strVal val="0-#ppt_h/2"/>
                                          </p:val>
                                        </p:tav>
                                        <p:tav tm="100000">
                                          <p:val>
                                            <p:strVal val="#ppt_y"/>
                                          </p:val>
                                        </p:tav>
                                      </p:tavLst>
                                    </p:anim>
                                  </p:childTnLst>
                                </p:cTn>
                              </p:par>
                              <p:par>
                                <p:cTn id="19" presetID="2" presetClass="entr" presetSubtype="3"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1+#ppt_w/2"/>
                                          </p:val>
                                        </p:tav>
                                        <p:tav tm="100000">
                                          <p:val>
                                            <p:strVal val="#ppt_x"/>
                                          </p:val>
                                        </p:tav>
                                      </p:tavLst>
                                    </p:anim>
                                    <p:anim calcmode="lin" valueType="num">
                                      <p:cBhvr additive="base">
                                        <p:cTn id="22" dur="2000" fill="hold"/>
                                        <p:tgtEl>
                                          <p:spTgt spid="9"/>
                                        </p:tgtEl>
                                        <p:attrNameLst>
                                          <p:attrName>ppt_y</p:attrName>
                                        </p:attrNameLst>
                                      </p:cBhvr>
                                      <p:tavLst>
                                        <p:tav tm="0">
                                          <p:val>
                                            <p:strVal val="0-#ppt_h/2"/>
                                          </p:val>
                                        </p:tav>
                                        <p:tav tm="100000">
                                          <p:val>
                                            <p:strVal val="#ppt_y"/>
                                          </p:val>
                                        </p:tav>
                                      </p:tavLst>
                                    </p:anim>
                                  </p:childTnLst>
                                </p:cTn>
                              </p:par>
                              <p:par>
                                <p:cTn id="23" presetID="2" presetClass="entr" presetSubtype="3"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1+#ppt_w/2"/>
                                          </p:val>
                                        </p:tav>
                                        <p:tav tm="100000">
                                          <p:val>
                                            <p:strVal val="#ppt_x"/>
                                          </p:val>
                                        </p:tav>
                                      </p:tavLst>
                                    </p:anim>
                                    <p:anim calcmode="lin" valueType="num">
                                      <p:cBhvr additive="base">
                                        <p:cTn id="26" dur="2000" fill="hold"/>
                                        <p:tgtEl>
                                          <p:spTgt spid="11"/>
                                        </p:tgtEl>
                                        <p:attrNameLst>
                                          <p:attrName>ppt_y</p:attrName>
                                        </p:attrNameLst>
                                      </p:cBhvr>
                                      <p:tavLst>
                                        <p:tav tm="0">
                                          <p:val>
                                            <p:strVal val="0-#ppt_h/2"/>
                                          </p:val>
                                        </p:tav>
                                        <p:tav tm="100000">
                                          <p:val>
                                            <p:strVal val="#ppt_y"/>
                                          </p:val>
                                        </p:tav>
                                      </p:tavLst>
                                    </p:anim>
                                  </p:childTnLst>
                                </p:cTn>
                              </p:par>
                              <p:par>
                                <p:cTn id="27" presetID="2" presetClass="entr" presetSubtype="9"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 calcmode="lin" valueType="num">
                                      <p:cBhvr additive="base">
                                        <p:cTn id="29" dur="2000" fill="hold"/>
                                        <p:tgtEl>
                                          <p:spTgt spid="4"/>
                                        </p:tgtEl>
                                        <p:attrNameLst>
                                          <p:attrName>ppt_x</p:attrName>
                                        </p:attrNameLst>
                                      </p:cBhvr>
                                      <p:tavLst>
                                        <p:tav tm="0">
                                          <p:val>
                                            <p:strVal val="0-#ppt_w/2"/>
                                          </p:val>
                                        </p:tav>
                                        <p:tav tm="100000">
                                          <p:val>
                                            <p:strVal val="#ppt_x"/>
                                          </p:val>
                                        </p:tav>
                                      </p:tavLst>
                                    </p:anim>
                                    <p:anim calcmode="lin" valueType="num">
                                      <p:cBhvr additive="base">
                                        <p:cTn id="30" dur="2000" fill="hold"/>
                                        <p:tgtEl>
                                          <p:spTgt spid="4"/>
                                        </p:tgtEl>
                                        <p:attrNameLst>
                                          <p:attrName>ppt_y</p:attrName>
                                        </p:attrNameLst>
                                      </p:cBhvr>
                                      <p:tavLst>
                                        <p:tav tm="0">
                                          <p:val>
                                            <p:strVal val="0-#ppt_h/2"/>
                                          </p:val>
                                        </p:tav>
                                        <p:tav tm="100000">
                                          <p:val>
                                            <p:strVal val="#ppt_y"/>
                                          </p:val>
                                        </p:tav>
                                      </p:tavLst>
                                    </p:anim>
                                  </p:childTnLst>
                                </p:cTn>
                              </p:par>
                              <p:par>
                                <p:cTn id="31" presetID="2" presetClass="entr" presetSubtype="9" fill="hold" nodeType="withEffect">
                                  <p:stCondLst>
                                    <p:cond delay="0"/>
                                  </p:stCondLst>
                                  <p:childTnLst>
                                    <p:set>
                                      <p:cBhvr>
                                        <p:cTn id="32" dur="1" fill="hold">
                                          <p:stCondLst>
                                            <p:cond delay="0"/>
                                          </p:stCondLst>
                                        </p:cTn>
                                        <p:tgtEl>
                                          <p:spTgt spid="6"/>
                                        </p:tgtEl>
                                        <p:attrNameLst>
                                          <p:attrName>style.visibility</p:attrName>
                                        </p:attrNameLst>
                                      </p:cBhvr>
                                      <p:to>
                                        <p:strVal val="visible"/>
                                      </p:to>
                                    </p:set>
                                    <p:anim calcmode="lin" valueType="num">
                                      <p:cBhvr additive="base">
                                        <p:cTn id="33" dur="2000" fill="hold"/>
                                        <p:tgtEl>
                                          <p:spTgt spid="6"/>
                                        </p:tgtEl>
                                        <p:attrNameLst>
                                          <p:attrName>ppt_x</p:attrName>
                                        </p:attrNameLst>
                                      </p:cBhvr>
                                      <p:tavLst>
                                        <p:tav tm="0">
                                          <p:val>
                                            <p:strVal val="0-#ppt_w/2"/>
                                          </p:val>
                                        </p:tav>
                                        <p:tav tm="100000">
                                          <p:val>
                                            <p:strVal val="#ppt_x"/>
                                          </p:val>
                                        </p:tav>
                                      </p:tavLst>
                                    </p:anim>
                                    <p:anim calcmode="lin" valueType="num">
                                      <p:cBhvr additive="base">
                                        <p:cTn id="34" dur="2000" fill="hold"/>
                                        <p:tgtEl>
                                          <p:spTgt spid="6"/>
                                        </p:tgtEl>
                                        <p:attrNameLst>
                                          <p:attrName>ppt_y</p:attrName>
                                        </p:attrNameLst>
                                      </p:cBhvr>
                                      <p:tavLst>
                                        <p:tav tm="0">
                                          <p:val>
                                            <p:strVal val="0-#ppt_h/2"/>
                                          </p:val>
                                        </p:tav>
                                        <p:tav tm="100000">
                                          <p:val>
                                            <p:strVal val="#ppt_y"/>
                                          </p:val>
                                        </p:tav>
                                      </p:tavLst>
                                    </p:anim>
                                  </p:childTnLst>
                                </p:cTn>
                              </p:par>
                              <p:par>
                                <p:cTn id="35" presetID="2" presetClass="entr" presetSubtype="9" fill="hold" nodeType="with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2000" fill="hold"/>
                                        <p:tgtEl>
                                          <p:spTgt spid="8"/>
                                        </p:tgtEl>
                                        <p:attrNameLst>
                                          <p:attrName>ppt_x</p:attrName>
                                        </p:attrNameLst>
                                      </p:cBhvr>
                                      <p:tavLst>
                                        <p:tav tm="0">
                                          <p:val>
                                            <p:strVal val="0-#ppt_w/2"/>
                                          </p:val>
                                        </p:tav>
                                        <p:tav tm="100000">
                                          <p:val>
                                            <p:strVal val="#ppt_x"/>
                                          </p:val>
                                        </p:tav>
                                      </p:tavLst>
                                    </p:anim>
                                    <p:anim calcmode="lin" valueType="num">
                                      <p:cBhvr additive="base">
                                        <p:cTn id="38" dur="2000" fill="hold"/>
                                        <p:tgtEl>
                                          <p:spTgt spid="8"/>
                                        </p:tgtEl>
                                        <p:attrNameLst>
                                          <p:attrName>ppt_y</p:attrName>
                                        </p:attrNameLst>
                                      </p:cBhvr>
                                      <p:tavLst>
                                        <p:tav tm="0">
                                          <p:val>
                                            <p:strVal val="0-#ppt_h/2"/>
                                          </p:val>
                                        </p:tav>
                                        <p:tav tm="100000">
                                          <p:val>
                                            <p:strVal val="#ppt_y"/>
                                          </p:val>
                                        </p:tav>
                                      </p:tavLst>
                                    </p:anim>
                                  </p:childTnLst>
                                </p:cTn>
                              </p:par>
                              <p:par>
                                <p:cTn id="39" presetID="2" presetClass="entr" presetSubtype="9" fill="hold" nodeType="withEffect">
                                  <p:stCondLst>
                                    <p:cond delay="0"/>
                                  </p:stCondLst>
                                  <p:childTnLst>
                                    <p:set>
                                      <p:cBhvr>
                                        <p:cTn id="40" dur="1" fill="hold">
                                          <p:stCondLst>
                                            <p:cond delay="0"/>
                                          </p:stCondLst>
                                        </p:cTn>
                                        <p:tgtEl>
                                          <p:spTgt spid="10"/>
                                        </p:tgtEl>
                                        <p:attrNameLst>
                                          <p:attrName>style.visibility</p:attrName>
                                        </p:attrNameLst>
                                      </p:cBhvr>
                                      <p:to>
                                        <p:strVal val="visible"/>
                                      </p:to>
                                    </p:set>
                                    <p:anim calcmode="lin" valueType="num">
                                      <p:cBhvr additive="base">
                                        <p:cTn id="41" dur="2000" fill="hold"/>
                                        <p:tgtEl>
                                          <p:spTgt spid="10"/>
                                        </p:tgtEl>
                                        <p:attrNameLst>
                                          <p:attrName>ppt_x</p:attrName>
                                        </p:attrNameLst>
                                      </p:cBhvr>
                                      <p:tavLst>
                                        <p:tav tm="0">
                                          <p:val>
                                            <p:strVal val="0-#ppt_w/2"/>
                                          </p:val>
                                        </p:tav>
                                        <p:tav tm="100000">
                                          <p:val>
                                            <p:strVal val="#ppt_x"/>
                                          </p:val>
                                        </p:tav>
                                      </p:tavLst>
                                    </p:anim>
                                    <p:anim calcmode="lin" valueType="num">
                                      <p:cBhvr additive="base">
                                        <p:cTn id="42" dur="2000" fill="hold"/>
                                        <p:tgtEl>
                                          <p:spTgt spid="10"/>
                                        </p:tgtEl>
                                        <p:attrNameLst>
                                          <p:attrName>ppt_y</p:attrName>
                                        </p:attrNameLst>
                                      </p:cBhvr>
                                      <p:tavLst>
                                        <p:tav tm="0">
                                          <p:val>
                                            <p:strVal val="0-#ppt_h/2"/>
                                          </p:val>
                                        </p:tav>
                                        <p:tav tm="100000">
                                          <p:val>
                                            <p:strVal val="#ppt_y"/>
                                          </p:val>
                                        </p:tav>
                                      </p:tavLst>
                                    </p:anim>
                                  </p:childTnLst>
                                </p:cTn>
                              </p:par>
                              <p:par>
                                <p:cTn id="43" presetID="2" presetClass="entr" presetSubtype="9" fill="hold"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0-#ppt_w/2"/>
                                          </p:val>
                                        </p:tav>
                                        <p:tav tm="100000">
                                          <p:val>
                                            <p:strVal val="#ppt_x"/>
                                          </p:val>
                                        </p:tav>
                                      </p:tavLst>
                                    </p:anim>
                                    <p:anim calcmode="lin" valueType="num">
                                      <p:cBhvr additive="base">
                                        <p:cTn id="46" dur="2000" fill="hold"/>
                                        <p:tgtEl>
                                          <p:spTgt spid="12"/>
                                        </p:tgtEl>
                                        <p:attrNameLst>
                                          <p:attrName>ppt_y</p:attrName>
                                        </p:attrNameLst>
                                      </p:cBhvr>
                                      <p:tavLst>
                                        <p:tav tm="0">
                                          <p:val>
                                            <p:strVal val="0-#ppt_h/2"/>
                                          </p:val>
                                        </p:tav>
                                        <p:tav tm="100000">
                                          <p:val>
                                            <p:strVal val="#ppt_y"/>
                                          </p:val>
                                        </p:tav>
                                      </p:tavLst>
                                    </p:anim>
                                  </p:childTnLst>
                                </p:cTn>
                              </p:par>
                              <p:par>
                                <p:cTn id="47" presetID="8" presetClass="emph" presetSubtype="0" autoRev="1" fill="hold" nodeType="withEffect">
                                  <p:stCondLst>
                                    <p:cond delay="0"/>
                                  </p:stCondLst>
                                  <p:childTnLst>
                                    <p:animRot by="21600000">
                                      <p:cBhvr>
                                        <p:cTn id="48" dur="2000" fill="hold"/>
                                        <p:tgtEl>
                                          <p:spTgt spid="4"/>
                                        </p:tgtEl>
                                        <p:attrNameLst>
                                          <p:attrName>r</p:attrName>
                                        </p:attrNameLst>
                                      </p:cBhvr>
                                    </p:animRot>
                                  </p:childTnLst>
                                </p:cTn>
                              </p:par>
                              <p:par>
                                <p:cTn id="49" presetID="8" presetClass="emph" presetSubtype="0" autoRev="1" fill="hold" nodeType="withEffect">
                                  <p:stCondLst>
                                    <p:cond delay="0"/>
                                  </p:stCondLst>
                                  <p:childTnLst>
                                    <p:animRot by="21600000">
                                      <p:cBhvr>
                                        <p:cTn id="50" dur="2000" fill="hold"/>
                                        <p:tgtEl>
                                          <p:spTgt spid="6"/>
                                        </p:tgtEl>
                                        <p:attrNameLst>
                                          <p:attrName>r</p:attrName>
                                        </p:attrNameLst>
                                      </p:cBhvr>
                                    </p:animRot>
                                  </p:childTnLst>
                                </p:cTn>
                              </p:par>
                              <p:par>
                                <p:cTn id="51" presetID="8" presetClass="emph" presetSubtype="0" autoRev="1" fill="hold" nodeType="withEffect">
                                  <p:stCondLst>
                                    <p:cond delay="0"/>
                                  </p:stCondLst>
                                  <p:childTnLst>
                                    <p:animRot by="21600000">
                                      <p:cBhvr>
                                        <p:cTn id="52" dur="2000" fill="hold"/>
                                        <p:tgtEl>
                                          <p:spTgt spid="8"/>
                                        </p:tgtEl>
                                        <p:attrNameLst>
                                          <p:attrName>r</p:attrName>
                                        </p:attrNameLst>
                                      </p:cBhvr>
                                    </p:animRot>
                                  </p:childTnLst>
                                </p:cTn>
                              </p:par>
                              <p:par>
                                <p:cTn id="53" presetID="8" presetClass="emph" presetSubtype="0" autoRev="1" fill="hold" nodeType="withEffect">
                                  <p:stCondLst>
                                    <p:cond delay="0"/>
                                  </p:stCondLst>
                                  <p:childTnLst>
                                    <p:animRot by="21600000">
                                      <p:cBhvr>
                                        <p:cTn id="54" dur="2000" fill="hold"/>
                                        <p:tgtEl>
                                          <p:spTgt spid="10"/>
                                        </p:tgtEl>
                                        <p:attrNameLst>
                                          <p:attrName>r</p:attrName>
                                        </p:attrNameLst>
                                      </p:cBhvr>
                                    </p:animRot>
                                  </p:childTnLst>
                                </p:cTn>
                              </p:par>
                              <p:par>
                                <p:cTn id="55" presetID="8" presetClass="emph" presetSubtype="0" autoRev="1" fill="hold" nodeType="withEffect">
                                  <p:stCondLst>
                                    <p:cond delay="0"/>
                                  </p:stCondLst>
                                  <p:childTnLst>
                                    <p:animRot by="21600000">
                                      <p:cBhvr>
                                        <p:cTn id="56" dur="2000" fill="hold"/>
                                        <p:tgtEl>
                                          <p:spTgt spid="12"/>
                                        </p:tgtEl>
                                        <p:attrNameLst>
                                          <p:attrName>r</p:attrName>
                                        </p:attrNameLst>
                                      </p:cBhvr>
                                    </p:animRot>
                                  </p:childTnLst>
                                </p:cTn>
                              </p:par>
                              <p:par>
                                <p:cTn id="57" presetID="8" presetClass="emph" presetSubtype="0" autoRev="1" fill="hold" nodeType="withEffect">
                                  <p:stCondLst>
                                    <p:cond delay="0"/>
                                  </p:stCondLst>
                                  <p:childTnLst>
                                    <p:animRot by="-21600000">
                                      <p:cBhvr>
                                        <p:cTn id="58" dur="2000" fill="hold"/>
                                        <p:tgtEl>
                                          <p:spTgt spid="3"/>
                                        </p:tgtEl>
                                        <p:attrNameLst>
                                          <p:attrName>r</p:attrName>
                                        </p:attrNameLst>
                                      </p:cBhvr>
                                    </p:animRot>
                                  </p:childTnLst>
                                </p:cTn>
                              </p:par>
                              <p:par>
                                <p:cTn id="59" presetID="8" presetClass="emph" presetSubtype="0" autoRev="1" fill="hold" nodeType="withEffect">
                                  <p:stCondLst>
                                    <p:cond delay="0"/>
                                  </p:stCondLst>
                                  <p:childTnLst>
                                    <p:animRot by="-21600000">
                                      <p:cBhvr>
                                        <p:cTn id="60" dur="2000" fill="hold"/>
                                        <p:tgtEl>
                                          <p:spTgt spid="5"/>
                                        </p:tgtEl>
                                        <p:attrNameLst>
                                          <p:attrName>r</p:attrName>
                                        </p:attrNameLst>
                                      </p:cBhvr>
                                    </p:animRot>
                                  </p:childTnLst>
                                </p:cTn>
                              </p:par>
                              <p:par>
                                <p:cTn id="61" presetID="8" presetClass="emph" presetSubtype="0" autoRev="1" fill="hold" nodeType="withEffect">
                                  <p:stCondLst>
                                    <p:cond delay="0"/>
                                  </p:stCondLst>
                                  <p:childTnLst>
                                    <p:animRot by="-21600000">
                                      <p:cBhvr>
                                        <p:cTn id="62" dur="2000" fill="hold"/>
                                        <p:tgtEl>
                                          <p:spTgt spid="7"/>
                                        </p:tgtEl>
                                        <p:attrNameLst>
                                          <p:attrName>r</p:attrName>
                                        </p:attrNameLst>
                                      </p:cBhvr>
                                    </p:animRot>
                                  </p:childTnLst>
                                </p:cTn>
                              </p:par>
                              <p:par>
                                <p:cTn id="63" presetID="8" presetClass="emph" presetSubtype="0" autoRev="1" fill="hold" nodeType="withEffect">
                                  <p:stCondLst>
                                    <p:cond delay="0"/>
                                  </p:stCondLst>
                                  <p:childTnLst>
                                    <p:animRot by="-21600000">
                                      <p:cBhvr>
                                        <p:cTn id="64" dur="2000" fill="hold"/>
                                        <p:tgtEl>
                                          <p:spTgt spid="9"/>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11"/>
                                        </p:tgtEl>
                                        <p:attrNameLst>
                                          <p:attrName>r</p:attrName>
                                        </p:attrNameLst>
                                      </p:cBhvr>
                                    </p:animRot>
                                  </p:childTnLst>
                                </p:cTn>
                              </p:par>
                            </p:childTnLst>
                          </p:cTn>
                        </p:par>
                        <p:par>
                          <p:cTn id="67" fill="hold">
                            <p:stCondLst>
                              <p:cond delay="4000"/>
                            </p:stCondLst>
                            <p:childTnLst>
                              <p:par>
                                <p:cTn id="68" presetID="2" presetClass="exit" presetSubtype="2" fill="hold" nodeType="afterEffect">
                                  <p:stCondLst>
                                    <p:cond delay="0"/>
                                  </p:stCondLst>
                                  <p:childTnLst>
                                    <p:anim calcmode="lin" valueType="num">
                                      <p:cBhvr additive="base">
                                        <p:cTn id="69" dur="2000"/>
                                        <p:tgtEl>
                                          <p:spTgt spid="3"/>
                                        </p:tgtEl>
                                        <p:attrNameLst>
                                          <p:attrName>ppt_x</p:attrName>
                                        </p:attrNameLst>
                                      </p:cBhvr>
                                      <p:tavLst>
                                        <p:tav tm="0">
                                          <p:val>
                                            <p:strVal val="ppt_x"/>
                                          </p:val>
                                        </p:tav>
                                        <p:tav tm="100000">
                                          <p:val>
                                            <p:strVal val="1+ppt_w/2"/>
                                          </p:val>
                                        </p:tav>
                                      </p:tavLst>
                                    </p:anim>
                                    <p:anim calcmode="lin" valueType="num">
                                      <p:cBhvr additive="base">
                                        <p:cTn id="70" dur="2000"/>
                                        <p:tgtEl>
                                          <p:spTgt spid="3"/>
                                        </p:tgtEl>
                                        <p:attrNameLst>
                                          <p:attrName>ppt_y</p:attrName>
                                        </p:attrNameLst>
                                      </p:cBhvr>
                                      <p:tavLst>
                                        <p:tav tm="0">
                                          <p:val>
                                            <p:strVal val="ppt_y"/>
                                          </p:val>
                                        </p:tav>
                                        <p:tav tm="100000">
                                          <p:val>
                                            <p:strVal val="ppt_y"/>
                                          </p:val>
                                        </p:tav>
                                      </p:tavLst>
                                    </p:anim>
                                    <p:set>
                                      <p:cBhvr>
                                        <p:cTn id="71" dur="1" fill="hold">
                                          <p:stCondLst>
                                            <p:cond delay="1999"/>
                                          </p:stCondLst>
                                        </p:cTn>
                                        <p:tgtEl>
                                          <p:spTgt spid="3"/>
                                        </p:tgtEl>
                                        <p:attrNameLst>
                                          <p:attrName>style.visibility</p:attrName>
                                        </p:attrNameLst>
                                      </p:cBhvr>
                                      <p:to>
                                        <p:strVal val="hidden"/>
                                      </p:to>
                                    </p:set>
                                  </p:childTnLst>
                                </p:cTn>
                              </p:par>
                              <p:par>
                                <p:cTn id="72" presetID="2" presetClass="exit" presetSubtype="2" fill="hold" nodeType="withEffect">
                                  <p:stCondLst>
                                    <p:cond delay="0"/>
                                  </p:stCondLst>
                                  <p:childTnLst>
                                    <p:anim calcmode="lin" valueType="num">
                                      <p:cBhvr additive="base">
                                        <p:cTn id="73" dur="2000"/>
                                        <p:tgtEl>
                                          <p:spTgt spid="5"/>
                                        </p:tgtEl>
                                        <p:attrNameLst>
                                          <p:attrName>ppt_x</p:attrName>
                                        </p:attrNameLst>
                                      </p:cBhvr>
                                      <p:tavLst>
                                        <p:tav tm="0">
                                          <p:val>
                                            <p:strVal val="ppt_x"/>
                                          </p:val>
                                        </p:tav>
                                        <p:tav tm="100000">
                                          <p:val>
                                            <p:strVal val="1+ppt_w/2"/>
                                          </p:val>
                                        </p:tav>
                                      </p:tavLst>
                                    </p:anim>
                                    <p:anim calcmode="lin" valueType="num">
                                      <p:cBhvr additive="base">
                                        <p:cTn id="74" dur="2000"/>
                                        <p:tgtEl>
                                          <p:spTgt spid="5"/>
                                        </p:tgtEl>
                                        <p:attrNameLst>
                                          <p:attrName>ppt_y</p:attrName>
                                        </p:attrNameLst>
                                      </p:cBhvr>
                                      <p:tavLst>
                                        <p:tav tm="0">
                                          <p:val>
                                            <p:strVal val="ppt_y"/>
                                          </p:val>
                                        </p:tav>
                                        <p:tav tm="100000">
                                          <p:val>
                                            <p:strVal val="ppt_y"/>
                                          </p:val>
                                        </p:tav>
                                      </p:tavLst>
                                    </p:anim>
                                    <p:set>
                                      <p:cBhvr>
                                        <p:cTn id="75" dur="1" fill="hold">
                                          <p:stCondLst>
                                            <p:cond delay="1999"/>
                                          </p:stCondLst>
                                        </p:cTn>
                                        <p:tgtEl>
                                          <p:spTgt spid="5"/>
                                        </p:tgtEl>
                                        <p:attrNameLst>
                                          <p:attrName>style.visibility</p:attrName>
                                        </p:attrNameLst>
                                      </p:cBhvr>
                                      <p:to>
                                        <p:strVal val="hidden"/>
                                      </p:to>
                                    </p:set>
                                  </p:childTnLst>
                                </p:cTn>
                              </p:par>
                              <p:par>
                                <p:cTn id="76" presetID="2" presetClass="exit" presetSubtype="2" fill="hold" nodeType="withEffect">
                                  <p:stCondLst>
                                    <p:cond delay="0"/>
                                  </p:stCondLst>
                                  <p:childTnLst>
                                    <p:anim calcmode="lin" valueType="num">
                                      <p:cBhvr additive="base">
                                        <p:cTn id="77" dur="2000"/>
                                        <p:tgtEl>
                                          <p:spTgt spid="7"/>
                                        </p:tgtEl>
                                        <p:attrNameLst>
                                          <p:attrName>ppt_x</p:attrName>
                                        </p:attrNameLst>
                                      </p:cBhvr>
                                      <p:tavLst>
                                        <p:tav tm="0">
                                          <p:val>
                                            <p:strVal val="ppt_x"/>
                                          </p:val>
                                        </p:tav>
                                        <p:tav tm="100000">
                                          <p:val>
                                            <p:strVal val="1+ppt_w/2"/>
                                          </p:val>
                                        </p:tav>
                                      </p:tavLst>
                                    </p:anim>
                                    <p:anim calcmode="lin" valueType="num">
                                      <p:cBhvr additive="base">
                                        <p:cTn id="78" dur="2000"/>
                                        <p:tgtEl>
                                          <p:spTgt spid="7"/>
                                        </p:tgtEl>
                                        <p:attrNameLst>
                                          <p:attrName>ppt_y</p:attrName>
                                        </p:attrNameLst>
                                      </p:cBhvr>
                                      <p:tavLst>
                                        <p:tav tm="0">
                                          <p:val>
                                            <p:strVal val="ppt_y"/>
                                          </p:val>
                                        </p:tav>
                                        <p:tav tm="100000">
                                          <p:val>
                                            <p:strVal val="ppt_y"/>
                                          </p:val>
                                        </p:tav>
                                      </p:tavLst>
                                    </p:anim>
                                    <p:set>
                                      <p:cBhvr>
                                        <p:cTn id="79" dur="1" fill="hold">
                                          <p:stCondLst>
                                            <p:cond delay="1999"/>
                                          </p:stCondLst>
                                        </p:cTn>
                                        <p:tgtEl>
                                          <p:spTgt spid="7"/>
                                        </p:tgtEl>
                                        <p:attrNameLst>
                                          <p:attrName>style.visibility</p:attrName>
                                        </p:attrNameLst>
                                      </p:cBhvr>
                                      <p:to>
                                        <p:strVal val="hidden"/>
                                      </p:to>
                                    </p:set>
                                  </p:childTnLst>
                                </p:cTn>
                              </p:par>
                              <p:par>
                                <p:cTn id="80" presetID="2" presetClass="exit" presetSubtype="2" fill="hold" nodeType="withEffect">
                                  <p:stCondLst>
                                    <p:cond delay="0"/>
                                  </p:stCondLst>
                                  <p:childTnLst>
                                    <p:anim calcmode="lin" valueType="num">
                                      <p:cBhvr additive="base">
                                        <p:cTn id="81" dur="2000"/>
                                        <p:tgtEl>
                                          <p:spTgt spid="9"/>
                                        </p:tgtEl>
                                        <p:attrNameLst>
                                          <p:attrName>ppt_x</p:attrName>
                                        </p:attrNameLst>
                                      </p:cBhvr>
                                      <p:tavLst>
                                        <p:tav tm="0">
                                          <p:val>
                                            <p:strVal val="ppt_x"/>
                                          </p:val>
                                        </p:tav>
                                        <p:tav tm="100000">
                                          <p:val>
                                            <p:strVal val="1+ppt_w/2"/>
                                          </p:val>
                                        </p:tav>
                                      </p:tavLst>
                                    </p:anim>
                                    <p:anim calcmode="lin" valueType="num">
                                      <p:cBhvr additive="base">
                                        <p:cTn id="82" dur="2000"/>
                                        <p:tgtEl>
                                          <p:spTgt spid="9"/>
                                        </p:tgtEl>
                                        <p:attrNameLst>
                                          <p:attrName>ppt_y</p:attrName>
                                        </p:attrNameLst>
                                      </p:cBhvr>
                                      <p:tavLst>
                                        <p:tav tm="0">
                                          <p:val>
                                            <p:strVal val="ppt_y"/>
                                          </p:val>
                                        </p:tav>
                                        <p:tav tm="100000">
                                          <p:val>
                                            <p:strVal val="ppt_y"/>
                                          </p:val>
                                        </p:tav>
                                      </p:tavLst>
                                    </p:anim>
                                    <p:set>
                                      <p:cBhvr>
                                        <p:cTn id="83" dur="1" fill="hold">
                                          <p:stCondLst>
                                            <p:cond delay="1999"/>
                                          </p:stCondLst>
                                        </p:cTn>
                                        <p:tgtEl>
                                          <p:spTgt spid="9"/>
                                        </p:tgtEl>
                                        <p:attrNameLst>
                                          <p:attrName>style.visibility</p:attrName>
                                        </p:attrNameLst>
                                      </p:cBhvr>
                                      <p:to>
                                        <p:strVal val="hidden"/>
                                      </p:to>
                                    </p:set>
                                  </p:childTnLst>
                                </p:cTn>
                              </p:par>
                              <p:par>
                                <p:cTn id="84" presetID="2" presetClass="exit" presetSubtype="2" fill="hold" nodeType="withEffect">
                                  <p:stCondLst>
                                    <p:cond delay="0"/>
                                  </p:stCondLst>
                                  <p:childTnLst>
                                    <p:anim calcmode="lin" valueType="num">
                                      <p:cBhvr additive="base">
                                        <p:cTn id="85" dur="2000"/>
                                        <p:tgtEl>
                                          <p:spTgt spid="11"/>
                                        </p:tgtEl>
                                        <p:attrNameLst>
                                          <p:attrName>ppt_x</p:attrName>
                                        </p:attrNameLst>
                                      </p:cBhvr>
                                      <p:tavLst>
                                        <p:tav tm="0">
                                          <p:val>
                                            <p:strVal val="ppt_x"/>
                                          </p:val>
                                        </p:tav>
                                        <p:tav tm="100000">
                                          <p:val>
                                            <p:strVal val="1+ppt_w/2"/>
                                          </p:val>
                                        </p:tav>
                                      </p:tavLst>
                                    </p:anim>
                                    <p:anim calcmode="lin" valueType="num">
                                      <p:cBhvr additive="base">
                                        <p:cTn id="86" dur="2000"/>
                                        <p:tgtEl>
                                          <p:spTgt spid="11"/>
                                        </p:tgtEl>
                                        <p:attrNameLst>
                                          <p:attrName>ppt_y</p:attrName>
                                        </p:attrNameLst>
                                      </p:cBhvr>
                                      <p:tavLst>
                                        <p:tav tm="0">
                                          <p:val>
                                            <p:strVal val="ppt_y"/>
                                          </p:val>
                                        </p:tav>
                                        <p:tav tm="100000">
                                          <p:val>
                                            <p:strVal val="ppt_y"/>
                                          </p:val>
                                        </p:tav>
                                      </p:tavLst>
                                    </p:anim>
                                    <p:set>
                                      <p:cBhvr>
                                        <p:cTn id="87" dur="1" fill="hold">
                                          <p:stCondLst>
                                            <p:cond delay="1999"/>
                                          </p:stCondLst>
                                        </p:cTn>
                                        <p:tgtEl>
                                          <p:spTgt spid="11"/>
                                        </p:tgtEl>
                                        <p:attrNameLst>
                                          <p:attrName>style.visibility</p:attrName>
                                        </p:attrNameLst>
                                      </p:cBhvr>
                                      <p:to>
                                        <p:strVal val="hidden"/>
                                      </p:to>
                                    </p:set>
                                  </p:childTnLst>
                                </p:cTn>
                              </p:par>
                              <p:par>
                                <p:cTn id="88" presetID="2" presetClass="exit" presetSubtype="8" fill="hold" nodeType="withEffect">
                                  <p:stCondLst>
                                    <p:cond delay="0"/>
                                  </p:stCondLst>
                                  <p:childTnLst>
                                    <p:anim calcmode="lin" valueType="num">
                                      <p:cBhvr additive="base">
                                        <p:cTn id="89" dur="2000"/>
                                        <p:tgtEl>
                                          <p:spTgt spid="4"/>
                                        </p:tgtEl>
                                        <p:attrNameLst>
                                          <p:attrName>ppt_x</p:attrName>
                                        </p:attrNameLst>
                                      </p:cBhvr>
                                      <p:tavLst>
                                        <p:tav tm="0">
                                          <p:val>
                                            <p:strVal val="ppt_x"/>
                                          </p:val>
                                        </p:tav>
                                        <p:tav tm="100000">
                                          <p:val>
                                            <p:strVal val="0-ppt_w/2"/>
                                          </p:val>
                                        </p:tav>
                                      </p:tavLst>
                                    </p:anim>
                                    <p:anim calcmode="lin" valueType="num">
                                      <p:cBhvr additive="base">
                                        <p:cTn id="90" dur="2000"/>
                                        <p:tgtEl>
                                          <p:spTgt spid="4"/>
                                        </p:tgtEl>
                                        <p:attrNameLst>
                                          <p:attrName>ppt_y</p:attrName>
                                        </p:attrNameLst>
                                      </p:cBhvr>
                                      <p:tavLst>
                                        <p:tav tm="0">
                                          <p:val>
                                            <p:strVal val="ppt_y"/>
                                          </p:val>
                                        </p:tav>
                                        <p:tav tm="100000">
                                          <p:val>
                                            <p:strVal val="ppt_y"/>
                                          </p:val>
                                        </p:tav>
                                      </p:tavLst>
                                    </p:anim>
                                    <p:set>
                                      <p:cBhvr>
                                        <p:cTn id="91" dur="1" fill="hold">
                                          <p:stCondLst>
                                            <p:cond delay="1999"/>
                                          </p:stCondLst>
                                        </p:cTn>
                                        <p:tgtEl>
                                          <p:spTgt spid="4"/>
                                        </p:tgtEl>
                                        <p:attrNameLst>
                                          <p:attrName>style.visibility</p:attrName>
                                        </p:attrNameLst>
                                      </p:cBhvr>
                                      <p:to>
                                        <p:strVal val="hidden"/>
                                      </p:to>
                                    </p:set>
                                  </p:childTnLst>
                                </p:cTn>
                              </p:par>
                              <p:par>
                                <p:cTn id="92" presetID="2" presetClass="exit" presetSubtype="8" fill="hold" nodeType="withEffect">
                                  <p:stCondLst>
                                    <p:cond delay="0"/>
                                  </p:stCondLst>
                                  <p:childTnLst>
                                    <p:anim calcmode="lin" valueType="num">
                                      <p:cBhvr additive="base">
                                        <p:cTn id="93" dur="2000"/>
                                        <p:tgtEl>
                                          <p:spTgt spid="6"/>
                                        </p:tgtEl>
                                        <p:attrNameLst>
                                          <p:attrName>ppt_x</p:attrName>
                                        </p:attrNameLst>
                                      </p:cBhvr>
                                      <p:tavLst>
                                        <p:tav tm="0">
                                          <p:val>
                                            <p:strVal val="ppt_x"/>
                                          </p:val>
                                        </p:tav>
                                        <p:tav tm="100000">
                                          <p:val>
                                            <p:strVal val="0-ppt_w/2"/>
                                          </p:val>
                                        </p:tav>
                                      </p:tavLst>
                                    </p:anim>
                                    <p:anim calcmode="lin" valueType="num">
                                      <p:cBhvr additive="base">
                                        <p:cTn id="94" dur="2000"/>
                                        <p:tgtEl>
                                          <p:spTgt spid="6"/>
                                        </p:tgtEl>
                                        <p:attrNameLst>
                                          <p:attrName>ppt_y</p:attrName>
                                        </p:attrNameLst>
                                      </p:cBhvr>
                                      <p:tavLst>
                                        <p:tav tm="0">
                                          <p:val>
                                            <p:strVal val="ppt_y"/>
                                          </p:val>
                                        </p:tav>
                                        <p:tav tm="100000">
                                          <p:val>
                                            <p:strVal val="ppt_y"/>
                                          </p:val>
                                        </p:tav>
                                      </p:tavLst>
                                    </p:anim>
                                    <p:set>
                                      <p:cBhvr>
                                        <p:cTn id="95" dur="1" fill="hold">
                                          <p:stCondLst>
                                            <p:cond delay="1999"/>
                                          </p:stCondLst>
                                        </p:cTn>
                                        <p:tgtEl>
                                          <p:spTgt spid="6"/>
                                        </p:tgtEl>
                                        <p:attrNameLst>
                                          <p:attrName>style.visibility</p:attrName>
                                        </p:attrNameLst>
                                      </p:cBhvr>
                                      <p:to>
                                        <p:strVal val="hidden"/>
                                      </p:to>
                                    </p:set>
                                  </p:childTnLst>
                                </p:cTn>
                              </p:par>
                              <p:par>
                                <p:cTn id="96" presetID="2" presetClass="exit" presetSubtype="8" fill="hold" nodeType="withEffect">
                                  <p:stCondLst>
                                    <p:cond delay="0"/>
                                  </p:stCondLst>
                                  <p:childTnLst>
                                    <p:anim calcmode="lin" valueType="num">
                                      <p:cBhvr additive="base">
                                        <p:cTn id="97" dur="2000"/>
                                        <p:tgtEl>
                                          <p:spTgt spid="8"/>
                                        </p:tgtEl>
                                        <p:attrNameLst>
                                          <p:attrName>ppt_x</p:attrName>
                                        </p:attrNameLst>
                                      </p:cBhvr>
                                      <p:tavLst>
                                        <p:tav tm="0">
                                          <p:val>
                                            <p:strVal val="ppt_x"/>
                                          </p:val>
                                        </p:tav>
                                        <p:tav tm="100000">
                                          <p:val>
                                            <p:strVal val="0-ppt_w/2"/>
                                          </p:val>
                                        </p:tav>
                                      </p:tavLst>
                                    </p:anim>
                                    <p:anim calcmode="lin" valueType="num">
                                      <p:cBhvr additive="base">
                                        <p:cTn id="98" dur="2000"/>
                                        <p:tgtEl>
                                          <p:spTgt spid="8"/>
                                        </p:tgtEl>
                                        <p:attrNameLst>
                                          <p:attrName>ppt_y</p:attrName>
                                        </p:attrNameLst>
                                      </p:cBhvr>
                                      <p:tavLst>
                                        <p:tav tm="0">
                                          <p:val>
                                            <p:strVal val="ppt_y"/>
                                          </p:val>
                                        </p:tav>
                                        <p:tav tm="100000">
                                          <p:val>
                                            <p:strVal val="ppt_y"/>
                                          </p:val>
                                        </p:tav>
                                      </p:tavLst>
                                    </p:anim>
                                    <p:set>
                                      <p:cBhvr>
                                        <p:cTn id="99" dur="1" fill="hold">
                                          <p:stCondLst>
                                            <p:cond delay="1999"/>
                                          </p:stCondLst>
                                        </p:cTn>
                                        <p:tgtEl>
                                          <p:spTgt spid="8"/>
                                        </p:tgtEl>
                                        <p:attrNameLst>
                                          <p:attrName>style.visibility</p:attrName>
                                        </p:attrNameLst>
                                      </p:cBhvr>
                                      <p:to>
                                        <p:strVal val="hidden"/>
                                      </p:to>
                                    </p:set>
                                  </p:childTnLst>
                                </p:cTn>
                              </p:par>
                              <p:par>
                                <p:cTn id="100" presetID="2" presetClass="exit" presetSubtype="8" fill="hold" nodeType="withEffect">
                                  <p:stCondLst>
                                    <p:cond delay="0"/>
                                  </p:stCondLst>
                                  <p:childTnLst>
                                    <p:anim calcmode="lin" valueType="num">
                                      <p:cBhvr additive="base">
                                        <p:cTn id="101" dur="2000"/>
                                        <p:tgtEl>
                                          <p:spTgt spid="10"/>
                                        </p:tgtEl>
                                        <p:attrNameLst>
                                          <p:attrName>ppt_x</p:attrName>
                                        </p:attrNameLst>
                                      </p:cBhvr>
                                      <p:tavLst>
                                        <p:tav tm="0">
                                          <p:val>
                                            <p:strVal val="ppt_x"/>
                                          </p:val>
                                        </p:tav>
                                        <p:tav tm="100000">
                                          <p:val>
                                            <p:strVal val="0-ppt_w/2"/>
                                          </p:val>
                                        </p:tav>
                                      </p:tavLst>
                                    </p:anim>
                                    <p:anim calcmode="lin" valueType="num">
                                      <p:cBhvr additive="base">
                                        <p:cTn id="102" dur="2000"/>
                                        <p:tgtEl>
                                          <p:spTgt spid="10"/>
                                        </p:tgtEl>
                                        <p:attrNameLst>
                                          <p:attrName>ppt_y</p:attrName>
                                        </p:attrNameLst>
                                      </p:cBhvr>
                                      <p:tavLst>
                                        <p:tav tm="0">
                                          <p:val>
                                            <p:strVal val="ppt_y"/>
                                          </p:val>
                                        </p:tav>
                                        <p:tav tm="100000">
                                          <p:val>
                                            <p:strVal val="ppt_y"/>
                                          </p:val>
                                        </p:tav>
                                      </p:tavLst>
                                    </p:anim>
                                    <p:set>
                                      <p:cBhvr>
                                        <p:cTn id="103" dur="1" fill="hold">
                                          <p:stCondLst>
                                            <p:cond delay="1999"/>
                                          </p:stCondLst>
                                        </p:cTn>
                                        <p:tgtEl>
                                          <p:spTgt spid="10"/>
                                        </p:tgtEl>
                                        <p:attrNameLst>
                                          <p:attrName>style.visibility</p:attrName>
                                        </p:attrNameLst>
                                      </p:cBhvr>
                                      <p:to>
                                        <p:strVal val="hidden"/>
                                      </p:to>
                                    </p:set>
                                  </p:childTnLst>
                                </p:cTn>
                              </p:par>
                              <p:par>
                                <p:cTn id="104" presetID="2" presetClass="exit" presetSubtype="8" fill="hold" nodeType="withEffect">
                                  <p:stCondLst>
                                    <p:cond delay="0"/>
                                  </p:stCondLst>
                                  <p:childTnLst>
                                    <p:anim calcmode="lin" valueType="num">
                                      <p:cBhvr additive="base">
                                        <p:cTn id="105" dur="2000"/>
                                        <p:tgtEl>
                                          <p:spTgt spid="12"/>
                                        </p:tgtEl>
                                        <p:attrNameLst>
                                          <p:attrName>ppt_x</p:attrName>
                                        </p:attrNameLst>
                                      </p:cBhvr>
                                      <p:tavLst>
                                        <p:tav tm="0">
                                          <p:val>
                                            <p:strVal val="ppt_x"/>
                                          </p:val>
                                        </p:tav>
                                        <p:tav tm="100000">
                                          <p:val>
                                            <p:strVal val="0-ppt_w/2"/>
                                          </p:val>
                                        </p:tav>
                                      </p:tavLst>
                                    </p:anim>
                                    <p:anim calcmode="lin" valueType="num">
                                      <p:cBhvr additive="base">
                                        <p:cTn id="106" dur="2000"/>
                                        <p:tgtEl>
                                          <p:spTgt spid="12"/>
                                        </p:tgtEl>
                                        <p:attrNameLst>
                                          <p:attrName>ppt_y</p:attrName>
                                        </p:attrNameLst>
                                      </p:cBhvr>
                                      <p:tavLst>
                                        <p:tav tm="0">
                                          <p:val>
                                            <p:strVal val="ppt_y"/>
                                          </p:val>
                                        </p:tav>
                                        <p:tav tm="100000">
                                          <p:val>
                                            <p:strVal val="ppt_y"/>
                                          </p:val>
                                        </p:tav>
                                      </p:tavLst>
                                    </p:anim>
                                    <p:set>
                                      <p:cBhvr>
                                        <p:cTn id="107" dur="1" fill="hold">
                                          <p:stCondLst>
                                            <p:cond delay="1999"/>
                                          </p:stCondLst>
                                        </p:cTn>
                                        <p:tgtEl>
                                          <p:spTgt spid="12"/>
                                        </p:tgtEl>
                                        <p:attrNameLst>
                                          <p:attrName>style.visibility</p:attrName>
                                        </p:attrNameLst>
                                      </p:cBhvr>
                                      <p:to>
                                        <p:strVal val="hidden"/>
                                      </p:to>
                                    </p:set>
                                  </p:childTnLst>
                                </p:cTn>
                              </p:par>
                              <p:par>
                                <p:cTn id="108" presetID="8" presetClass="emph" presetSubtype="0" autoRev="1" fill="hold" nodeType="withEffect">
                                  <p:stCondLst>
                                    <p:cond delay="0"/>
                                  </p:stCondLst>
                                  <p:childTnLst>
                                    <p:animRot by="-21600000">
                                      <p:cBhvr>
                                        <p:cTn id="109" dur="2000" fill="hold"/>
                                        <p:tgtEl>
                                          <p:spTgt spid="4"/>
                                        </p:tgtEl>
                                        <p:attrNameLst>
                                          <p:attrName>r</p:attrName>
                                        </p:attrNameLst>
                                      </p:cBhvr>
                                    </p:animRot>
                                  </p:childTnLst>
                                </p:cTn>
                              </p:par>
                              <p:par>
                                <p:cTn id="110" presetID="8" presetClass="emph" presetSubtype="0" autoRev="1" fill="hold" nodeType="withEffect">
                                  <p:stCondLst>
                                    <p:cond delay="0"/>
                                  </p:stCondLst>
                                  <p:childTnLst>
                                    <p:animRot by="-21600000">
                                      <p:cBhvr>
                                        <p:cTn id="111" dur="2000" fill="hold"/>
                                        <p:tgtEl>
                                          <p:spTgt spid="6"/>
                                        </p:tgtEl>
                                        <p:attrNameLst>
                                          <p:attrName>r</p:attrName>
                                        </p:attrNameLst>
                                      </p:cBhvr>
                                    </p:animRot>
                                  </p:childTnLst>
                                </p:cTn>
                              </p:par>
                              <p:par>
                                <p:cTn id="112" presetID="8" presetClass="emph" presetSubtype="0" autoRev="1" fill="hold" nodeType="withEffect">
                                  <p:stCondLst>
                                    <p:cond delay="0"/>
                                  </p:stCondLst>
                                  <p:childTnLst>
                                    <p:animRot by="-21600000">
                                      <p:cBhvr>
                                        <p:cTn id="113" dur="2000" fill="hold"/>
                                        <p:tgtEl>
                                          <p:spTgt spid="8"/>
                                        </p:tgtEl>
                                        <p:attrNameLst>
                                          <p:attrName>r</p:attrName>
                                        </p:attrNameLst>
                                      </p:cBhvr>
                                    </p:animRot>
                                  </p:childTnLst>
                                </p:cTn>
                              </p:par>
                              <p:par>
                                <p:cTn id="114" presetID="8" presetClass="emph" presetSubtype="0" autoRev="1" fill="hold" nodeType="withEffect">
                                  <p:stCondLst>
                                    <p:cond delay="0"/>
                                  </p:stCondLst>
                                  <p:childTnLst>
                                    <p:animRot by="-21600000">
                                      <p:cBhvr>
                                        <p:cTn id="115" dur="2000" fill="hold"/>
                                        <p:tgtEl>
                                          <p:spTgt spid="10"/>
                                        </p:tgtEl>
                                        <p:attrNameLst>
                                          <p:attrName>r</p:attrName>
                                        </p:attrNameLst>
                                      </p:cBhvr>
                                    </p:animRot>
                                  </p:childTnLst>
                                </p:cTn>
                              </p:par>
                              <p:par>
                                <p:cTn id="116" presetID="8" presetClass="emph" presetSubtype="0" autoRev="1" fill="hold" nodeType="withEffect">
                                  <p:stCondLst>
                                    <p:cond delay="0"/>
                                  </p:stCondLst>
                                  <p:childTnLst>
                                    <p:animRot by="-21600000">
                                      <p:cBhvr>
                                        <p:cTn id="117" dur="2000" fill="hold"/>
                                        <p:tgtEl>
                                          <p:spTgt spid="12"/>
                                        </p:tgtEl>
                                        <p:attrNameLst>
                                          <p:attrName>r</p:attrName>
                                        </p:attrNameLst>
                                      </p:cBhvr>
                                    </p:animRot>
                                  </p:childTnLst>
                                </p:cTn>
                              </p:par>
                              <p:par>
                                <p:cTn id="118" presetID="8" presetClass="emph" presetSubtype="0" autoRev="1" fill="hold" nodeType="withEffect">
                                  <p:stCondLst>
                                    <p:cond delay="0"/>
                                  </p:stCondLst>
                                  <p:childTnLst>
                                    <p:animRot by="21600000">
                                      <p:cBhvr>
                                        <p:cTn id="119" dur="2000" fill="hold"/>
                                        <p:tgtEl>
                                          <p:spTgt spid="3"/>
                                        </p:tgtEl>
                                        <p:attrNameLst>
                                          <p:attrName>r</p:attrName>
                                        </p:attrNameLst>
                                      </p:cBhvr>
                                    </p:animRot>
                                  </p:childTnLst>
                                </p:cTn>
                              </p:par>
                              <p:par>
                                <p:cTn id="120" presetID="8" presetClass="emph" presetSubtype="0" autoRev="1" fill="hold" nodeType="withEffect">
                                  <p:stCondLst>
                                    <p:cond delay="0"/>
                                  </p:stCondLst>
                                  <p:childTnLst>
                                    <p:animRot by="21600000">
                                      <p:cBhvr>
                                        <p:cTn id="121" dur="2000" fill="hold"/>
                                        <p:tgtEl>
                                          <p:spTgt spid="5"/>
                                        </p:tgtEl>
                                        <p:attrNameLst>
                                          <p:attrName>r</p:attrName>
                                        </p:attrNameLst>
                                      </p:cBhvr>
                                    </p:animRot>
                                  </p:childTnLst>
                                </p:cTn>
                              </p:par>
                              <p:par>
                                <p:cTn id="122" presetID="8" presetClass="emph" presetSubtype="0" autoRev="1" fill="hold" nodeType="withEffect">
                                  <p:stCondLst>
                                    <p:cond delay="0"/>
                                  </p:stCondLst>
                                  <p:childTnLst>
                                    <p:animRot by="21600000">
                                      <p:cBhvr>
                                        <p:cTn id="123" dur="2000" fill="hold"/>
                                        <p:tgtEl>
                                          <p:spTgt spid="7"/>
                                        </p:tgtEl>
                                        <p:attrNameLst>
                                          <p:attrName>r</p:attrName>
                                        </p:attrNameLst>
                                      </p:cBhvr>
                                    </p:animRot>
                                  </p:childTnLst>
                                </p:cTn>
                              </p:par>
                              <p:par>
                                <p:cTn id="124" presetID="8" presetClass="emph" presetSubtype="0" autoRev="1" fill="hold" nodeType="withEffect">
                                  <p:stCondLst>
                                    <p:cond delay="0"/>
                                  </p:stCondLst>
                                  <p:childTnLst>
                                    <p:animRot by="21600000">
                                      <p:cBhvr>
                                        <p:cTn id="125" dur="2000" fill="hold"/>
                                        <p:tgtEl>
                                          <p:spTgt spid="9"/>
                                        </p:tgtEl>
                                        <p:attrNameLst>
                                          <p:attrName>r</p:attrName>
                                        </p:attrNameLst>
                                      </p:cBhvr>
                                    </p:animRot>
                                  </p:childTnLst>
                                </p:cTn>
                              </p:par>
                              <p:par>
                                <p:cTn id="126" presetID="8" presetClass="emph" presetSubtype="0" autoRev="1" fill="hold" nodeType="withEffect">
                                  <p:stCondLst>
                                    <p:cond delay="0"/>
                                  </p:stCondLst>
                                  <p:childTnLst>
                                    <p:animRot by="21600000">
                                      <p:cBhvr>
                                        <p:cTn id="127" dur="2000" fill="hold"/>
                                        <p:tgtEl>
                                          <p:spTgt spid="11"/>
                                        </p:tgtEl>
                                        <p:attrNameLst>
                                          <p:attrName>r</p:attrName>
                                        </p:attrNameLst>
                                      </p:cBhvr>
                                    </p:animRot>
                                  </p:childTnLst>
                                </p:cTn>
                              </p:par>
                              <p:par>
                                <p:cTn id="128" presetID="17" presetClass="entr" presetSubtype="10" fill="hold" nodeType="withEffect">
                                  <p:stCondLst>
                                    <p:cond delay="0"/>
                                  </p:stCondLst>
                                  <p:childTnLst>
                                    <p:set>
                                      <p:cBhvr>
                                        <p:cTn id="129" dur="1" fill="hold">
                                          <p:stCondLst>
                                            <p:cond delay="0"/>
                                          </p:stCondLst>
                                        </p:cTn>
                                        <p:tgtEl>
                                          <p:spTgt spid="2"/>
                                        </p:tgtEl>
                                        <p:attrNameLst>
                                          <p:attrName>style.visibility</p:attrName>
                                        </p:attrNameLst>
                                      </p:cBhvr>
                                      <p:to>
                                        <p:strVal val="visible"/>
                                      </p:to>
                                    </p:set>
                                    <p:anim calcmode="lin" valueType="num">
                                      <p:cBhvr>
                                        <p:cTn id="130" dur="2000" fill="hold"/>
                                        <p:tgtEl>
                                          <p:spTgt spid="2"/>
                                        </p:tgtEl>
                                        <p:attrNameLst>
                                          <p:attrName>ppt_w</p:attrName>
                                        </p:attrNameLst>
                                      </p:cBhvr>
                                      <p:tavLst>
                                        <p:tav tm="0">
                                          <p:val>
                                            <p:fltVal val="0"/>
                                          </p:val>
                                        </p:tav>
                                        <p:tav tm="100000">
                                          <p:val>
                                            <p:strVal val="#ppt_w"/>
                                          </p:val>
                                        </p:tav>
                                      </p:tavLst>
                                    </p:anim>
                                    <p:anim calcmode="lin" valueType="num">
                                      <p:cBhvr>
                                        <p:cTn id="131"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bg>
      <p:bgPr>
        <a:gradFill>
          <a:gsLst>
            <a:gs pos="8000">
              <a:srgbClr val="512603"/>
            </a:gs>
            <a:gs pos="30000">
              <a:srgbClr val="D49E6C"/>
            </a:gs>
            <a:gs pos="70000">
              <a:srgbClr val="A65528"/>
            </a:gs>
            <a:gs pos="100000">
              <a:srgbClr val="663012"/>
            </a:gs>
          </a:gsLst>
          <a:lin ang="0" scaled="1"/>
        </a:gradFill>
        <a:effectLst/>
      </p:bgPr>
    </p:bg>
    <p:spTree>
      <p:nvGrpSpPr>
        <p:cNvPr id="1" name=""/>
        <p:cNvGrpSpPr/>
        <p:nvPr/>
      </p:nvGrpSpPr>
      <p:grpSpPr>
        <a:xfrm>
          <a:off x="0" y="0"/>
          <a:ext cx="0" cy="0"/>
          <a:chOff x="0" y="0"/>
          <a:chExt cx="0" cy="0"/>
        </a:xfrm>
      </p:grpSpPr>
      <p:pic>
        <p:nvPicPr>
          <p:cNvPr id="2" name="1 Imagen" descr="stock-photo-12206078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circle-2881850_960_720.png"/>
          <p:cNvPicPr>
            <a:picLocks noChangeAspect="1"/>
          </p:cNvPicPr>
          <p:nvPr/>
        </p:nvPicPr>
        <p:blipFill>
          <a:blip r:embed="rId3" cstate="print"/>
          <a:stretch>
            <a:fillRect/>
          </a:stretch>
        </p:blipFill>
        <p:spPr>
          <a:xfrm>
            <a:off x="1" y="1"/>
            <a:ext cx="714362" cy="714362"/>
          </a:xfrm>
          <a:prstGeom prst="rect">
            <a:avLst/>
          </a:prstGeom>
        </p:spPr>
      </p:pic>
      <p:pic>
        <p:nvPicPr>
          <p:cNvPr id="5" name="4 Imagen" descr="circle-2881850_960_720.png"/>
          <p:cNvPicPr>
            <a:picLocks noChangeAspect="1"/>
          </p:cNvPicPr>
          <p:nvPr/>
        </p:nvPicPr>
        <p:blipFill>
          <a:blip r:embed="rId4" cstate="print"/>
          <a:stretch>
            <a:fillRect/>
          </a:stretch>
        </p:blipFill>
        <p:spPr>
          <a:xfrm>
            <a:off x="8429638" y="4438663"/>
            <a:ext cx="714362" cy="704837"/>
          </a:xfrm>
          <a:prstGeom prst="rect">
            <a:avLst/>
          </a:prstGeom>
        </p:spPr>
      </p:pic>
      <p:pic>
        <p:nvPicPr>
          <p:cNvPr id="6" name="5 Imagen" descr="circle-2881850_960_720.png"/>
          <p:cNvPicPr>
            <a:picLocks noChangeAspect="1"/>
          </p:cNvPicPr>
          <p:nvPr/>
        </p:nvPicPr>
        <p:blipFill>
          <a:blip r:embed="rId3" cstate="print">
            <a:duotone>
              <a:prstClr val="black"/>
              <a:schemeClr val="accent6">
                <a:tint val="45000"/>
                <a:satMod val="400000"/>
              </a:schemeClr>
            </a:duotone>
            <a:lum bright="-40000" contrast="40000"/>
          </a:blip>
          <a:stretch>
            <a:fillRect/>
          </a:stretch>
        </p:blipFill>
        <p:spPr>
          <a:xfrm>
            <a:off x="857224" y="357172"/>
            <a:ext cx="714362" cy="714362"/>
          </a:xfrm>
          <a:prstGeom prst="rect">
            <a:avLst/>
          </a:prstGeom>
        </p:spPr>
      </p:pic>
      <p:pic>
        <p:nvPicPr>
          <p:cNvPr id="7" name="6 Imagen" descr="circle-2881850_960_720.png"/>
          <p:cNvPicPr>
            <a:picLocks noChangeAspect="1"/>
          </p:cNvPicPr>
          <p:nvPr/>
        </p:nvPicPr>
        <p:blipFill>
          <a:blip r:embed="rId3" cstate="print">
            <a:duotone>
              <a:prstClr val="black"/>
              <a:schemeClr val="accent6">
                <a:tint val="45000"/>
                <a:satMod val="400000"/>
              </a:schemeClr>
            </a:duotone>
            <a:lum bright="-40000" contrast="40000"/>
          </a:blip>
          <a:stretch>
            <a:fillRect/>
          </a:stretch>
        </p:blipFill>
        <p:spPr>
          <a:xfrm>
            <a:off x="2428860" y="1142990"/>
            <a:ext cx="714362" cy="714362"/>
          </a:xfrm>
          <a:prstGeom prst="rect">
            <a:avLst/>
          </a:prstGeom>
        </p:spPr>
      </p:pic>
      <p:pic>
        <p:nvPicPr>
          <p:cNvPr id="8" name="7 Imagen" descr="circle-2881850_960_720.png"/>
          <p:cNvPicPr>
            <a:picLocks noChangeAspect="1"/>
          </p:cNvPicPr>
          <p:nvPr/>
        </p:nvPicPr>
        <p:blipFill>
          <a:blip r:embed="rId3" cstate="print"/>
          <a:stretch>
            <a:fillRect/>
          </a:stretch>
        </p:blipFill>
        <p:spPr>
          <a:xfrm>
            <a:off x="1643042" y="714362"/>
            <a:ext cx="714362" cy="714362"/>
          </a:xfrm>
          <a:prstGeom prst="rect">
            <a:avLst/>
          </a:prstGeom>
        </p:spPr>
      </p:pic>
      <p:pic>
        <p:nvPicPr>
          <p:cNvPr id="9" name="8 Imagen" descr="circle-2881850_960_720.png"/>
          <p:cNvPicPr>
            <a:picLocks noChangeAspect="1"/>
          </p:cNvPicPr>
          <p:nvPr/>
        </p:nvPicPr>
        <p:blipFill>
          <a:blip r:embed="rId3" cstate="print"/>
          <a:stretch>
            <a:fillRect/>
          </a:stretch>
        </p:blipFill>
        <p:spPr>
          <a:xfrm>
            <a:off x="3286116" y="1357304"/>
            <a:ext cx="714362" cy="714362"/>
          </a:xfrm>
          <a:prstGeom prst="rect">
            <a:avLst/>
          </a:prstGeom>
        </p:spPr>
      </p:pic>
      <p:pic>
        <p:nvPicPr>
          <p:cNvPr id="10" name="9 Imagen" descr="circle-2881850_960_720.png"/>
          <p:cNvPicPr>
            <a:picLocks noChangeAspect="1"/>
          </p:cNvPicPr>
          <p:nvPr/>
        </p:nvPicPr>
        <p:blipFill>
          <a:blip r:embed="rId3" cstate="print">
            <a:duotone>
              <a:prstClr val="black"/>
              <a:schemeClr val="accent6">
                <a:tint val="45000"/>
                <a:satMod val="400000"/>
              </a:schemeClr>
            </a:duotone>
            <a:lum bright="-40000" contrast="40000"/>
          </a:blip>
          <a:stretch>
            <a:fillRect/>
          </a:stretch>
        </p:blipFill>
        <p:spPr>
          <a:xfrm>
            <a:off x="857224" y="4143386"/>
            <a:ext cx="714362" cy="714362"/>
          </a:xfrm>
          <a:prstGeom prst="rect">
            <a:avLst/>
          </a:prstGeom>
        </p:spPr>
      </p:pic>
      <p:pic>
        <p:nvPicPr>
          <p:cNvPr id="11" name="10 Imagen" descr="circle-2881850_960_720.png"/>
          <p:cNvPicPr>
            <a:picLocks noChangeAspect="1"/>
          </p:cNvPicPr>
          <p:nvPr/>
        </p:nvPicPr>
        <p:blipFill>
          <a:blip r:embed="rId3" cstate="print"/>
          <a:stretch>
            <a:fillRect/>
          </a:stretch>
        </p:blipFill>
        <p:spPr>
          <a:xfrm>
            <a:off x="0" y="4429138"/>
            <a:ext cx="714362" cy="714362"/>
          </a:xfrm>
          <a:prstGeom prst="rect">
            <a:avLst/>
          </a:prstGeom>
        </p:spPr>
      </p:pic>
      <p:pic>
        <p:nvPicPr>
          <p:cNvPr id="12" name="11 Imagen" descr="circle-2881850_960_720.png"/>
          <p:cNvPicPr>
            <a:picLocks noChangeAspect="1"/>
          </p:cNvPicPr>
          <p:nvPr/>
        </p:nvPicPr>
        <p:blipFill>
          <a:blip r:embed="rId3" cstate="print"/>
          <a:stretch>
            <a:fillRect/>
          </a:stretch>
        </p:blipFill>
        <p:spPr>
          <a:xfrm>
            <a:off x="1714480" y="3786196"/>
            <a:ext cx="714362" cy="714362"/>
          </a:xfrm>
          <a:prstGeom prst="rect">
            <a:avLst/>
          </a:prstGeom>
        </p:spPr>
      </p:pic>
      <p:pic>
        <p:nvPicPr>
          <p:cNvPr id="13" name="12 Imagen" descr="circle-2881850_960_720.png"/>
          <p:cNvPicPr>
            <a:picLocks noChangeAspect="1"/>
          </p:cNvPicPr>
          <p:nvPr/>
        </p:nvPicPr>
        <p:blipFill>
          <a:blip r:embed="rId3" cstate="print">
            <a:duotone>
              <a:prstClr val="black"/>
              <a:schemeClr val="accent6">
                <a:tint val="45000"/>
                <a:satMod val="400000"/>
              </a:schemeClr>
            </a:duotone>
            <a:lum bright="-40000" contrast="40000"/>
          </a:blip>
          <a:stretch>
            <a:fillRect/>
          </a:stretch>
        </p:blipFill>
        <p:spPr>
          <a:xfrm>
            <a:off x="2500298" y="3429006"/>
            <a:ext cx="714362" cy="714362"/>
          </a:xfrm>
          <a:prstGeom prst="rect">
            <a:avLst/>
          </a:prstGeom>
        </p:spPr>
      </p:pic>
      <p:pic>
        <p:nvPicPr>
          <p:cNvPr id="14" name="13 Imagen" descr="circle-2881850_960_720.png"/>
          <p:cNvPicPr>
            <a:picLocks noChangeAspect="1"/>
          </p:cNvPicPr>
          <p:nvPr/>
        </p:nvPicPr>
        <p:blipFill>
          <a:blip r:embed="rId3" cstate="print"/>
          <a:stretch>
            <a:fillRect/>
          </a:stretch>
        </p:blipFill>
        <p:spPr>
          <a:xfrm>
            <a:off x="3357554" y="3000378"/>
            <a:ext cx="714362" cy="714362"/>
          </a:xfrm>
          <a:prstGeom prst="rect">
            <a:avLst/>
          </a:prstGeom>
        </p:spPr>
      </p:pic>
      <p:pic>
        <p:nvPicPr>
          <p:cNvPr id="15" name="14 Imagen" descr="circle-2881850_960_720.png"/>
          <p:cNvPicPr>
            <a:picLocks noChangeAspect="1"/>
          </p:cNvPicPr>
          <p:nvPr/>
        </p:nvPicPr>
        <p:blipFill>
          <a:blip r:embed="rId3" cstate="print"/>
          <a:stretch>
            <a:fillRect/>
          </a:stretch>
        </p:blipFill>
        <p:spPr>
          <a:xfrm>
            <a:off x="8429638" y="0"/>
            <a:ext cx="714362" cy="714362"/>
          </a:xfrm>
          <a:prstGeom prst="rect">
            <a:avLst/>
          </a:prstGeom>
        </p:spPr>
      </p:pic>
      <p:pic>
        <p:nvPicPr>
          <p:cNvPr id="16" name="15 Imagen" descr="circle-2881850_960_720.png"/>
          <p:cNvPicPr>
            <a:picLocks noChangeAspect="1"/>
          </p:cNvPicPr>
          <p:nvPr/>
        </p:nvPicPr>
        <p:blipFill>
          <a:blip r:embed="rId3" cstate="print">
            <a:duotone>
              <a:prstClr val="black"/>
              <a:schemeClr val="accent6">
                <a:tint val="45000"/>
                <a:satMod val="400000"/>
              </a:schemeClr>
            </a:duotone>
            <a:lum bright="-40000" contrast="40000"/>
          </a:blip>
          <a:stretch>
            <a:fillRect/>
          </a:stretch>
        </p:blipFill>
        <p:spPr>
          <a:xfrm>
            <a:off x="7643834" y="285734"/>
            <a:ext cx="714362" cy="714362"/>
          </a:xfrm>
          <a:prstGeom prst="rect">
            <a:avLst/>
          </a:prstGeom>
        </p:spPr>
      </p:pic>
      <p:pic>
        <p:nvPicPr>
          <p:cNvPr id="17" name="16 Imagen" descr="circle-2881850_960_720.png"/>
          <p:cNvPicPr>
            <a:picLocks noChangeAspect="1"/>
          </p:cNvPicPr>
          <p:nvPr/>
        </p:nvPicPr>
        <p:blipFill>
          <a:blip r:embed="rId3" cstate="print"/>
          <a:stretch>
            <a:fillRect/>
          </a:stretch>
        </p:blipFill>
        <p:spPr>
          <a:xfrm>
            <a:off x="6929454" y="642924"/>
            <a:ext cx="714362" cy="714362"/>
          </a:xfrm>
          <a:prstGeom prst="rect">
            <a:avLst/>
          </a:prstGeom>
        </p:spPr>
      </p:pic>
      <p:pic>
        <p:nvPicPr>
          <p:cNvPr id="18" name="17 Imagen" descr="circle-2881850_960_720.png"/>
          <p:cNvPicPr>
            <a:picLocks noChangeAspect="1"/>
          </p:cNvPicPr>
          <p:nvPr/>
        </p:nvPicPr>
        <p:blipFill>
          <a:blip r:embed="rId3" cstate="print">
            <a:duotone>
              <a:prstClr val="black"/>
              <a:schemeClr val="accent6">
                <a:tint val="45000"/>
                <a:satMod val="400000"/>
              </a:schemeClr>
            </a:duotone>
            <a:lum bright="-40000" contrast="40000"/>
          </a:blip>
          <a:stretch>
            <a:fillRect/>
          </a:stretch>
        </p:blipFill>
        <p:spPr>
          <a:xfrm>
            <a:off x="6143636" y="1071552"/>
            <a:ext cx="714362" cy="714362"/>
          </a:xfrm>
          <a:prstGeom prst="rect">
            <a:avLst/>
          </a:prstGeom>
        </p:spPr>
      </p:pic>
      <p:pic>
        <p:nvPicPr>
          <p:cNvPr id="19" name="18 Imagen" descr="circle-2881850_960_720.png"/>
          <p:cNvPicPr>
            <a:picLocks noChangeAspect="1"/>
          </p:cNvPicPr>
          <p:nvPr/>
        </p:nvPicPr>
        <p:blipFill>
          <a:blip r:embed="rId3" cstate="print"/>
          <a:stretch>
            <a:fillRect/>
          </a:stretch>
        </p:blipFill>
        <p:spPr>
          <a:xfrm>
            <a:off x="5286380" y="1428742"/>
            <a:ext cx="714362" cy="714362"/>
          </a:xfrm>
          <a:prstGeom prst="rect">
            <a:avLst/>
          </a:prstGeom>
        </p:spPr>
      </p:pic>
      <p:pic>
        <p:nvPicPr>
          <p:cNvPr id="20" name="19 Imagen" descr="circle-2881850_960_720.png"/>
          <p:cNvPicPr>
            <a:picLocks noChangeAspect="1"/>
          </p:cNvPicPr>
          <p:nvPr/>
        </p:nvPicPr>
        <p:blipFill>
          <a:blip r:embed="rId4" cstate="print">
            <a:duotone>
              <a:prstClr val="black"/>
              <a:schemeClr val="accent6">
                <a:tint val="45000"/>
                <a:satMod val="400000"/>
              </a:schemeClr>
            </a:duotone>
            <a:lum bright="-40000" contrast="40000"/>
          </a:blip>
          <a:stretch>
            <a:fillRect/>
          </a:stretch>
        </p:blipFill>
        <p:spPr>
          <a:xfrm>
            <a:off x="7643834" y="3929072"/>
            <a:ext cx="714362" cy="704837"/>
          </a:xfrm>
          <a:prstGeom prst="rect">
            <a:avLst/>
          </a:prstGeom>
        </p:spPr>
      </p:pic>
      <p:pic>
        <p:nvPicPr>
          <p:cNvPr id="21" name="20 Imagen" descr="circle-2881850_960_720.png"/>
          <p:cNvPicPr>
            <a:picLocks noChangeAspect="1"/>
          </p:cNvPicPr>
          <p:nvPr/>
        </p:nvPicPr>
        <p:blipFill>
          <a:blip r:embed="rId4" cstate="print"/>
          <a:stretch>
            <a:fillRect/>
          </a:stretch>
        </p:blipFill>
        <p:spPr>
          <a:xfrm>
            <a:off x="6858016" y="3643320"/>
            <a:ext cx="714362" cy="704837"/>
          </a:xfrm>
          <a:prstGeom prst="rect">
            <a:avLst/>
          </a:prstGeom>
        </p:spPr>
      </p:pic>
      <p:pic>
        <p:nvPicPr>
          <p:cNvPr id="22" name="21 Imagen" descr="circle-2881850_960_720.png"/>
          <p:cNvPicPr>
            <a:picLocks noChangeAspect="1"/>
          </p:cNvPicPr>
          <p:nvPr/>
        </p:nvPicPr>
        <p:blipFill>
          <a:blip r:embed="rId4" cstate="print">
            <a:duotone>
              <a:prstClr val="black"/>
              <a:schemeClr val="accent6">
                <a:tint val="45000"/>
                <a:satMod val="400000"/>
              </a:schemeClr>
            </a:duotone>
            <a:lum bright="-40000" contrast="40000"/>
          </a:blip>
          <a:stretch>
            <a:fillRect/>
          </a:stretch>
        </p:blipFill>
        <p:spPr>
          <a:xfrm>
            <a:off x="6072198" y="3286130"/>
            <a:ext cx="714362" cy="704837"/>
          </a:xfrm>
          <a:prstGeom prst="rect">
            <a:avLst/>
          </a:prstGeom>
        </p:spPr>
      </p:pic>
      <p:pic>
        <p:nvPicPr>
          <p:cNvPr id="23" name="22 Imagen" descr="circle-2881850_960_720.png"/>
          <p:cNvPicPr>
            <a:picLocks noChangeAspect="1"/>
          </p:cNvPicPr>
          <p:nvPr/>
        </p:nvPicPr>
        <p:blipFill>
          <a:blip r:embed="rId4" cstate="print"/>
          <a:stretch>
            <a:fillRect/>
          </a:stretch>
        </p:blipFill>
        <p:spPr>
          <a:xfrm>
            <a:off x="5286380" y="2857502"/>
            <a:ext cx="714362" cy="704837"/>
          </a:xfrm>
          <a:prstGeom prst="rect">
            <a:avLst/>
          </a:prstGeom>
        </p:spPr>
      </p:pic>
      <p:sp>
        <p:nvSpPr>
          <p:cNvPr id="24" name="23 Rectángulo"/>
          <p:cNvSpPr/>
          <p:nvPr/>
        </p:nvSpPr>
        <p:spPr>
          <a:xfrm>
            <a:off x="-642974" y="-500084"/>
            <a:ext cx="10215634" cy="6072230"/>
          </a:xfrm>
          <a:prstGeom prst="rect">
            <a:avLst/>
          </a:prstGeom>
          <a:gradFill flip="none" rotWithShape="1">
            <a:gsLst>
              <a:gs pos="47000">
                <a:srgbClr val="FFF200"/>
              </a:gs>
              <a:gs pos="45000">
                <a:srgbClr val="FF7A00"/>
              </a:gs>
              <a:gs pos="70000">
                <a:srgbClr val="FF0300"/>
              </a:gs>
              <a:gs pos="100000">
                <a:srgbClr val="4D0808"/>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4"/>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1+#ppt_w/2"/>
                                          </p:val>
                                        </p:tav>
                                        <p:tav tm="100000">
                                          <p:val>
                                            <p:strVal val="#ppt_x"/>
                                          </p:val>
                                        </p:tav>
                                      </p:tavLst>
                                    </p:anim>
                                    <p:anim calcmode="lin" valueType="num">
                                      <p:cBhvr additive="base">
                                        <p:cTn id="14" dur="2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1+#ppt_w/2"/>
                                          </p:val>
                                        </p:tav>
                                        <p:tav tm="100000">
                                          <p:val>
                                            <p:strVal val="#ppt_x"/>
                                          </p:val>
                                        </p:tav>
                                      </p:tavLst>
                                    </p:anim>
                                    <p:anim calcmode="lin" valueType="num">
                                      <p:cBhvr additive="base">
                                        <p:cTn id="18" dur="2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2000" fill="hold"/>
                                        <p:tgtEl>
                                          <p:spTgt spid="8"/>
                                        </p:tgtEl>
                                        <p:attrNameLst>
                                          <p:attrName>ppt_x</p:attrName>
                                        </p:attrNameLst>
                                      </p:cBhvr>
                                      <p:tavLst>
                                        <p:tav tm="0">
                                          <p:val>
                                            <p:strVal val="1+#ppt_w/2"/>
                                          </p:val>
                                        </p:tav>
                                        <p:tav tm="100000">
                                          <p:val>
                                            <p:strVal val="#ppt_x"/>
                                          </p:val>
                                        </p:tav>
                                      </p:tavLst>
                                    </p:anim>
                                    <p:anim calcmode="lin" valueType="num">
                                      <p:cBhvr additive="base">
                                        <p:cTn id="22" dur="2000" fill="hold"/>
                                        <p:tgtEl>
                                          <p:spTgt spid="8"/>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2000" fill="hold"/>
                                        <p:tgtEl>
                                          <p:spTgt spid="9"/>
                                        </p:tgtEl>
                                        <p:attrNameLst>
                                          <p:attrName>ppt_x</p:attrName>
                                        </p:attrNameLst>
                                      </p:cBhvr>
                                      <p:tavLst>
                                        <p:tav tm="0">
                                          <p:val>
                                            <p:strVal val="1+#ppt_w/2"/>
                                          </p:val>
                                        </p:tav>
                                        <p:tav tm="100000">
                                          <p:val>
                                            <p:strVal val="#ppt_x"/>
                                          </p:val>
                                        </p:tav>
                                      </p:tavLst>
                                    </p:anim>
                                    <p:anim calcmode="lin" valueType="num">
                                      <p:cBhvr additive="base">
                                        <p:cTn id="26" dur="2000" fill="hold"/>
                                        <p:tgtEl>
                                          <p:spTgt spid="9"/>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15"/>
                                        </p:tgtEl>
                                        <p:attrNameLst>
                                          <p:attrName>style.visibility</p:attrName>
                                        </p:attrNameLst>
                                      </p:cBhvr>
                                      <p:to>
                                        <p:strVal val="visible"/>
                                      </p:to>
                                    </p:set>
                                    <p:anim calcmode="lin" valueType="num">
                                      <p:cBhvr additive="base">
                                        <p:cTn id="29" dur="2000" fill="hold"/>
                                        <p:tgtEl>
                                          <p:spTgt spid="15"/>
                                        </p:tgtEl>
                                        <p:attrNameLst>
                                          <p:attrName>ppt_x</p:attrName>
                                        </p:attrNameLst>
                                      </p:cBhvr>
                                      <p:tavLst>
                                        <p:tav tm="0">
                                          <p:val>
                                            <p:strVal val="0-#ppt_w/2"/>
                                          </p:val>
                                        </p:tav>
                                        <p:tav tm="100000">
                                          <p:val>
                                            <p:strVal val="#ppt_x"/>
                                          </p:val>
                                        </p:tav>
                                      </p:tavLst>
                                    </p:anim>
                                    <p:anim calcmode="lin" valueType="num">
                                      <p:cBhvr additive="base">
                                        <p:cTn id="30" dur="2000" fill="hold"/>
                                        <p:tgtEl>
                                          <p:spTgt spid="15"/>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2000" fill="hold"/>
                                        <p:tgtEl>
                                          <p:spTgt spid="16"/>
                                        </p:tgtEl>
                                        <p:attrNameLst>
                                          <p:attrName>ppt_x</p:attrName>
                                        </p:attrNameLst>
                                      </p:cBhvr>
                                      <p:tavLst>
                                        <p:tav tm="0">
                                          <p:val>
                                            <p:strVal val="0-#ppt_w/2"/>
                                          </p:val>
                                        </p:tav>
                                        <p:tav tm="100000">
                                          <p:val>
                                            <p:strVal val="#ppt_x"/>
                                          </p:val>
                                        </p:tav>
                                      </p:tavLst>
                                    </p:anim>
                                    <p:anim calcmode="lin" valueType="num">
                                      <p:cBhvr additive="base">
                                        <p:cTn id="34" dur="2000" fill="hold"/>
                                        <p:tgtEl>
                                          <p:spTgt spid="16"/>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additive="base">
                                        <p:cTn id="37" dur="2000" fill="hold"/>
                                        <p:tgtEl>
                                          <p:spTgt spid="17"/>
                                        </p:tgtEl>
                                        <p:attrNameLst>
                                          <p:attrName>ppt_x</p:attrName>
                                        </p:attrNameLst>
                                      </p:cBhvr>
                                      <p:tavLst>
                                        <p:tav tm="0">
                                          <p:val>
                                            <p:strVal val="0-#ppt_w/2"/>
                                          </p:val>
                                        </p:tav>
                                        <p:tav tm="100000">
                                          <p:val>
                                            <p:strVal val="#ppt_x"/>
                                          </p:val>
                                        </p:tav>
                                      </p:tavLst>
                                    </p:anim>
                                    <p:anim calcmode="lin" valueType="num">
                                      <p:cBhvr additive="base">
                                        <p:cTn id="38" dur="2000" fill="hold"/>
                                        <p:tgtEl>
                                          <p:spTgt spid="17"/>
                                        </p:tgtEl>
                                        <p:attrNameLst>
                                          <p:attrName>ppt_y</p:attrName>
                                        </p:attrNameLst>
                                      </p:cBhvr>
                                      <p:tavLst>
                                        <p:tav tm="0">
                                          <p:val>
                                            <p:strVal val="1+#ppt_h/2"/>
                                          </p:val>
                                        </p:tav>
                                        <p:tav tm="100000">
                                          <p:val>
                                            <p:strVal val="#ppt_y"/>
                                          </p:val>
                                        </p:tav>
                                      </p:tavLst>
                                    </p:anim>
                                  </p:childTnLst>
                                </p:cTn>
                              </p:par>
                              <p:par>
                                <p:cTn id="39" presetID="2" presetClass="entr" presetSubtype="12" fill="hold" nodeType="withEffect">
                                  <p:stCondLst>
                                    <p:cond delay="0"/>
                                  </p:stCondLst>
                                  <p:childTnLst>
                                    <p:set>
                                      <p:cBhvr>
                                        <p:cTn id="40" dur="1" fill="hold">
                                          <p:stCondLst>
                                            <p:cond delay="0"/>
                                          </p:stCondLst>
                                        </p:cTn>
                                        <p:tgtEl>
                                          <p:spTgt spid="18"/>
                                        </p:tgtEl>
                                        <p:attrNameLst>
                                          <p:attrName>style.visibility</p:attrName>
                                        </p:attrNameLst>
                                      </p:cBhvr>
                                      <p:to>
                                        <p:strVal val="visible"/>
                                      </p:to>
                                    </p:set>
                                    <p:anim calcmode="lin" valueType="num">
                                      <p:cBhvr additive="base">
                                        <p:cTn id="41" dur="2000" fill="hold"/>
                                        <p:tgtEl>
                                          <p:spTgt spid="18"/>
                                        </p:tgtEl>
                                        <p:attrNameLst>
                                          <p:attrName>ppt_x</p:attrName>
                                        </p:attrNameLst>
                                      </p:cBhvr>
                                      <p:tavLst>
                                        <p:tav tm="0">
                                          <p:val>
                                            <p:strVal val="0-#ppt_w/2"/>
                                          </p:val>
                                        </p:tav>
                                        <p:tav tm="100000">
                                          <p:val>
                                            <p:strVal val="#ppt_x"/>
                                          </p:val>
                                        </p:tav>
                                      </p:tavLst>
                                    </p:anim>
                                    <p:anim calcmode="lin" valueType="num">
                                      <p:cBhvr additive="base">
                                        <p:cTn id="42" dur="2000" fill="hold"/>
                                        <p:tgtEl>
                                          <p:spTgt spid="18"/>
                                        </p:tgtEl>
                                        <p:attrNameLst>
                                          <p:attrName>ppt_y</p:attrName>
                                        </p:attrNameLst>
                                      </p:cBhvr>
                                      <p:tavLst>
                                        <p:tav tm="0">
                                          <p:val>
                                            <p:strVal val="1+#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19"/>
                                        </p:tgtEl>
                                        <p:attrNameLst>
                                          <p:attrName>style.visibility</p:attrName>
                                        </p:attrNameLst>
                                      </p:cBhvr>
                                      <p:to>
                                        <p:strVal val="visible"/>
                                      </p:to>
                                    </p:set>
                                    <p:anim calcmode="lin" valueType="num">
                                      <p:cBhvr additive="base">
                                        <p:cTn id="45" dur="2000" fill="hold"/>
                                        <p:tgtEl>
                                          <p:spTgt spid="19"/>
                                        </p:tgtEl>
                                        <p:attrNameLst>
                                          <p:attrName>ppt_x</p:attrName>
                                        </p:attrNameLst>
                                      </p:cBhvr>
                                      <p:tavLst>
                                        <p:tav tm="0">
                                          <p:val>
                                            <p:strVal val="0-#ppt_w/2"/>
                                          </p:val>
                                        </p:tav>
                                        <p:tav tm="100000">
                                          <p:val>
                                            <p:strVal val="#ppt_x"/>
                                          </p:val>
                                        </p:tav>
                                      </p:tavLst>
                                    </p:anim>
                                    <p:anim calcmode="lin" valueType="num">
                                      <p:cBhvr additive="base">
                                        <p:cTn id="46" dur="2000" fill="hold"/>
                                        <p:tgtEl>
                                          <p:spTgt spid="19"/>
                                        </p:tgtEl>
                                        <p:attrNameLst>
                                          <p:attrName>ppt_y</p:attrName>
                                        </p:attrNameLst>
                                      </p:cBhvr>
                                      <p:tavLst>
                                        <p:tav tm="0">
                                          <p:val>
                                            <p:strVal val="1+#ppt_h/2"/>
                                          </p:val>
                                        </p:tav>
                                        <p:tav tm="100000">
                                          <p:val>
                                            <p:strVal val="#ppt_y"/>
                                          </p:val>
                                        </p:tav>
                                      </p:tavLst>
                                    </p:anim>
                                  </p:childTnLst>
                                </p:cTn>
                              </p:par>
                              <p:par>
                                <p:cTn id="47" presetID="2" presetClass="entr" presetSubtype="3" fill="hold" nodeType="withEffect">
                                  <p:stCondLst>
                                    <p:cond delay="0"/>
                                  </p:stCondLst>
                                  <p:childTnLst>
                                    <p:set>
                                      <p:cBhvr>
                                        <p:cTn id="48" dur="1" fill="hold">
                                          <p:stCondLst>
                                            <p:cond delay="0"/>
                                          </p:stCondLst>
                                        </p:cTn>
                                        <p:tgtEl>
                                          <p:spTgt spid="10"/>
                                        </p:tgtEl>
                                        <p:attrNameLst>
                                          <p:attrName>style.visibility</p:attrName>
                                        </p:attrNameLst>
                                      </p:cBhvr>
                                      <p:to>
                                        <p:strVal val="visible"/>
                                      </p:to>
                                    </p:set>
                                    <p:anim calcmode="lin" valueType="num">
                                      <p:cBhvr additive="base">
                                        <p:cTn id="49" dur="2000" fill="hold"/>
                                        <p:tgtEl>
                                          <p:spTgt spid="10"/>
                                        </p:tgtEl>
                                        <p:attrNameLst>
                                          <p:attrName>ppt_x</p:attrName>
                                        </p:attrNameLst>
                                      </p:cBhvr>
                                      <p:tavLst>
                                        <p:tav tm="0">
                                          <p:val>
                                            <p:strVal val="1+#ppt_w/2"/>
                                          </p:val>
                                        </p:tav>
                                        <p:tav tm="100000">
                                          <p:val>
                                            <p:strVal val="#ppt_x"/>
                                          </p:val>
                                        </p:tav>
                                      </p:tavLst>
                                    </p:anim>
                                    <p:anim calcmode="lin" valueType="num">
                                      <p:cBhvr additive="base">
                                        <p:cTn id="50" dur="2000" fill="hold"/>
                                        <p:tgtEl>
                                          <p:spTgt spid="10"/>
                                        </p:tgtEl>
                                        <p:attrNameLst>
                                          <p:attrName>ppt_y</p:attrName>
                                        </p:attrNameLst>
                                      </p:cBhvr>
                                      <p:tavLst>
                                        <p:tav tm="0">
                                          <p:val>
                                            <p:strVal val="0-#ppt_h/2"/>
                                          </p:val>
                                        </p:tav>
                                        <p:tav tm="100000">
                                          <p:val>
                                            <p:strVal val="#ppt_y"/>
                                          </p:val>
                                        </p:tav>
                                      </p:tavLst>
                                    </p:anim>
                                  </p:childTnLst>
                                </p:cTn>
                              </p:par>
                              <p:par>
                                <p:cTn id="51" presetID="2" presetClass="entr" presetSubtype="3" fill="hold" nodeType="withEffect">
                                  <p:stCondLst>
                                    <p:cond delay="0"/>
                                  </p:stCondLst>
                                  <p:childTnLst>
                                    <p:set>
                                      <p:cBhvr>
                                        <p:cTn id="52" dur="1" fill="hold">
                                          <p:stCondLst>
                                            <p:cond delay="0"/>
                                          </p:stCondLst>
                                        </p:cTn>
                                        <p:tgtEl>
                                          <p:spTgt spid="11"/>
                                        </p:tgtEl>
                                        <p:attrNameLst>
                                          <p:attrName>style.visibility</p:attrName>
                                        </p:attrNameLst>
                                      </p:cBhvr>
                                      <p:to>
                                        <p:strVal val="visible"/>
                                      </p:to>
                                    </p:set>
                                    <p:anim calcmode="lin" valueType="num">
                                      <p:cBhvr additive="base">
                                        <p:cTn id="53" dur="2000" fill="hold"/>
                                        <p:tgtEl>
                                          <p:spTgt spid="11"/>
                                        </p:tgtEl>
                                        <p:attrNameLst>
                                          <p:attrName>ppt_x</p:attrName>
                                        </p:attrNameLst>
                                      </p:cBhvr>
                                      <p:tavLst>
                                        <p:tav tm="0">
                                          <p:val>
                                            <p:strVal val="1+#ppt_w/2"/>
                                          </p:val>
                                        </p:tav>
                                        <p:tav tm="100000">
                                          <p:val>
                                            <p:strVal val="#ppt_x"/>
                                          </p:val>
                                        </p:tav>
                                      </p:tavLst>
                                    </p:anim>
                                    <p:anim calcmode="lin" valueType="num">
                                      <p:cBhvr additive="base">
                                        <p:cTn id="54" dur="2000" fill="hold"/>
                                        <p:tgtEl>
                                          <p:spTgt spid="11"/>
                                        </p:tgtEl>
                                        <p:attrNameLst>
                                          <p:attrName>ppt_y</p:attrName>
                                        </p:attrNameLst>
                                      </p:cBhvr>
                                      <p:tavLst>
                                        <p:tav tm="0">
                                          <p:val>
                                            <p:strVal val="0-#ppt_h/2"/>
                                          </p:val>
                                        </p:tav>
                                        <p:tav tm="100000">
                                          <p:val>
                                            <p:strVal val="#ppt_y"/>
                                          </p:val>
                                        </p:tav>
                                      </p:tavLst>
                                    </p:anim>
                                  </p:childTnLst>
                                </p:cTn>
                              </p:par>
                              <p:par>
                                <p:cTn id="55" presetID="2" presetClass="entr" presetSubtype="3" fill="hold" nodeType="withEffect">
                                  <p:stCondLst>
                                    <p:cond delay="0"/>
                                  </p:stCondLst>
                                  <p:childTnLst>
                                    <p:set>
                                      <p:cBhvr>
                                        <p:cTn id="56" dur="1" fill="hold">
                                          <p:stCondLst>
                                            <p:cond delay="0"/>
                                          </p:stCondLst>
                                        </p:cTn>
                                        <p:tgtEl>
                                          <p:spTgt spid="12"/>
                                        </p:tgtEl>
                                        <p:attrNameLst>
                                          <p:attrName>style.visibility</p:attrName>
                                        </p:attrNameLst>
                                      </p:cBhvr>
                                      <p:to>
                                        <p:strVal val="visible"/>
                                      </p:to>
                                    </p:set>
                                    <p:anim calcmode="lin" valueType="num">
                                      <p:cBhvr additive="base">
                                        <p:cTn id="57" dur="2000" fill="hold"/>
                                        <p:tgtEl>
                                          <p:spTgt spid="12"/>
                                        </p:tgtEl>
                                        <p:attrNameLst>
                                          <p:attrName>ppt_x</p:attrName>
                                        </p:attrNameLst>
                                      </p:cBhvr>
                                      <p:tavLst>
                                        <p:tav tm="0">
                                          <p:val>
                                            <p:strVal val="1+#ppt_w/2"/>
                                          </p:val>
                                        </p:tav>
                                        <p:tav tm="100000">
                                          <p:val>
                                            <p:strVal val="#ppt_x"/>
                                          </p:val>
                                        </p:tav>
                                      </p:tavLst>
                                    </p:anim>
                                    <p:anim calcmode="lin" valueType="num">
                                      <p:cBhvr additive="base">
                                        <p:cTn id="58" dur="2000" fill="hold"/>
                                        <p:tgtEl>
                                          <p:spTgt spid="12"/>
                                        </p:tgtEl>
                                        <p:attrNameLst>
                                          <p:attrName>ppt_y</p:attrName>
                                        </p:attrNameLst>
                                      </p:cBhvr>
                                      <p:tavLst>
                                        <p:tav tm="0">
                                          <p:val>
                                            <p:strVal val="0-#ppt_h/2"/>
                                          </p:val>
                                        </p:tav>
                                        <p:tav tm="100000">
                                          <p:val>
                                            <p:strVal val="#ppt_y"/>
                                          </p:val>
                                        </p:tav>
                                      </p:tavLst>
                                    </p:anim>
                                  </p:childTnLst>
                                </p:cTn>
                              </p:par>
                              <p:par>
                                <p:cTn id="59" presetID="2" presetClass="entr" presetSubtype="3" fill="hold" nodeType="withEffect">
                                  <p:stCondLst>
                                    <p:cond delay="0"/>
                                  </p:stCondLst>
                                  <p:childTnLst>
                                    <p:set>
                                      <p:cBhvr>
                                        <p:cTn id="60" dur="1" fill="hold">
                                          <p:stCondLst>
                                            <p:cond delay="0"/>
                                          </p:stCondLst>
                                        </p:cTn>
                                        <p:tgtEl>
                                          <p:spTgt spid="13"/>
                                        </p:tgtEl>
                                        <p:attrNameLst>
                                          <p:attrName>style.visibility</p:attrName>
                                        </p:attrNameLst>
                                      </p:cBhvr>
                                      <p:to>
                                        <p:strVal val="visible"/>
                                      </p:to>
                                    </p:set>
                                    <p:anim calcmode="lin" valueType="num">
                                      <p:cBhvr additive="base">
                                        <p:cTn id="61" dur="2000" fill="hold"/>
                                        <p:tgtEl>
                                          <p:spTgt spid="13"/>
                                        </p:tgtEl>
                                        <p:attrNameLst>
                                          <p:attrName>ppt_x</p:attrName>
                                        </p:attrNameLst>
                                      </p:cBhvr>
                                      <p:tavLst>
                                        <p:tav tm="0">
                                          <p:val>
                                            <p:strVal val="1+#ppt_w/2"/>
                                          </p:val>
                                        </p:tav>
                                        <p:tav tm="100000">
                                          <p:val>
                                            <p:strVal val="#ppt_x"/>
                                          </p:val>
                                        </p:tav>
                                      </p:tavLst>
                                    </p:anim>
                                    <p:anim calcmode="lin" valueType="num">
                                      <p:cBhvr additive="base">
                                        <p:cTn id="62" dur="2000" fill="hold"/>
                                        <p:tgtEl>
                                          <p:spTgt spid="13"/>
                                        </p:tgtEl>
                                        <p:attrNameLst>
                                          <p:attrName>ppt_y</p:attrName>
                                        </p:attrNameLst>
                                      </p:cBhvr>
                                      <p:tavLst>
                                        <p:tav tm="0">
                                          <p:val>
                                            <p:strVal val="0-#ppt_h/2"/>
                                          </p:val>
                                        </p:tav>
                                        <p:tav tm="100000">
                                          <p:val>
                                            <p:strVal val="#ppt_y"/>
                                          </p:val>
                                        </p:tav>
                                      </p:tavLst>
                                    </p:anim>
                                  </p:childTnLst>
                                </p:cTn>
                              </p:par>
                              <p:par>
                                <p:cTn id="63" presetID="2" presetClass="entr" presetSubtype="3" fill="hold" nodeType="withEffect">
                                  <p:stCondLst>
                                    <p:cond delay="0"/>
                                  </p:stCondLst>
                                  <p:childTnLst>
                                    <p:set>
                                      <p:cBhvr>
                                        <p:cTn id="64" dur="1" fill="hold">
                                          <p:stCondLst>
                                            <p:cond delay="0"/>
                                          </p:stCondLst>
                                        </p:cTn>
                                        <p:tgtEl>
                                          <p:spTgt spid="14"/>
                                        </p:tgtEl>
                                        <p:attrNameLst>
                                          <p:attrName>style.visibility</p:attrName>
                                        </p:attrNameLst>
                                      </p:cBhvr>
                                      <p:to>
                                        <p:strVal val="visible"/>
                                      </p:to>
                                    </p:set>
                                    <p:anim calcmode="lin" valueType="num">
                                      <p:cBhvr additive="base">
                                        <p:cTn id="65" dur="2000" fill="hold"/>
                                        <p:tgtEl>
                                          <p:spTgt spid="14"/>
                                        </p:tgtEl>
                                        <p:attrNameLst>
                                          <p:attrName>ppt_x</p:attrName>
                                        </p:attrNameLst>
                                      </p:cBhvr>
                                      <p:tavLst>
                                        <p:tav tm="0">
                                          <p:val>
                                            <p:strVal val="1+#ppt_w/2"/>
                                          </p:val>
                                        </p:tav>
                                        <p:tav tm="100000">
                                          <p:val>
                                            <p:strVal val="#ppt_x"/>
                                          </p:val>
                                        </p:tav>
                                      </p:tavLst>
                                    </p:anim>
                                    <p:anim calcmode="lin" valueType="num">
                                      <p:cBhvr additive="base">
                                        <p:cTn id="66" dur="2000" fill="hold"/>
                                        <p:tgtEl>
                                          <p:spTgt spid="14"/>
                                        </p:tgtEl>
                                        <p:attrNameLst>
                                          <p:attrName>ppt_y</p:attrName>
                                        </p:attrNameLst>
                                      </p:cBhvr>
                                      <p:tavLst>
                                        <p:tav tm="0">
                                          <p:val>
                                            <p:strVal val="0-#ppt_h/2"/>
                                          </p:val>
                                        </p:tav>
                                        <p:tav tm="100000">
                                          <p:val>
                                            <p:strVal val="#ppt_y"/>
                                          </p:val>
                                        </p:tav>
                                      </p:tavLst>
                                    </p:anim>
                                  </p:childTnLst>
                                </p:cTn>
                              </p:par>
                              <p:par>
                                <p:cTn id="67" presetID="2" presetClass="entr" presetSubtype="9" fill="hold" nodeType="withEffect">
                                  <p:stCondLst>
                                    <p:cond delay="0"/>
                                  </p:stCondLst>
                                  <p:childTnLst>
                                    <p:set>
                                      <p:cBhvr>
                                        <p:cTn id="68" dur="1" fill="hold">
                                          <p:stCondLst>
                                            <p:cond delay="0"/>
                                          </p:stCondLst>
                                        </p:cTn>
                                        <p:tgtEl>
                                          <p:spTgt spid="5"/>
                                        </p:tgtEl>
                                        <p:attrNameLst>
                                          <p:attrName>style.visibility</p:attrName>
                                        </p:attrNameLst>
                                      </p:cBhvr>
                                      <p:to>
                                        <p:strVal val="visible"/>
                                      </p:to>
                                    </p:set>
                                    <p:anim calcmode="lin" valueType="num">
                                      <p:cBhvr additive="base">
                                        <p:cTn id="69" dur="2000" fill="hold"/>
                                        <p:tgtEl>
                                          <p:spTgt spid="5"/>
                                        </p:tgtEl>
                                        <p:attrNameLst>
                                          <p:attrName>ppt_x</p:attrName>
                                        </p:attrNameLst>
                                      </p:cBhvr>
                                      <p:tavLst>
                                        <p:tav tm="0">
                                          <p:val>
                                            <p:strVal val="0-#ppt_w/2"/>
                                          </p:val>
                                        </p:tav>
                                        <p:tav tm="100000">
                                          <p:val>
                                            <p:strVal val="#ppt_x"/>
                                          </p:val>
                                        </p:tav>
                                      </p:tavLst>
                                    </p:anim>
                                    <p:anim calcmode="lin" valueType="num">
                                      <p:cBhvr additive="base">
                                        <p:cTn id="70" dur="2000" fill="hold"/>
                                        <p:tgtEl>
                                          <p:spTgt spid="5"/>
                                        </p:tgtEl>
                                        <p:attrNameLst>
                                          <p:attrName>ppt_y</p:attrName>
                                        </p:attrNameLst>
                                      </p:cBhvr>
                                      <p:tavLst>
                                        <p:tav tm="0">
                                          <p:val>
                                            <p:strVal val="0-#ppt_h/2"/>
                                          </p:val>
                                        </p:tav>
                                        <p:tav tm="100000">
                                          <p:val>
                                            <p:strVal val="#ppt_y"/>
                                          </p:val>
                                        </p:tav>
                                      </p:tavLst>
                                    </p:anim>
                                  </p:childTnLst>
                                </p:cTn>
                              </p:par>
                              <p:par>
                                <p:cTn id="71" presetID="2" presetClass="entr" presetSubtype="9" fill="hold" nodeType="withEffect">
                                  <p:stCondLst>
                                    <p:cond delay="0"/>
                                  </p:stCondLst>
                                  <p:childTnLst>
                                    <p:set>
                                      <p:cBhvr>
                                        <p:cTn id="72" dur="1" fill="hold">
                                          <p:stCondLst>
                                            <p:cond delay="0"/>
                                          </p:stCondLst>
                                        </p:cTn>
                                        <p:tgtEl>
                                          <p:spTgt spid="20"/>
                                        </p:tgtEl>
                                        <p:attrNameLst>
                                          <p:attrName>style.visibility</p:attrName>
                                        </p:attrNameLst>
                                      </p:cBhvr>
                                      <p:to>
                                        <p:strVal val="visible"/>
                                      </p:to>
                                    </p:set>
                                    <p:anim calcmode="lin" valueType="num">
                                      <p:cBhvr additive="base">
                                        <p:cTn id="73" dur="2000" fill="hold"/>
                                        <p:tgtEl>
                                          <p:spTgt spid="20"/>
                                        </p:tgtEl>
                                        <p:attrNameLst>
                                          <p:attrName>ppt_x</p:attrName>
                                        </p:attrNameLst>
                                      </p:cBhvr>
                                      <p:tavLst>
                                        <p:tav tm="0">
                                          <p:val>
                                            <p:strVal val="0-#ppt_w/2"/>
                                          </p:val>
                                        </p:tav>
                                        <p:tav tm="100000">
                                          <p:val>
                                            <p:strVal val="#ppt_x"/>
                                          </p:val>
                                        </p:tav>
                                      </p:tavLst>
                                    </p:anim>
                                    <p:anim calcmode="lin" valueType="num">
                                      <p:cBhvr additive="base">
                                        <p:cTn id="74" dur="2000" fill="hold"/>
                                        <p:tgtEl>
                                          <p:spTgt spid="20"/>
                                        </p:tgtEl>
                                        <p:attrNameLst>
                                          <p:attrName>ppt_y</p:attrName>
                                        </p:attrNameLst>
                                      </p:cBhvr>
                                      <p:tavLst>
                                        <p:tav tm="0">
                                          <p:val>
                                            <p:strVal val="0-#ppt_h/2"/>
                                          </p:val>
                                        </p:tav>
                                        <p:tav tm="100000">
                                          <p:val>
                                            <p:strVal val="#ppt_y"/>
                                          </p:val>
                                        </p:tav>
                                      </p:tavLst>
                                    </p:anim>
                                  </p:childTnLst>
                                </p:cTn>
                              </p:par>
                              <p:par>
                                <p:cTn id="75" presetID="2" presetClass="entr" presetSubtype="9" fill="hold" nodeType="withEffect">
                                  <p:stCondLst>
                                    <p:cond delay="0"/>
                                  </p:stCondLst>
                                  <p:childTnLst>
                                    <p:set>
                                      <p:cBhvr>
                                        <p:cTn id="76" dur="1" fill="hold">
                                          <p:stCondLst>
                                            <p:cond delay="0"/>
                                          </p:stCondLst>
                                        </p:cTn>
                                        <p:tgtEl>
                                          <p:spTgt spid="21"/>
                                        </p:tgtEl>
                                        <p:attrNameLst>
                                          <p:attrName>style.visibility</p:attrName>
                                        </p:attrNameLst>
                                      </p:cBhvr>
                                      <p:to>
                                        <p:strVal val="visible"/>
                                      </p:to>
                                    </p:set>
                                    <p:anim calcmode="lin" valueType="num">
                                      <p:cBhvr additive="base">
                                        <p:cTn id="77" dur="2000" fill="hold"/>
                                        <p:tgtEl>
                                          <p:spTgt spid="21"/>
                                        </p:tgtEl>
                                        <p:attrNameLst>
                                          <p:attrName>ppt_x</p:attrName>
                                        </p:attrNameLst>
                                      </p:cBhvr>
                                      <p:tavLst>
                                        <p:tav tm="0">
                                          <p:val>
                                            <p:strVal val="0-#ppt_w/2"/>
                                          </p:val>
                                        </p:tav>
                                        <p:tav tm="100000">
                                          <p:val>
                                            <p:strVal val="#ppt_x"/>
                                          </p:val>
                                        </p:tav>
                                      </p:tavLst>
                                    </p:anim>
                                    <p:anim calcmode="lin" valueType="num">
                                      <p:cBhvr additive="base">
                                        <p:cTn id="78" dur="2000" fill="hold"/>
                                        <p:tgtEl>
                                          <p:spTgt spid="21"/>
                                        </p:tgtEl>
                                        <p:attrNameLst>
                                          <p:attrName>ppt_y</p:attrName>
                                        </p:attrNameLst>
                                      </p:cBhvr>
                                      <p:tavLst>
                                        <p:tav tm="0">
                                          <p:val>
                                            <p:strVal val="0-#ppt_h/2"/>
                                          </p:val>
                                        </p:tav>
                                        <p:tav tm="100000">
                                          <p:val>
                                            <p:strVal val="#ppt_y"/>
                                          </p:val>
                                        </p:tav>
                                      </p:tavLst>
                                    </p:anim>
                                  </p:childTnLst>
                                </p:cTn>
                              </p:par>
                              <p:par>
                                <p:cTn id="79" presetID="2" presetClass="entr" presetSubtype="9" fill="hold" nodeType="withEffect">
                                  <p:stCondLst>
                                    <p:cond delay="0"/>
                                  </p:stCondLst>
                                  <p:childTnLst>
                                    <p:set>
                                      <p:cBhvr>
                                        <p:cTn id="80" dur="1" fill="hold">
                                          <p:stCondLst>
                                            <p:cond delay="0"/>
                                          </p:stCondLst>
                                        </p:cTn>
                                        <p:tgtEl>
                                          <p:spTgt spid="22"/>
                                        </p:tgtEl>
                                        <p:attrNameLst>
                                          <p:attrName>style.visibility</p:attrName>
                                        </p:attrNameLst>
                                      </p:cBhvr>
                                      <p:to>
                                        <p:strVal val="visible"/>
                                      </p:to>
                                    </p:set>
                                    <p:anim calcmode="lin" valueType="num">
                                      <p:cBhvr additive="base">
                                        <p:cTn id="81" dur="2000" fill="hold"/>
                                        <p:tgtEl>
                                          <p:spTgt spid="22"/>
                                        </p:tgtEl>
                                        <p:attrNameLst>
                                          <p:attrName>ppt_x</p:attrName>
                                        </p:attrNameLst>
                                      </p:cBhvr>
                                      <p:tavLst>
                                        <p:tav tm="0">
                                          <p:val>
                                            <p:strVal val="0-#ppt_w/2"/>
                                          </p:val>
                                        </p:tav>
                                        <p:tav tm="100000">
                                          <p:val>
                                            <p:strVal val="#ppt_x"/>
                                          </p:val>
                                        </p:tav>
                                      </p:tavLst>
                                    </p:anim>
                                    <p:anim calcmode="lin" valueType="num">
                                      <p:cBhvr additive="base">
                                        <p:cTn id="82" dur="2000" fill="hold"/>
                                        <p:tgtEl>
                                          <p:spTgt spid="22"/>
                                        </p:tgtEl>
                                        <p:attrNameLst>
                                          <p:attrName>ppt_y</p:attrName>
                                        </p:attrNameLst>
                                      </p:cBhvr>
                                      <p:tavLst>
                                        <p:tav tm="0">
                                          <p:val>
                                            <p:strVal val="0-#ppt_h/2"/>
                                          </p:val>
                                        </p:tav>
                                        <p:tav tm="100000">
                                          <p:val>
                                            <p:strVal val="#ppt_y"/>
                                          </p:val>
                                        </p:tav>
                                      </p:tavLst>
                                    </p:anim>
                                  </p:childTnLst>
                                </p:cTn>
                              </p:par>
                              <p:par>
                                <p:cTn id="83" presetID="2" presetClass="entr" presetSubtype="9" fill="hold" nodeType="withEffect">
                                  <p:stCondLst>
                                    <p:cond delay="0"/>
                                  </p:stCondLst>
                                  <p:childTnLst>
                                    <p:set>
                                      <p:cBhvr>
                                        <p:cTn id="84" dur="1" fill="hold">
                                          <p:stCondLst>
                                            <p:cond delay="0"/>
                                          </p:stCondLst>
                                        </p:cTn>
                                        <p:tgtEl>
                                          <p:spTgt spid="23"/>
                                        </p:tgtEl>
                                        <p:attrNameLst>
                                          <p:attrName>style.visibility</p:attrName>
                                        </p:attrNameLst>
                                      </p:cBhvr>
                                      <p:to>
                                        <p:strVal val="visible"/>
                                      </p:to>
                                    </p:set>
                                    <p:anim calcmode="lin" valueType="num">
                                      <p:cBhvr additive="base">
                                        <p:cTn id="85" dur="2000" fill="hold"/>
                                        <p:tgtEl>
                                          <p:spTgt spid="23"/>
                                        </p:tgtEl>
                                        <p:attrNameLst>
                                          <p:attrName>ppt_x</p:attrName>
                                        </p:attrNameLst>
                                      </p:cBhvr>
                                      <p:tavLst>
                                        <p:tav tm="0">
                                          <p:val>
                                            <p:strVal val="0-#ppt_w/2"/>
                                          </p:val>
                                        </p:tav>
                                        <p:tav tm="100000">
                                          <p:val>
                                            <p:strVal val="#ppt_x"/>
                                          </p:val>
                                        </p:tav>
                                      </p:tavLst>
                                    </p:anim>
                                    <p:anim calcmode="lin" valueType="num">
                                      <p:cBhvr additive="base">
                                        <p:cTn id="86" dur="2000" fill="hold"/>
                                        <p:tgtEl>
                                          <p:spTgt spid="23"/>
                                        </p:tgtEl>
                                        <p:attrNameLst>
                                          <p:attrName>ppt_y</p:attrName>
                                        </p:attrNameLst>
                                      </p:cBhvr>
                                      <p:tavLst>
                                        <p:tav tm="0">
                                          <p:val>
                                            <p:strVal val="0-#ppt_h/2"/>
                                          </p:val>
                                        </p:tav>
                                        <p:tav tm="100000">
                                          <p:val>
                                            <p:strVal val="#ppt_y"/>
                                          </p:val>
                                        </p:tav>
                                      </p:tavLst>
                                    </p:anim>
                                  </p:childTnLst>
                                </p:cTn>
                              </p:par>
                              <p:par>
                                <p:cTn id="87" presetID="8" presetClass="emph" presetSubtype="0" autoRev="1" fill="hold" nodeType="withEffect">
                                  <p:stCondLst>
                                    <p:cond delay="0"/>
                                  </p:stCondLst>
                                  <p:childTnLst>
                                    <p:animRot by="21600000">
                                      <p:cBhvr>
                                        <p:cTn id="88" dur="2000" fill="hold"/>
                                        <p:tgtEl>
                                          <p:spTgt spid="4"/>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6"/>
                                        </p:tgtEl>
                                        <p:attrNameLst>
                                          <p:attrName>r</p:attrName>
                                        </p:attrNameLst>
                                      </p:cBhvr>
                                    </p:animRot>
                                  </p:childTnLst>
                                </p:cTn>
                              </p:par>
                              <p:par>
                                <p:cTn id="91" presetID="8" presetClass="emph" presetSubtype="0" autoRev="1" fill="hold" nodeType="withEffect">
                                  <p:stCondLst>
                                    <p:cond delay="0"/>
                                  </p:stCondLst>
                                  <p:childTnLst>
                                    <p:animRot by="21600000">
                                      <p:cBhvr>
                                        <p:cTn id="92" dur="2000" fill="hold"/>
                                        <p:tgtEl>
                                          <p:spTgt spid="7"/>
                                        </p:tgtEl>
                                        <p:attrNameLst>
                                          <p:attrName>r</p:attrName>
                                        </p:attrNameLst>
                                      </p:cBhvr>
                                    </p:animRot>
                                  </p:childTnLst>
                                </p:cTn>
                              </p:par>
                              <p:par>
                                <p:cTn id="93" presetID="8" presetClass="emph" presetSubtype="0" autoRev="1" fill="hold" nodeType="withEffect">
                                  <p:stCondLst>
                                    <p:cond delay="0"/>
                                  </p:stCondLst>
                                  <p:childTnLst>
                                    <p:animRot by="21600000">
                                      <p:cBhvr>
                                        <p:cTn id="94" dur="2000" fill="hold"/>
                                        <p:tgtEl>
                                          <p:spTgt spid="8"/>
                                        </p:tgtEl>
                                        <p:attrNameLst>
                                          <p:attrName>r</p:attrName>
                                        </p:attrNameLst>
                                      </p:cBhvr>
                                    </p:animRot>
                                  </p:childTnLst>
                                </p:cTn>
                              </p:par>
                              <p:par>
                                <p:cTn id="95" presetID="8" presetClass="emph" presetSubtype="0" autoRev="1" fill="hold" nodeType="withEffect">
                                  <p:stCondLst>
                                    <p:cond delay="0"/>
                                  </p:stCondLst>
                                  <p:childTnLst>
                                    <p:animRot by="21600000">
                                      <p:cBhvr>
                                        <p:cTn id="96" dur="2000" fill="hold"/>
                                        <p:tgtEl>
                                          <p:spTgt spid="9"/>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15"/>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16"/>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17"/>
                                        </p:tgtEl>
                                        <p:attrNameLst>
                                          <p:attrName>r</p:attrName>
                                        </p:attrNameLst>
                                      </p:cBhvr>
                                    </p:animRot>
                                  </p:childTnLst>
                                </p:cTn>
                              </p:par>
                              <p:par>
                                <p:cTn id="103" presetID="8" presetClass="emph" presetSubtype="0" autoRev="1" fill="hold" nodeType="withEffect">
                                  <p:stCondLst>
                                    <p:cond delay="0"/>
                                  </p:stCondLst>
                                  <p:childTnLst>
                                    <p:animRot by="-21600000">
                                      <p:cBhvr>
                                        <p:cTn id="104" dur="2000" fill="hold"/>
                                        <p:tgtEl>
                                          <p:spTgt spid="18"/>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19"/>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10"/>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11"/>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12"/>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13"/>
                                        </p:tgtEl>
                                        <p:attrNameLst>
                                          <p:attrName>r</p:attrName>
                                        </p:attrNameLst>
                                      </p:cBhvr>
                                    </p:animRot>
                                  </p:childTnLst>
                                </p:cTn>
                              </p:par>
                              <p:par>
                                <p:cTn id="115" presetID="8" presetClass="emph" presetSubtype="0" autoRev="1" fill="hold" nodeType="withEffect">
                                  <p:stCondLst>
                                    <p:cond delay="0"/>
                                  </p:stCondLst>
                                  <p:childTnLst>
                                    <p:animRot by="-21600000">
                                      <p:cBhvr>
                                        <p:cTn id="116" dur="2000" fill="hold"/>
                                        <p:tgtEl>
                                          <p:spTgt spid="14"/>
                                        </p:tgtEl>
                                        <p:attrNameLst>
                                          <p:attrName>r</p:attrName>
                                        </p:attrNameLst>
                                      </p:cBhvr>
                                    </p:animRot>
                                  </p:childTnLst>
                                </p:cTn>
                              </p:par>
                              <p:par>
                                <p:cTn id="117" presetID="8" presetClass="emph" presetSubtype="0" autoRev="1" fill="hold" nodeType="withEffect">
                                  <p:stCondLst>
                                    <p:cond delay="0"/>
                                  </p:stCondLst>
                                  <p:childTnLst>
                                    <p:animRot by="21600000">
                                      <p:cBhvr>
                                        <p:cTn id="118" dur="2000" fill="hold"/>
                                        <p:tgtEl>
                                          <p:spTgt spid="5"/>
                                        </p:tgtEl>
                                        <p:attrNameLst>
                                          <p:attrName>r</p:attrName>
                                        </p:attrNameLst>
                                      </p:cBhvr>
                                    </p:animRot>
                                  </p:childTnLst>
                                </p:cTn>
                              </p:par>
                              <p:par>
                                <p:cTn id="119" presetID="8" presetClass="emph" presetSubtype="0" autoRev="1" fill="hold" nodeType="withEffect">
                                  <p:stCondLst>
                                    <p:cond delay="0"/>
                                  </p:stCondLst>
                                  <p:childTnLst>
                                    <p:animRot by="21600000">
                                      <p:cBhvr>
                                        <p:cTn id="120" dur="2000" fill="hold"/>
                                        <p:tgtEl>
                                          <p:spTgt spid="20"/>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21"/>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22"/>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23"/>
                                        </p:tgtEl>
                                        <p:attrNameLst>
                                          <p:attrName>r</p:attrName>
                                        </p:attrNameLst>
                                      </p:cBhvr>
                                    </p:animRot>
                                  </p:childTnLst>
                                </p:cTn>
                              </p:par>
                            </p:childTnLst>
                          </p:cTn>
                        </p:par>
                        <p:par>
                          <p:cTn id="127" fill="hold">
                            <p:stCondLst>
                              <p:cond delay="4000"/>
                            </p:stCondLst>
                            <p:childTnLst>
                              <p:par>
                                <p:cTn id="128" presetID="2" presetClass="exit" presetSubtype="6" fill="hold" nodeType="afterEffect">
                                  <p:stCondLst>
                                    <p:cond delay="0"/>
                                  </p:stCondLst>
                                  <p:childTnLst>
                                    <p:anim calcmode="lin" valueType="num">
                                      <p:cBhvr additive="base">
                                        <p:cTn id="129" dur="2000"/>
                                        <p:tgtEl>
                                          <p:spTgt spid="4"/>
                                        </p:tgtEl>
                                        <p:attrNameLst>
                                          <p:attrName>ppt_x</p:attrName>
                                        </p:attrNameLst>
                                      </p:cBhvr>
                                      <p:tavLst>
                                        <p:tav tm="0">
                                          <p:val>
                                            <p:strVal val="ppt_x"/>
                                          </p:val>
                                        </p:tav>
                                        <p:tav tm="100000">
                                          <p:val>
                                            <p:strVal val="1+ppt_w/2"/>
                                          </p:val>
                                        </p:tav>
                                      </p:tavLst>
                                    </p:anim>
                                    <p:anim calcmode="lin" valueType="num">
                                      <p:cBhvr additive="base">
                                        <p:cTn id="130" dur="2000"/>
                                        <p:tgtEl>
                                          <p:spTgt spid="4"/>
                                        </p:tgtEl>
                                        <p:attrNameLst>
                                          <p:attrName>ppt_y</p:attrName>
                                        </p:attrNameLst>
                                      </p:cBhvr>
                                      <p:tavLst>
                                        <p:tav tm="0">
                                          <p:val>
                                            <p:strVal val="ppt_y"/>
                                          </p:val>
                                        </p:tav>
                                        <p:tav tm="100000">
                                          <p:val>
                                            <p:strVal val="1+ppt_h/2"/>
                                          </p:val>
                                        </p:tav>
                                      </p:tavLst>
                                    </p:anim>
                                    <p:set>
                                      <p:cBhvr>
                                        <p:cTn id="131" dur="1" fill="hold">
                                          <p:stCondLst>
                                            <p:cond delay="1999"/>
                                          </p:stCondLst>
                                        </p:cTn>
                                        <p:tgtEl>
                                          <p:spTgt spid="4"/>
                                        </p:tgtEl>
                                        <p:attrNameLst>
                                          <p:attrName>style.visibility</p:attrName>
                                        </p:attrNameLst>
                                      </p:cBhvr>
                                      <p:to>
                                        <p:strVal val="hidden"/>
                                      </p:to>
                                    </p:set>
                                  </p:childTnLst>
                                </p:cTn>
                              </p:par>
                              <p:par>
                                <p:cTn id="132" presetID="2" presetClass="exit" presetSubtype="6" fill="hold" nodeType="withEffect">
                                  <p:stCondLst>
                                    <p:cond delay="0"/>
                                  </p:stCondLst>
                                  <p:childTnLst>
                                    <p:anim calcmode="lin" valueType="num">
                                      <p:cBhvr additive="base">
                                        <p:cTn id="133" dur="2000"/>
                                        <p:tgtEl>
                                          <p:spTgt spid="6"/>
                                        </p:tgtEl>
                                        <p:attrNameLst>
                                          <p:attrName>ppt_x</p:attrName>
                                        </p:attrNameLst>
                                      </p:cBhvr>
                                      <p:tavLst>
                                        <p:tav tm="0">
                                          <p:val>
                                            <p:strVal val="ppt_x"/>
                                          </p:val>
                                        </p:tav>
                                        <p:tav tm="100000">
                                          <p:val>
                                            <p:strVal val="1+ppt_w/2"/>
                                          </p:val>
                                        </p:tav>
                                      </p:tavLst>
                                    </p:anim>
                                    <p:anim calcmode="lin" valueType="num">
                                      <p:cBhvr additive="base">
                                        <p:cTn id="134" dur="2000"/>
                                        <p:tgtEl>
                                          <p:spTgt spid="6"/>
                                        </p:tgtEl>
                                        <p:attrNameLst>
                                          <p:attrName>ppt_y</p:attrName>
                                        </p:attrNameLst>
                                      </p:cBhvr>
                                      <p:tavLst>
                                        <p:tav tm="0">
                                          <p:val>
                                            <p:strVal val="ppt_y"/>
                                          </p:val>
                                        </p:tav>
                                        <p:tav tm="100000">
                                          <p:val>
                                            <p:strVal val="1+ppt_h/2"/>
                                          </p:val>
                                        </p:tav>
                                      </p:tavLst>
                                    </p:anim>
                                    <p:set>
                                      <p:cBhvr>
                                        <p:cTn id="135" dur="1" fill="hold">
                                          <p:stCondLst>
                                            <p:cond delay="1999"/>
                                          </p:stCondLst>
                                        </p:cTn>
                                        <p:tgtEl>
                                          <p:spTgt spid="6"/>
                                        </p:tgtEl>
                                        <p:attrNameLst>
                                          <p:attrName>style.visibility</p:attrName>
                                        </p:attrNameLst>
                                      </p:cBhvr>
                                      <p:to>
                                        <p:strVal val="hidden"/>
                                      </p:to>
                                    </p:set>
                                  </p:childTnLst>
                                </p:cTn>
                              </p:par>
                              <p:par>
                                <p:cTn id="136" presetID="2" presetClass="exit" presetSubtype="6" fill="hold" nodeType="withEffect">
                                  <p:stCondLst>
                                    <p:cond delay="0"/>
                                  </p:stCondLst>
                                  <p:childTnLst>
                                    <p:anim calcmode="lin" valueType="num">
                                      <p:cBhvr additive="base">
                                        <p:cTn id="137" dur="2000"/>
                                        <p:tgtEl>
                                          <p:spTgt spid="7"/>
                                        </p:tgtEl>
                                        <p:attrNameLst>
                                          <p:attrName>ppt_x</p:attrName>
                                        </p:attrNameLst>
                                      </p:cBhvr>
                                      <p:tavLst>
                                        <p:tav tm="0">
                                          <p:val>
                                            <p:strVal val="ppt_x"/>
                                          </p:val>
                                        </p:tav>
                                        <p:tav tm="100000">
                                          <p:val>
                                            <p:strVal val="1+ppt_w/2"/>
                                          </p:val>
                                        </p:tav>
                                      </p:tavLst>
                                    </p:anim>
                                    <p:anim calcmode="lin" valueType="num">
                                      <p:cBhvr additive="base">
                                        <p:cTn id="138" dur="2000"/>
                                        <p:tgtEl>
                                          <p:spTgt spid="7"/>
                                        </p:tgtEl>
                                        <p:attrNameLst>
                                          <p:attrName>ppt_y</p:attrName>
                                        </p:attrNameLst>
                                      </p:cBhvr>
                                      <p:tavLst>
                                        <p:tav tm="0">
                                          <p:val>
                                            <p:strVal val="ppt_y"/>
                                          </p:val>
                                        </p:tav>
                                        <p:tav tm="100000">
                                          <p:val>
                                            <p:strVal val="1+ppt_h/2"/>
                                          </p:val>
                                        </p:tav>
                                      </p:tavLst>
                                    </p:anim>
                                    <p:set>
                                      <p:cBhvr>
                                        <p:cTn id="139" dur="1" fill="hold">
                                          <p:stCondLst>
                                            <p:cond delay="1999"/>
                                          </p:stCondLst>
                                        </p:cTn>
                                        <p:tgtEl>
                                          <p:spTgt spid="7"/>
                                        </p:tgtEl>
                                        <p:attrNameLst>
                                          <p:attrName>style.visibility</p:attrName>
                                        </p:attrNameLst>
                                      </p:cBhvr>
                                      <p:to>
                                        <p:strVal val="hidden"/>
                                      </p:to>
                                    </p:set>
                                  </p:childTnLst>
                                </p:cTn>
                              </p:par>
                              <p:par>
                                <p:cTn id="140" presetID="2" presetClass="exit" presetSubtype="6" fill="hold" nodeType="withEffect">
                                  <p:stCondLst>
                                    <p:cond delay="0"/>
                                  </p:stCondLst>
                                  <p:childTnLst>
                                    <p:anim calcmode="lin" valueType="num">
                                      <p:cBhvr additive="base">
                                        <p:cTn id="141" dur="2000"/>
                                        <p:tgtEl>
                                          <p:spTgt spid="8"/>
                                        </p:tgtEl>
                                        <p:attrNameLst>
                                          <p:attrName>ppt_x</p:attrName>
                                        </p:attrNameLst>
                                      </p:cBhvr>
                                      <p:tavLst>
                                        <p:tav tm="0">
                                          <p:val>
                                            <p:strVal val="ppt_x"/>
                                          </p:val>
                                        </p:tav>
                                        <p:tav tm="100000">
                                          <p:val>
                                            <p:strVal val="1+ppt_w/2"/>
                                          </p:val>
                                        </p:tav>
                                      </p:tavLst>
                                    </p:anim>
                                    <p:anim calcmode="lin" valueType="num">
                                      <p:cBhvr additive="base">
                                        <p:cTn id="142" dur="2000"/>
                                        <p:tgtEl>
                                          <p:spTgt spid="8"/>
                                        </p:tgtEl>
                                        <p:attrNameLst>
                                          <p:attrName>ppt_y</p:attrName>
                                        </p:attrNameLst>
                                      </p:cBhvr>
                                      <p:tavLst>
                                        <p:tav tm="0">
                                          <p:val>
                                            <p:strVal val="ppt_y"/>
                                          </p:val>
                                        </p:tav>
                                        <p:tav tm="100000">
                                          <p:val>
                                            <p:strVal val="1+ppt_h/2"/>
                                          </p:val>
                                        </p:tav>
                                      </p:tavLst>
                                    </p:anim>
                                    <p:set>
                                      <p:cBhvr>
                                        <p:cTn id="143" dur="1" fill="hold">
                                          <p:stCondLst>
                                            <p:cond delay="1999"/>
                                          </p:stCondLst>
                                        </p:cTn>
                                        <p:tgtEl>
                                          <p:spTgt spid="8"/>
                                        </p:tgtEl>
                                        <p:attrNameLst>
                                          <p:attrName>style.visibility</p:attrName>
                                        </p:attrNameLst>
                                      </p:cBhvr>
                                      <p:to>
                                        <p:strVal val="hidden"/>
                                      </p:to>
                                    </p:set>
                                  </p:childTnLst>
                                </p:cTn>
                              </p:par>
                              <p:par>
                                <p:cTn id="144" presetID="2" presetClass="exit" presetSubtype="6" fill="hold" nodeType="withEffect">
                                  <p:stCondLst>
                                    <p:cond delay="0"/>
                                  </p:stCondLst>
                                  <p:childTnLst>
                                    <p:anim calcmode="lin" valueType="num">
                                      <p:cBhvr additive="base">
                                        <p:cTn id="145" dur="2000"/>
                                        <p:tgtEl>
                                          <p:spTgt spid="9"/>
                                        </p:tgtEl>
                                        <p:attrNameLst>
                                          <p:attrName>ppt_x</p:attrName>
                                        </p:attrNameLst>
                                      </p:cBhvr>
                                      <p:tavLst>
                                        <p:tav tm="0">
                                          <p:val>
                                            <p:strVal val="ppt_x"/>
                                          </p:val>
                                        </p:tav>
                                        <p:tav tm="100000">
                                          <p:val>
                                            <p:strVal val="1+ppt_w/2"/>
                                          </p:val>
                                        </p:tav>
                                      </p:tavLst>
                                    </p:anim>
                                    <p:anim calcmode="lin" valueType="num">
                                      <p:cBhvr additive="base">
                                        <p:cTn id="146" dur="2000"/>
                                        <p:tgtEl>
                                          <p:spTgt spid="9"/>
                                        </p:tgtEl>
                                        <p:attrNameLst>
                                          <p:attrName>ppt_y</p:attrName>
                                        </p:attrNameLst>
                                      </p:cBhvr>
                                      <p:tavLst>
                                        <p:tav tm="0">
                                          <p:val>
                                            <p:strVal val="ppt_y"/>
                                          </p:val>
                                        </p:tav>
                                        <p:tav tm="100000">
                                          <p:val>
                                            <p:strVal val="1+ppt_h/2"/>
                                          </p:val>
                                        </p:tav>
                                      </p:tavLst>
                                    </p:anim>
                                    <p:set>
                                      <p:cBhvr>
                                        <p:cTn id="147" dur="1" fill="hold">
                                          <p:stCondLst>
                                            <p:cond delay="1999"/>
                                          </p:stCondLst>
                                        </p:cTn>
                                        <p:tgtEl>
                                          <p:spTgt spid="9"/>
                                        </p:tgtEl>
                                        <p:attrNameLst>
                                          <p:attrName>style.visibility</p:attrName>
                                        </p:attrNameLst>
                                      </p:cBhvr>
                                      <p:to>
                                        <p:strVal val="hidden"/>
                                      </p:to>
                                    </p:set>
                                  </p:childTnLst>
                                </p:cTn>
                              </p:par>
                              <p:par>
                                <p:cTn id="148" presetID="2" presetClass="exit" presetSubtype="12" fill="hold" nodeType="withEffect">
                                  <p:stCondLst>
                                    <p:cond delay="0"/>
                                  </p:stCondLst>
                                  <p:childTnLst>
                                    <p:anim calcmode="lin" valueType="num">
                                      <p:cBhvr additive="base">
                                        <p:cTn id="149" dur="2000"/>
                                        <p:tgtEl>
                                          <p:spTgt spid="15"/>
                                        </p:tgtEl>
                                        <p:attrNameLst>
                                          <p:attrName>ppt_x</p:attrName>
                                        </p:attrNameLst>
                                      </p:cBhvr>
                                      <p:tavLst>
                                        <p:tav tm="0">
                                          <p:val>
                                            <p:strVal val="ppt_x"/>
                                          </p:val>
                                        </p:tav>
                                        <p:tav tm="100000">
                                          <p:val>
                                            <p:strVal val="0-ppt_w/2"/>
                                          </p:val>
                                        </p:tav>
                                      </p:tavLst>
                                    </p:anim>
                                    <p:anim calcmode="lin" valueType="num">
                                      <p:cBhvr additive="base">
                                        <p:cTn id="150" dur="2000"/>
                                        <p:tgtEl>
                                          <p:spTgt spid="15"/>
                                        </p:tgtEl>
                                        <p:attrNameLst>
                                          <p:attrName>ppt_y</p:attrName>
                                        </p:attrNameLst>
                                      </p:cBhvr>
                                      <p:tavLst>
                                        <p:tav tm="0">
                                          <p:val>
                                            <p:strVal val="ppt_y"/>
                                          </p:val>
                                        </p:tav>
                                        <p:tav tm="100000">
                                          <p:val>
                                            <p:strVal val="1+ppt_h/2"/>
                                          </p:val>
                                        </p:tav>
                                      </p:tavLst>
                                    </p:anim>
                                    <p:set>
                                      <p:cBhvr>
                                        <p:cTn id="151" dur="1" fill="hold">
                                          <p:stCondLst>
                                            <p:cond delay="1999"/>
                                          </p:stCondLst>
                                        </p:cTn>
                                        <p:tgtEl>
                                          <p:spTgt spid="15"/>
                                        </p:tgtEl>
                                        <p:attrNameLst>
                                          <p:attrName>style.visibility</p:attrName>
                                        </p:attrNameLst>
                                      </p:cBhvr>
                                      <p:to>
                                        <p:strVal val="hidden"/>
                                      </p:to>
                                    </p:set>
                                  </p:childTnLst>
                                </p:cTn>
                              </p:par>
                              <p:par>
                                <p:cTn id="152" presetID="2" presetClass="exit" presetSubtype="12" fill="hold" nodeType="withEffect">
                                  <p:stCondLst>
                                    <p:cond delay="0"/>
                                  </p:stCondLst>
                                  <p:childTnLst>
                                    <p:anim calcmode="lin" valueType="num">
                                      <p:cBhvr additive="base">
                                        <p:cTn id="153" dur="2000"/>
                                        <p:tgtEl>
                                          <p:spTgt spid="16"/>
                                        </p:tgtEl>
                                        <p:attrNameLst>
                                          <p:attrName>ppt_x</p:attrName>
                                        </p:attrNameLst>
                                      </p:cBhvr>
                                      <p:tavLst>
                                        <p:tav tm="0">
                                          <p:val>
                                            <p:strVal val="ppt_x"/>
                                          </p:val>
                                        </p:tav>
                                        <p:tav tm="100000">
                                          <p:val>
                                            <p:strVal val="0-ppt_w/2"/>
                                          </p:val>
                                        </p:tav>
                                      </p:tavLst>
                                    </p:anim>
                                    <p:anim calcmode="lin" valueType="num">
                                      <p:cBhvr additive="base">
                                        <p:cTn id="154" dur="2000"/>
                                        <p:tgtEl>
                                          <p:spTgt spid="16"/>
                                        </p:tgtEl>
                                        <p:attrNameLst>
                                          <p:attrName>ppt_y</p:attrName>
                                        </p:attrNameLst>
                                      </p:cBhvr>
                                      <p:tavLst>
                                        <p:tav tm="0">
                                          <p:val>
                                            <p:strVal val="ppt_y"/>
                                          </p:val>
                                        </p:tav>
                                        <p:tav tm="100000">
                                          <p:val>
                                            <p:strVal val="1+ppt_h/2"/>
                                          </p:val>
                                        </p:tav>
                                      </p:tavLst>
                                    </p:anim>
                                    <p:set>
                                      <p:cBhvr>
                                        <p:cTn id="155" dur="1" fill="hold">
                                          <p:stCondLst>
                                            <p:cond delay="1999"/>
                                          </p:stCondLst>
                                        </p:cTn>
                                        <p:tgtEl>
                                          <p:spTgt spid="16"/>
                                        </p:tgtEl>
                                        <p:attrNameLst>
                                          <p:attrName>style.visibility</p:attrName>
                                        </p:attrNameLst>
                                      </p:cBhvr>
                                      <p:to>
                                        <p:strVal val="hidden"/>
                                      </p:to>
                                    </p:set>
                                  </p:childTnLst>
                                </p:cTn>
                              </p:par>
                              <p:par>
                                <p:cTn id="156" presetID="2" presetClass="exit" presetSubtype="12" fill="hold" nodeType="withEffect">
                                  <p:stCondLst>
                                    <p:cond delay="0"/>
                                  </p:stCondLst>
                                  <p:childTnLst>
                                    <p:anim calcmode="lin" valueType="num">
                                      <p:cBhvr additive="base">
                                        <p:cTn id="157" dur="2000"/>
                                        <p:tgtEl>
                                          <p:spTgt spid="17"/>
                                        </p:tgtEl>
                                        <p:attrNameLst>
                                          <p:attrName>ppt_x</p:attrName>
                                        </p:attrNameLst>
                                      </p:cBhvr>
                                      <p:tavLst>
                                        <p:tav tm="0">
                                          <p:val>
                                            <p:strVal val="ppt_x"/>
                                          </p:val>
                                        </p:tav>
                                        <p:tav tm="100000">
                                          <p:val>
                                            <p:strVal val="0-ppt_w/2"/>
                                          </p:val>
                                        </p:tav>
                                      </p:tavLst>
                                    </p:anim>
                                    <p:anim calcmode="lin" valueType="num">
                                      <p:cBhvr additive="base">
                                        <p:cTn id="158" dur="2000"/>
                                        <p:tgtEl>
                                          <p:spTgt spid="17"/>
                                        </p:tgtEl>
                                        <p:attrNameLst>
                                          <p:attrName>ppt_y</p:attrName>
                                        </p:attrNameLst>
                                      </p:cBhvr>
                                      <p:tavLst>
                                        <p:tav tm="0">
                                          <p:val>
                                            <p:strVal val="ppt_y"/>
                                          </p:val>
                                        </p:tav>
                                        <p:tav tm="100000">
                                          <p:val>
                                            <p:strVal val="1+ppt_h/2"/>
                                          </p:val>
                                        </p:tav>
                                      </p:tavLst>
                                    </p:anim>
                                    <p:set>
                                      <p:cBhvr>
                                        <p:cTn id="159" dur="1" fill="hold">
                                          <p:stCondLst>
                                            <p:cond delay="1999"/>
                                          </p:stCondLst>
                                        </p:cTn>
                                        <p:tgtEl>
                                          <p:spTgt spid="17"/>
                                        </p:tgtEl>
                                        <p:attrNameLst>
                                          <p:attrName>style.visibility</p:attrName>
                                        </p:attrNameLst>
                                      </p:cBhvr>
                                      <p:to>
                                        <p:strVal val="hidden"/>
                                      </p:to>
                                    </p:set>
                                  </p:childTnLst>
                                </p:cTn>
                              </p:par>
                              <p:par>
                                <p:cTn id="160" presetID="2" presetClass="exit" presetSubtype="12" fill="hold" nodeType="withEffect">
                                  <p:stCondLst>
                                    <p:cond delay="0"/>
                                  </p:stCondLst>
                                  <p:childTnLst>
                                    <p:anim calcmode="lin" valueType="num">
                                      <p:cBhvr additive="base">
                                        <p:cTn id="161" dur="2000"/>
                                        <p:tgtEl>
                                          <p:spTgt spid="18"/>
                                        </p:tgtEl>
                                        <p:attrNameLst>
                                          <p:attrName>ppt_x</p:attrName>
                                        </p:attrNameLst>
                                      </p:cBhvr>
                                      <p:tavLst>
                                        <p:tav tm="0">
                                          <p:val>
                                            <p:strVal val="ppt_x"/>
                                          </p:val>
                                        </p:tav>
                                        <p:tav tm="100000">
                                          <p:val>
                                            <p:strVal val="0-ppt_w/2"/>
                                          </p:val>
                                        </p:tav>
                                      </p:tavLst>
                                    </p:anim>
                                    <p:anim calcmode="lin" valueType="num">
                                      <p:cBhvr additive="base">
                                        <p:cTn id="162" dur="2000"/>
                                        <p:tgtEl>
                                          <p:spTgt spid="18"/>
                                        </p:tgtEl>
                                        <p:attrNameLst>
                                          <p:attrName>ppt_y</p:attrName>
                                        </p:attrNameLst>
                                      </p:cBhvr>
                                      <p:tavLst>
                                        <p:tav tm="0">
                                          <p:val>
                                            <p:strVal val="ppt_y"/>
                                          </p:val>
                                        </p:tav>
                                        <p:tav tm="100000">
                                          <p:val>
                                            <p:strVal val="1+ppt_h/2"/>
                                          </p:val>
                                        </p:tav>
                                      </p:tavLst>
                                    </p:anim>
                                    <p:set>
                                      <p:cBhvr>
                                        <p:cTn id="163" dur="1" fill="hold">
                                          <p:stCondLst>
                                            <p:cond delay="1999"/>
                                          </p:stCondLst>
                                        </p:cTn>
                                        <p:tgtEl>
                                          <p:spTgt spid="18"/>
                                        </p:tgtEl>
                                        <p:attrNameLst>
                                          <p:attrName>style.visibility</p:attrName>
                                        </p:attrNameLst>
                                      </p:cBhvr>
                                      <p:to>
                                        <p:strVal val="hidden"/>
                                      </p:to>
                                    </p:set>
                                  </p:childTnLst>
                                </p:cTn>
                              </p:par>
                              <p:par>
                                <p:cTn id="164" presetID="2" presetClass="exit" presetSubtype="12" fill="hold" nodeType="withEffect">
                                  <p:stCondLst>
                                    <p:cond delay="0"/>
                                  </p:stCondLst>
                                  <p:childTnLst>
                                    <p:anim calcmode="lin" valueType="num">
                                      <p:cBhvr additive="base">
                                        <p:cTn id="165" dur="2000"/>
                                        <p:tgtEl>
                                          <p:spTgt spid="19"/>
                                        </p:tgtEl>
                                        <p:attrNameLst>
                                          <p:attrName>ppt_x</p:attrName>
                                        </p:attrNameLst>
                                      </p:cBhvr>
                                      <p:tavLst>
                                        <p:tav tm="0">
                                          <p:val>
                                            <p:strVal val="ppt_x"/>
                                          </p:val>
                                        </p:tav>
                                        <p:tav tm="100000">
                                          <p:val>
                                            <p:strVal val="0-ppt_w/2"/>
                                          </p:val>
                                        </p:tav>
                                      </p:tavLst>
                                    </p:anim>
                                    <p:anim calcmode="lin" valueType="num">
                                      <p:cBhvr additive="base">
                                        <p:cTn id="166" dur="2000"/>
                                        <p:tgtEl>
                                          <p:spTgt spid="19"/>
                                        </p:tgtEl>
                                        <p:attrNameLst>
                                          <p:attrName>ppt_y</p:attrName>
                                        </p:attrNameLst>
                                      </p:cBhvr>
                                      <p:tavLst>
                                        <p:tav tm="0">
                                          <p:val>
                                            <p:strVal val="ppt_y"/>
                                          </p:val>
                                        </p:tav>
                                        <p:tav tm="100000">
                                          <p:val>
                                            <p:strVal val="1+ppt_h/2"/>
                                          </p:val>
                                        </p:tav>
                                      </p:tavLst>
                                    </p:anim>
                                    <p:set>
                                      <p:cBhvr>
                                        <p:cTn id="167" dur="1" fill="hold">
                                          <p:stCondLst>
                                            <p:cond delay="1999"/>
                                          </p:stCondLst>
                                        </p:cTn>
                                        <p:tgtEl>
                                          <p:spTgt spid="19"/>
                                        </p:tgtEl>
                                        <p:attrNameLst>
                                          <p:attrName>style.visibility</p:attrName>
                                        </p:attrNameLst>
                                      </p:cBhvr>
                                      <p:to>
                                        <p:strVal val="hidden"/>
                                      </p:to>
                                    </p:set>
                                  </p:childTnLst>
                                </p:cTn>
                              </p:par>
                              <p:par>
                                <p:cTn id="168" presetID="2" presetClass="exit" presetSubtype="9" fill="hold" nodeType="withEffect">
                                  <p:stCondLst>
                                    <p:cond delay="0"/>
                                  </p:stCondLst>
                                  <p:childTnLst>
                                    <p:anim calcmode="lin" valueType="num">
                                      <p:cBhvr additive="base">
                                        <p:cTn id="169" dur="2000"/>
                                        <p:tgtEl>
                                          <p:spTgt spid="5"/>
                                        </p:tgtEl>
                                        <p:attrNameLst>
                                          <p:attrName>ppt_x</p:attrName>
                                        </p:attrNameLst>
                                      </p:cBhvr>
                                      <p:tavLst>
                                        <p:tav tm="0">
                                          <p:val>
                                            <p:strVal val="ppt_x"/>
                                          </p:val>
                                        </p:tav>
                                        <p:tav tm="100000">
                                          <p:val>
                                            <p:strVal val="0-ppt_w/2"/>
                                          </p:val>
                                        </p:tav>
                                      </p:tavLst>
                                    </p:anim>
                                    <p:anim calcmode="lin" valueType="num">
                                      <p:cBhvr additive="base">
                                        <p:cTn id="170" dur="2000"/>
                                        <p:tgtEl>
                                          <p:spTgt spid="5"/>
                                        </p:tgtEl>
                                        <p:attrNameLst>
                                          <p:attrName>ppt_y</p:attrName>
                                        </p:attrNameLst>
                                      </p:cBhvr>
                                      <p:tavLst>
                                        <p:tav tm="0">
                                          <p:val>
                                            <p:strVal val="ppt_y"/>
                                          </p:val>
                                        </p:tav>
                                        <p:tav tm="100000">
                                          <p:val>
                                            <p:strVal val="0-ppt_h/2"/>
                                          </p:val>
                                        </p:tav>
                                      </p:tavLst>
                                    </p:anim>
                                    <p:set>
                                      <p:cBhvr>
                                        <p:cTn id="171" dur="1" fill="hold">
                                          <p:stCondLst>
                                            <p:cond delay="1999"/>
                                          </p:stCondLst>
                                        </p:cTn>
                                        <p:tgtEl>
                                          <p:spTgt spid="5"/>
                                        </p:tgtEl>
                                        <p:attrNameLst>
                                          <p:attrName>style.visibility</p:attrName>
                                        </p:attrNameLst>
                                      </p:cBhvr>
                                      <p:to>
                                        <p:strVal val="hidden"/>
                                      </p:to>
                                    </p:set>
                                  </p:childTnLst>
                                </p:cTn>
                              </p:par>
                              <p:par>
                                <p:cTn id="172" presetID="2" presetClass="exit" presetSubtype="9" fill="hold" nodeType="withEffect">
                                  <p:stCondLst>
                                    <p:cond delay="0"/>
                                  </p:stCondLst>
                                  <p:childTnLst>
                                    <p:anim calcmode="lin" valueType="num">
                                      <p:cBhvr additive="base">
                                        <p:cTn id="173" dur="2000"/>
                                        <p:tgtEl>
                                          <p:spTgt spid="20"/>
                                        </p:tgtEl>
                                        <p:attrNameLst>
                                          <p:attrName>ppt_x</p:attrName>
                                        </p:attrNameLst>
                                      </p:cBhvr>
                                      <p:tavLst>
                                        <p:tav tm="0">
                                          <p:val>
                                            <p:strVal val="ppt_x"/>
                                          </p:val>
                                        </p:tav>
                                        <p:tav tm="100000">
                                          <p:val>
                                            <p:strVal val="0-ppt_w/2"/>
                                          </p:val>
                                        </p:tav>
                                      </p:tavLst>
                                    </p:anim>
                                    <p:anim calcmode="lin" valueType="num">
                                      <p:cBhvr additive="base">
                                        <p:cTn id="174" dur="2000"/>
                                        <p:tgtEl>
                                          <p:spTgt spid="20"/>
                                        </p:tgtEl>
                                        <p:attrNameLst>
                                          <p:attrName>ppt_y</p:attrName>
                                        </p:attrNameLst>
                                      </p:cBhvr>
                                      <p:tavLst>
                                        <p:tav tm="0">
                                          <p:val>
                                            <p:strVal val="ppt_y"/>
                                          </p:val>
                                        </p:tav>
                                        <p:tav tm="100000">
                                          <p:val>
                                            <p:strVal val="0-ppt_h/2"/>
                                          </p:val>
                                        </p:tav>
                                      </p:tavLst>
                                    </p:anim>
                                    <p:set>
                                      <p:cBhvr>
                                        <p:cTn id="175" dur="1" fill="hold">
                                          <p:stCondLst>
                                            <p:cond delay="1999"/>
                                          </p:stCondLst>
                                        </p:cTn>
                                        <p:tgtEl>
                                          <p:spTgt spid="20"/>
                                        </p:tgtEl>
                                        <p:attrNameLst>
                                          <p:attrName>style.visibility</p:attrName>
                                        </p:attrNameLst>
                                      </p:cBhvr>
                                      <p:to>
                                        <p:strVal val="hidden"/>
                                      </p:to>
                                    </p:set>
                                  </p:childTnLst>
                                </p:cTn>
                              </p:par>
                              <p:par>
                                <p:cTn id="176" presetID="2" presetClass="exit" presetSubtype="9" fill="hold" nodeType="withEffect">
                                  <p:stCondLst>
                                    <p:cond delay="0"/>
                                  </p:stCondLst>
                                  <p:childTnLst>
                                    <p:anim calcmode="lin" valueType="num">
                                      <p:cBhvr additive="base">
                                        <p:cTn id="177" dur="2000"/>
                                        <p:tgtEl>
                                          <p:spTgt spid="21"/>
                                        </p:tgtEl>
                                        <p:attrNameLst>
                                          <p:attrName>ppt_x</p:attrName>
                                        </p:attrNameLst>
                                      </p:cBhvr>
                                      <p:tavLst>
                                        <p:tav tm="0">
                                          <p:val>
                                            <p:strVal val="ppt_x"/>
                                          </p:val>
                                        </p:tav>
                                        <p:tav tm="100000">
                                          <p:val>
                                            <p:strVal val="0-ppt_w/2"/>
                                          </p:val>
                                        </p:tav>
                                      </p:tavLst>
                                    </p:anim>
                                    <p:anim calcmode="lin" valueType="num">
                                      <p:cBhvr additive="base">
                                        <p:cTn id="178" dur="2000"/>
                                        <p:tgtEl>
                                          <p:spTgt spid="21"/>
                                        </p:tgtEl>
                                        <p:attrNameLst>
                                          <p:attrName>ppt_y</p:attrName>
                                        </p:attrNameLst>
                                      </p:cBhvr>
                                      <p:tavLst>
                                        <p:tav tm="0">
                                          <p:val>
                                            <p:strVal val="ppt_y"/>
                                          </p:val>
                                        </p:tav>
                                        <p:tav tm="100000">
                                          <p:val>
                                            <p:strVal val="0-ppt_h/2"/>
                                          </p:val>
                                        </p:tav>
                                      </p:tavLst>
                                    </p:anim>
                                    <p:set>
                                      <p:cBhvr>
                                        <p:cTn id="179" dur="1" fill="hold">
                                          <p:stCondLst>
                                            <p:cond delay="1999"/>
                                          </p:stCondLst>
                                        </p:cTn>
                                        <p:tgtEl>
                                          <p:spTgt spid="21"/>
                                        </p:tgtEl>
                                        <p:attrNameLst>
                                          <p:attrName>style.visibility</p:attrName>
                                        </p:attrNameLst>
                                      </p:cBhvr>
                                      <p:to>
                                        <p:strVal val="hidden"/>
                                      </p:to>
                                    </p:set>
                                  </p:childTnLst>
                                </p:cTn>
                              </p:par>
                              <p:par>
                                <p:cTn id="180" presetID="2" presetClass="exit" presetSubtype="9" fill="hold" nodeType="withEffect">
                                  <p:stCondLst>
                                    <p:cond delay="0"/>
                                  </p:stCondLst>
                                  <p:childTnLst>
                                    <p:anim calcmode="lin" valueType="num">
                                      <p:cBhvr additive="base">
                                        <p:cTn id="181" dur="2000"/>
                                        <p:tgtEl>
                                          <p:spTgt spid="22"/>
                                        </p:tgtEl>
                                        <p:attrNameLst>
                                          <p:attrName>ppt_x</p:attrName>
                                        </p:attrNameLst>
                                      </p:cBhvr>
                                      <p:tavLst>
                                        <p:tav tm="0">
                                          <p:val>
                                            <p:strVal val="ppt_x"/>
                                          </p:val>
                                        </p:tav>
                                        <p:tav tm="100000">
                                          <p:val>
                                            <p:strVal val="0-ppt_w/2"/>
                                          </p:val>
                                        </p:tav>
                                      </p:tavLst>
                                    </p:anim>
                                    <p:anim calcmode="lin" valueType="num">
                                      <p:cBhvr additive="base">
                                        <p:cTn id="182" dur="2000"/>
                                        <p:tgtEl>
                                          <p:spTgt spid="22"/>
                                        </p:tgtEl>
                                        <p:attrNameLst>
                                          <p:attrName>ppt_y</p:attrName>
                                        </p:attrNameLst>
                                      </p:cBhvr>
                                      <p:tavLst>
                                        <p:tav tm="0">
                                          <p:val>
                                            <p:strVal val="ppt_y"/>
                                          </p:val>
                                        </p:tav>
                                        <p:tav tm="100000">
                                          <p:val>
                                            <p:strVal val="0-ppt_h/2"/>
                                          </p:val>
                                        </p:tav>
                                      </p:tavLst>
                                    </p:anim>
                                    <p:set>
                                      <p:cBhvr>
                                        <p:cTn id="183" dur="1" fill="hold">
                                          <p:stCondLst>
                                            <p:cond delay="1999"/>
                                          </p:stCondLst>
                                        </p:cTn>
                                        <p:tgtEl>
                                          <p:spTgt spid="22"/>
                                        </p:tgtEl>
                                        <p:attrNameLst>
                                          <p:attrName>style.visibility</p:attrName>
                                        </p:attrNameLst>
                                      </p:cBhvr>
                                      <p:to>
                                        <p:strVal val="hidden"/>
                                      </p:to>
                                    </p:set>
                                  </p:childTnLst>
                                </p:cTn>
                              </p:par>
                              <p:par>
                                <p:cTn id="184" presetID="2" presetClass="exit" presetSubtype="9" fill="hold" nodeType="withEffect">
                                  <p:stCondLst>
                                    <p:cond delay="0"/>
                                  </p:stCondLst>
                                  <p:childTnLst>
                                    <p:anim calcmode="lin" valueType="num">
                                      <p:cBhvr additive="base">
                                        <p:cTn id="185" dur="2000"/>
                                        <p:tgtEl>
                                          <p:spTgt spid="23"/>
                                        </p:tgtEl>
                                        <p:attrNameLst>
                                          <p:attrName>ppt_x</p:attrName>
                                        </p:attrNameLst>
                                      </p:cBhvr>
                                      <p:tavLst>
                                        <p:tav tm="0">
                                          <p:val>
                                            <p:strVal val="ppt_x"/>
                                          </p:val>
                                        </p:tav>
                                        <p:tav tm="100000">
                                          <p:val>
                                            <p:strVal val="0-ppt_w/2"/>
                                          </p:val>
                                        </p:tav>
                                      </p:tavLst>
                                    </p:anim>
                                    <p:anim calcmode="lin" valueType="num">
                                      <p:cBhvr additive="base">
                                        <p:cTn id="186" dur="2000"/>
                                        <p:tgtEl>
                                          <p:spTgt spid="23"/>
                                        </p:tgtEl>
                                        <p:attrNameLst>
                                          <p:attrName>ppt_y</p:attrName>
                                        </p:attrNameLst>
                                      </p:cBhvr>
                                      <p:tavLst>
                                        <p:tav tm="0">
                                          <p:val>
                                            <p:strVal val="ppt_y"/>
                                          </p:val>
                                        </p:tav>
                                        <p:tav tm="100000">
                                          <p:val>
                                            <p:strVal val="0-ppt_h/2"/>
                                          </p:val>
                                        </p:tav>
                                      </p:tavLst>
                                    </p:anim>
                                    <p:set>
                                      <p:cBhvr>
                                        <p:cTn id="187" dur="1" fill="hold">
                                          <p:stCondLst>
                                            <p:cond delay="1999"/>
                                          </p:stCondLst>
                                        </p:cTn>
                                        <p:tgtEl>
                                          <p:spTgt spid="23"/>
                                        </p:tgtEl>
                                        <p:attrNameLst>
                                          <p:attrName>style.visibility</p:attrName>
                                        </p:attrNameLst>
                                      </p:cBhvr>
                                      <p:to>
                                        <p:strVal val="hidden"/>
                                      </p:to>
                                    </p:set>
                                  </p:childTnLst>
                                </p:cTn>
                              </p:par>
                              <p:par>
                                <p:cTn id="188" presetID="2" presetClass="exit" presetSubtype="3" fill="hold" nodeType="withEffect">
                                  <p:stCondLst>
                                    <p:cond delay="0"/>
                                  </p:stCondLst>
                                  <p:childTnLst>
                                    <p:anim calcmode="lin" valueType="num">
                                      <p:cBhvr additive="base">
                                        <p:cTn id="189" dur="2000"/>
                                        <p:tgtEl>
                                          <p:spTgt spid="10"/>
                                        </p:tgtEl>
                                        <p:attrNameLst>
                                          <p:attrName>ppt_x</p:attrName>
                                        </p:attrNameLst>
                                      </p:cBhvr>
                                      <p:tavLst>
                                        <p:tav tm="0">
                                          <p:val>
                                            <p:strVal val="ppt_x"/>
                                          </p:val>
                                        </p:tav>
                                        <p:tav tm="100000">
                                          <p:val>
                                            <p:strVal val="1+ppt_w/2"/>
                                          </p:val>
                                        </p:tav>
                                      </p:tavLst>
                                    </p:anim>
                                    <p:anim calcmode="lin" valueType="num">
                                      <p:cBhvr additive="base">
                                        <p:cTn id="190" dur="2000"/>
                                        <p:tgtEl>
                                          <p:spTgt spid="10"/>
                                        </p:tgtEl>
                                        <p:attrNameLst>
                                          <p:attrName>ppt_y</p:attrName>
                                        </p:attrNameLst>
                                      </p:cBhvr>
                                      <p:tavLst>
                                        <p:tav tm="0">
                                          <p:val>
                                            <p:strVal val="ppt_y"/>
                                          </p:val>
                                        </p:tav>
                                        <p:tav tm="100000">
                                          <p:val>
                                            <p:strVal val="0-ppt_h/2"/>
                                          </p:val>
                                        </p:tav>
                                      </p:tavLst>
                                    </p:anim>
                                    <p:set>
                                      <p:cBhvr>
                                        <p:cTn id="191" dur="1" fill="hold">
                                          <p:stCondLst>
                                            <p:cond delay="1999"/>
                                          </p:stCondLst>
                                        </p:cTn>
                                        <p:tgtEl>
                                          <p:spTgt spid="10"/>
                                        </p:tgtEl>
                                        <p:attrNameLst>
                                          <p:attrName>style.visibility</p:attrName>
                                        </p:attrNameLst>
                                      </p:cBhvr>
                                      <p:to>
                                        <p:strVal val="hidden"/>
                                      </p:to>
                                    </p:set>
                                  </p:childTnLst>
                                </p:cTn>
                              </p:par>
                              <p:par>
                                <p:cTn id="192" presetID="2" presetClass="exit" presetSubtype="3" fill="hold" nodeType="withEffect">
                                  <p:stCondLst>
                                    <p:cond delay="0"/>
                                  </p:stCondLst>
                                  <p:childTnLst>
                                    <p:anim calcmode="lin" valueType="num">
                                      <p:cBhvr additive="base">
                                        <p:cTn id="193" dur="2000"/>
                                        <p:tgtEl>
                                          <p:spTgt spid="11"/>
                                        </p:tgtEl>
                                        <p:attrNameLst>
                                          <p:attrName>ppt_x</p:attrName>
                                        </p:attrNameLst>
                                      </p:cBhvr>
                                      <p:tavLst>
                                        <p:tav tm="0">
                                          <p:val>
                                            <p:strVal val="ppt_x"/>
                                          </p:val>
                                        </p:tav>
                                        <p:tav tm="100000">
                                          <p:val>
                                            <p:strVal val="1+ppt_w/2"/>
                                          </p:val>
                                        </p:tav>
                                      </p:tavLst>
                                    </p:anim>
                                    <p:anim calcmode="lin" valueType="num">
                                      <p:cBhvr additive="base">
                                        <p:cTn id="194" dur="2000"/>
                                        <p:tgtEl>
                                          <p:spTgt spid="11"/>
                                        </p:tgtEl>
                                        <p:attrNameLst>
                                          <p:attrName>ppt_y</p:attrName>
                                        </p:attrNameLst>
                                      </p:cBhvr>
                                      <p:tavLst>
                                        <p:tav tm="0">
                                          <p:val>
                                            <p:strVal val="ppt_y"/>
                                          </p:val>
                                        </p:tav>
                                        <p:tav tm="100000">
                                          <p:val>
                                            <p:strVal val="0-ppt_h/2"/>
                                          </p:val>
                                        </p:tav>
                                      </p:tavLst>
                                    </p:anim>
                                    <p:set>
                                      <p:cBhvr>
                                        <p:cTn id="195" dur="1" fill="hold">
                                          <p:stCondLst>
                                            <p:cond delay="1999"/>
                                          </p:stCondLst>
                                        </p:cTn>
                                        <p:tgtEl>
                                          <p:spTgt spid="11"/>
                                        </p:tgtEl>
                                        <p:attrNameLst>
                                          <p:attrName>style.visibility</p:attrName>
                                        </p:attrNameLst>
                                      </p:cBhvr>
                                      <p:to>
                                        <p:strVal val="hidden"/>
                                      </p:to>
                                    </p:set>
                                  </p:childTnLst>
                                </p:cTn>
                              </p:par>
                              <p:par>
                                <p:cTn id="196" presetID="2" presetClass="exit" presetSubtype="3" fill="hold" nodeType="withEffect">
                                  <p:stCondLst>
                                    <p:cond delay="0"/>
                                  </p:stCondLst>
                                  <p:childTnLst>
                                    <p:anim calcmode="lin" valueType="num">
                                      <p:cBhvr additive="base">
                                        <p:cTn id="197" dur="2000"/>
                                        <p:tgtEl>
                                          <p:spTgt spid="12"/>
                                        </p:tgtEl>
                                        <p:attrNameLst>
                                          <p:attrName>ppt_x</p:attrName>
                                        </p:attrNameLst>
                                      </p:cBhvr>
                                      <p:tavLst>
                                        <p:tav tm="0">
                                          <p:val>
                                            <p:strVal val="ppt_x"/>
                                          </p:val>
                                        </p:tav>
                                        <p:tav tm="100000">
                                          <p:val>
                                            <p:strVal val="1+ppt_w/2"/>
                                          </p:val>
                                        </p:tav>
                                      </p:tavLst>
                                    </p:anim>
                                    <p:anim calcmode="lin" valueType="num">
                                      <p:cBhvr additive="base">
                                        <p:cTn id="198" dur="2000"/>
                                        <p:tgtEl>
                                          <p:spTgt spid="12"/>
                                        </p:tgtEl>
                                        <p:attrNameLst>
                                          <p:attrName>ppt_y</p:attrName>
                                        </p:attrNameLst>
                                      </p:cBhvr>
                                      <p:tavLst>
                                        <p:tav tm="0">
                                          <p:val>
                                            <p:strVal val="ppt_y"/>
                                          </p:val>
                                        </p:tav>
                                        <p:tav tm="100000">
                                          <p:val>
                                            <p:strVal val="0-ppt_h/2"/>
                                          </p:val>
                                        </p:tav>
                                      </p:tavLst>
                                    </p:anim>
                                    <p:set>
                                      <p:cBhvr>
                                        <p:cTn id="199" dur="1" fill="hold">
                                          <p:stCondLst>
                                            <p:cond delay="1999"/>
                                          </p:stCondLst>
                                        </p:cTn>
                                        <p:tgtEl>
                                          <p:spTgt spid="12"/>
                                        </p:tgtEl>
                                        <p:attrNameLst>
                                          <p:attrName>style.visibility</p:attrName>
                                        </p:attrNameLst>
                                      </p:cBhvr>
                                      <p:to>
                                        <p:strVal val="hidden"/>
                                      </p:to>
                                    </p:set>
                                  </p:childTnLst>
                                </p:cTn>
                              </p:par>
                              <p:par>
                                <p:cTn id="200" presetID="2" presetClass="exit" presetSubtype="3" fill="hold" nodeType="withEffect">
                                  <p:stCondLst>
                                    <p:cond delay="0"/>
                                  </p:stCondLst>
                                  <p:childTnLst>
                                    <p:anim calcmode="lin" valueType="num">
                                      <p:cBhvr additive="base">
                                        <p:cTn id="201" dur="2000"/>
                                        <p:tgtEl>
                                          <p:spTgt spid="13"/>
                                        </p:tgtEl>
                                        <p:attrNameLst>
                                          <p:attrName>ppt_x</p:attrName>
                                        </p:attrNameLst>
                                      </p:cBhvr>
                                      <p:tavLst>
                                        <p:tav tm="0">
                                          <p:val>
                                            <p:strVal val="ppt_x"/>
                                          </p:val>
                                        </p:tav>
                                        <p:tav tm="100000">
                                          <p:val>
                                            <p:strVal val="1+ppt_w/2"/>
                                          </p:val>
                                        </p:tav>
                                      </p:tavLst>
                                    </p:anim>
                                    <p:anim calcmode="lin" valueType="num">
                                      <p:cBhvr additive="base">
                                        <p:cTn id="202" dur="2000"/>
                                        <p:tgtEl>
                                          <p:spTgt spid="13"/>
                                        </p:tgtEl>
                                        <p:attrNameLst>
                                          <p:attrName>ppt_y</p:attrName>
                                        </p:attrNameLst>
                                      </p:cBhvr>
                                      <p:tavLst>
                                        <p:tav tm="0">
                                          <p:val>
                                            <p:strVal val="ppt_y"/>
                                          </p:val>
                                        </p:tav>
                                        <p:tav tm="100000">
                                          <p:val>
                                            <p:strVal val="0-ppt_h/2"/>
                                          </p:val>
                                        </p:tav>
                                      </p:tavLst>
                                    </p:anim>
                                    <p:set>
                                      <p:cBhvr>
                                        <p:cTn id="203" dur="1" fill="hold">
                                          <p:stCondLst>
                                            <p:cond delay="1999"/>
                                          </p:stCondLst>
                                        </p:cTn>
                                        <p:tgtEl>
                                          <p:spTgt spid="13"/>
                                        </p:tgtEl>
                                        <p:attrNameLst>
                                          <p:attrName>style.visibility</p:attrName>
                                        </p:attrNameLst>
                                      </p:cBhvr>
                                      <p:to>
                                        <p:strVal val="hidden"/>
                                      </p:to>
                                    </p:set>
                                  </p:childTnLst>
                                </p:cTn>
                              </p:par>
                              <p:par>
                                <p:cTn id="204" presetID="2" presetClass="exit" presetSubtype="3" fill="hold" nodeType="withEffect">
                                  <p:stCondLst>
                                    <p:cond delay="0"/>
                                  </p:stCondLst>
                                  <p:childTnLst>
                                    <p:anim calcmode="lin" valueType="num">
                                      <p:cBhvr additive="base">
                                        <p:cTn id="205" dur="2000"/>
                                        <p:tgtEl>
                                          <p:spTgt spid="14"/>
                                        </p:tgtEl>
                                        <p:attrNameLst>
                                          <p:attrName>ppt_x</p:attrName>
                                        </p:attrNameLst>
                                      </p:cBhvr>
                                      <p:tavLst>
                                        <p:tav tm="0">
                                          <p:val>
                                            <p:strVal val="ppt_x"/>
                                          </p:val>
                                        </p:tav>
                                        <p:tav tm="100000">
                                          <p:val>
                                            <p:strVal val="1+ppt_w/2"/>
                                          </p:val>
                                        </p:tav>
                                      </p:tavLst>
                                    </p:anim>
                                    <p:anim calcmode="lin" valueType="num">
                                      <p:cBhvr additive="base">
                                        <p:cTn id="206" dur="2000"/>
                                        <p:tgtEl>
                                          <p:spTgt spid="14"/>
                                        </p:tgtEl>
                                        <p:attrNameLst>
                                          <p:attrName>ppt_y</p:attrName>
                                        </p:attrNameLst>
                                      </p:cBhvr>
                                      <p:tavLst>
                                        <p:tav tm="0">
                                          <p:val>
                                            <p:strVal val="ppt_y"/>
                                          </p:val>
                                        </p:tav>
                                        <p:tav tm="100000">
                                          <p:val>
                                            <p:strVal val="0-ppt_h/2"/>
                                          </p:val>
                                        </p:tav>
                                      </p:tavLst>
                                    </p:anim>
                                    <p:set>
                                      <p:cBhvr>
                                        <p:cTn id="207" dur="1" fill="hold">
                                          <p:stCondLst>
                                            <p:cond delay="1999"/>
                                          </p:stCondLst>
                                        </p:cTn>
                                        <p:tgtEl>
                                          <p:spTgt spid="14"/>
                                        </p:tgtEl>
                                        <p:attrNameLst>
                                          <p:attrName>style.visibility</p:attrName>
                                        </p:attrNameLst>
                                      </p:cBhvr>
                                      <p:to>
                                        <p:strVal val="hidden"/>
                                      </p:to>
                                    </p:set>
                                  </p:childTnLst>
                                </p:cTn>
                              </p:par>
                              <p:par>
                                <p:cTn id="208" presetID="8" presetClass="emph" presetSubtype="0" fill="hold" nodeType="withEffect">
                                  <p:stCondLst>
                                    <p:cond delay="0"/>
                                  </p:stCondLst>
                                  <p:childTnLst>
                                    <p:animRot by="21600000">
                                      <p:cBhvr>
                                        <p:cTn id="209" dur="2000" fill="hold"/>
                                        <p:tgtEl>
                                          <p:spTgt spid="4"/>
                                        </p:tgtEl>
                                        <p:attrNameLst>
                                          <p:attrName>r</p:attrName>
                                        </p:attrNameLst>
                                      </p:cBhvr>
                                    </p:animRot>
                                  </p:childTnLst>
                                </p:cTn>
                              </p:par>
                              <p:par>
                                <p:cTn id="210" presetID="8" presetClass="emph" presetSubtype="0" fill="hold" nodeType="withEffect">
                                  <p:stCondLst>
                                    <p:cond delay="0"/>
                                  </p:stCondLst>
                                  <p:childTnLst>
                                    <p:animRot by="21600000">
                                      <p:cBhvr>
                                        <p:cTn id="211" dur="2000" fill="hold"/>
                                        <p:tgtEl>
                                          <p:spTgt spid="6"/>
                                        </p:tgtEl>
                                        <p:attrNameLst>
                                          <p:attrName>r</p:attrName>
                                        </p:attrNameLst>
                                      </p:cBhvr>
                                    </p:animRot>
                                  </p:childTnLst>
                                </p:cTn>
                              </p:par>
                              <p:par>
                                <p:cTn id="212" presetID="8" presetClass="emph" presetSubtype="0" fill="hold" nodeType="withEffect">
                                  <p:stCondLst>
                                    <p:cond delay="0"/>
                                  </p:stCondLst>
                                  <p:childTnLst>
                                    <p:animRot by="21600000">
                                      <p:cBhvr>
                                        <p:cTn id="213" dur="2000" fill="hold"/>
                                        <p:tgtEl>
                                          <p:spTgt spid="7"/>
                                        </p:tgtEl>
                                        <p:attrNameLst>
                                          <p:attrName>r</p:attrName>
                                        </p:attrNameLst>
                                      </p:cBhvr>
                                    </p:animRot>
                                  </p:childTnLst>
                                </p:cTn>
                              </p:par>
                              <p:par>
                                <p:cTn id="214" presetID="8" presetClass="emph" presetSubtype="0" fill="hold" nodeType="withEffect">
                                  <p:stCondLst>
                                    <p:cond delay="0"/>
                                  </p:stCondLst>
                                  <p:childTnLst>
                                    <p:animRot by="21600000">
                                      <p:cBhvr>
                                        <p:cTn id="215" dur="2000" fill="hold"/>
                                        <p:tgtEl>
                                          <p:spTgt spid="8"/>
                                        </p:tgtEl>
                                        <p:attrNameLst>
                                          <p:attrName>r</p:attrName>
                                        </p:attrNameLst>
                                      </p:cBhvr>
                                    </p:animRot>
                                  </p:childTnLst>
                                </p:cTn>
                              </p:par>
                              <p:par>
                                <p:cTn id="216" presetID="8" presetClass="emph" presetSubtype="0" fill="hold" nodeType="withEffect">
                                  <p:stCondLst>
                                    <p:cond delay="0"/>
                                  </p:stCondLst>
                                  <p:childTnLst>
                                    <p:animRot by="21600000">
                                      <p:cBhvr>
                                        <p:cTn id="217" dur="2000" fill="hold"/>
                                        <p:tgtEl>
                                          <p:spTgt spid="9"/>
                                        </p:tgtEl>
                                        <p:attrNameLst>
                                          <p:attrName>r</p:attrName>
                                        </p:attrNameLst>
                                      </p:cBhvr>
                                    </p:animRot>
                                  </p:childTnLst>
                                </p:cTn>
                              </p:par>
                              <p:par>
                                <p:cTn id="218" presetID="8" presetClass="emph" presetSubtype="0" fill="hold" nodeType="withEffect">
                                  <p:stCondLst>
                                    <p:cond delay="0"/>
                                  </p:stCondLst>
                                  <p:childTnLst>
                                    <p:animRot by="-21600000">
                                      <p:cBhvr>
                                        <p:cTn id="219" dur="2000" fill="hold"/>
                                        <p:tgtEl>
                                          <p:spTgt spid="15"/>
                                        </p:tgtEl>
                                        <p:attrNameLst>
                                          <p:attrName>r</p:attrName>
                                        </p:attrNameLst>
                                      </p:cBhvr>
                                    </p:animRot>
                                  </p:childTnLst>
                                </p:cTn>
                              </p:par>
                              <p:par>
                                <p:cTn id="220" presetID="8" presetClass="emph" presetSubtype="0" fill="hold" nodeType="withEffect">
                                  <p:stCondLst>
                                    <p:cond delay="0"/>
                                  </p:stCondLst>
                                  <p:childTnLst>
                                    <p:animRot by="-21600000">
                                      <p:cBhvr>
                                        <p:cTn id="221" dur="2000" fill="hold"/>
                                        <p:tgtEl>
                                          <p:spTgt spid="16"/>
                                        </p:tgtEl>
                                        <p:attrNameLst>
                                          <p:attrName>r</p:attrName>
                                        </p:attrNameLst>
                                      </p:cBhvr>
                                    </p:animRot>
                                  </p:childTnLst>
                                </p:cTn>
                              </p:par>
                              <p:par>
                                <p:cTn id="222" presetID="8" presetClass="emph" presetSubtype="0" fill="hold" nodeType="withEffect">
                                  <p:stCondLst>
                                    <p:cond delay="0"/>
                                  </p:stCondLst>
                                  <p:childTnLst>
                                    <p:animRot by="-21600000">
                                      <p:cBhvr>
                                        <p:cTn id="223" dur="2000" fill="hold"/>
                                        <p:tgtEl>
                                          <p:spTgt spid="17"/>
                                        </p:tgtEl>
                                        <p:attrNameLst>
                                          <p:attrName>r</p:attrName>
                                        </p:attrNameLst>
                                      </p:cBhvr>
                                    </p:animRot>
                                  </p:childTnLst>
                                </p:cTn>
                              </p:par>
                              <p:par>
                                <p:cTn id="224" presetID="8" presetClass="emph" presetSubtype="0" fill="hold" nodeType="withEffect">
                                  <p:stCondLst>
                                    <p:cond delay="0"/>
                                  </p:stCondLst>
                                  <p:childTnLst>
                                    <p:animRot by="-21600000">
                                      <p:cBhvr>
                                        <p:cTn id="225" dur="2000" fill="hold"/>
                                        <p:tgtEl>
                                          <p:spTgt spid="18"/>
                                        </p:tgtEl>
                                        <p:attrNameLst>
                                          <p:attrName>r</p:attrName>
                                        </p:attrNameLst>
                                      </p:cBhvr>
                                    </p:animRot>
                                  </p:childTnLst>
                                </p:cTn>
                              </p:par>
                              <p:par>
                                <p:cTn id="226" presetID="8" presetClass="emph" presetSubtype="0" fill="hold" nodeType="withEffect">
                                  <p:stCondLst>
                                    <p:cond delay="0"/>
                                  </p:stCondLst>
                                  <p:childTnLst>
                                    <p:animRot by="-21600000">
                                      <p:cBhvr>
                                        <p:cTn id="227" dur="2000" fill="hold"/>
                                        <p:tgtEl>
                                          <p:spTgt spid="19"/>
                                        </p:tgtEl>
                                        <p:attrNameLst>
                                          <p:attrName>r</p:attrName>
                                        </p:attrNameLst>
                                      </p:cBhvr>
                                    </p:animRot>
                                  </p:childTnLst>
                                </p:cTn>
                              </p:par>
                              <p:par>
                                <p:cTn id="228" presetID="8" presetClass="emph" presetSubtype="0" fill="hold" nodeType="withEffect">
                                  <p:stCondLst>
                                    <p:cond delay="0"/>
                                  </p:stCondLst>
                                  <p:childTnLst>
                                    <p:animRot by="-21600000">
                                      <p:cBhvr>
                                        <p:cTn id="229" dur="2000" fill="hold"/>
                                        <p:tgtEl>
                                          <p:spTgt spid="10"/>
                                        </p:tgtEl>
                                        <p:attrNameLst>
                                          <p:attrName>r</p:attrName>
                                        </p:attrNameLst>
                                      </p:cBhvr>
                                    </p:animRot>
                                  </p:childTnLst>
                                </p:cTn>
                              </p:par>
                              <p:par>
                                <p:cTn id="230" presetID="8" presetClass="emph" presetSubtype="0" fill="hold" nodeType="withEffect">
                                  <p:stCondLst>
                                    <p:cond delay="0"/>
                                  </p:stCondLst>
                                  <p:childTnLst>
                                    <p:animRot by="-21600000">
                                      <p:cBhvr>
                                        <p:cTn id="231" dur="2000" fill="hold"/>
                                        <p:tgtEl>
                                          <p:spTgt spid="11"/>
                                        </p:tgtEl>
                                        <p:attrNameLst>
                                          <p:attrName>r</p:attrName>
                                        </p:attrNameLst>
                                      </p:cBhvr>
                                    </p:animRot>
                                  </p:childTnLst>
                                </p:cTn>
                              </p:par>
                              <p:par>
                                <p:cTn id="232" presetID="8" presetClass="emph" presetSubtype="0" fill="hold" nodeType="withEffect">
                                  <p:stCondLst>
                                    <p:cond delay="0"/>
                                  </p:stCondLst>
                                  <p:childTnLst>
                                    <p:animRot by="-21600000">
                                      <p:cBhvr>
                                        <p:cTn id="233" dur="2000" fill="hold"/>
                                        <p:tgtEl>
                                          <p:spTgt spid="12"/>
                                        </p:tgtEl>
                                        <p:attrNameLst>
                                          <p:attrName>r</p:attrName>
                                        </p:attrNameLst>
                                      </p:cBhvr>
                                    </p:animRot>
                                  </p:childTnLst>
                                </p:cTn>
                              </p:par>
                              <p:par>
                                <p:cTn id="234" presetID="8" presetClass="emph" presetSubtype="0" fill="hold" nodeType="withEffect">
                                  <p:stCondLst>
                                    <p:cond delay="0"/>
                                  </p:stCondLst>
                                  <p:childTnLst>
                                    <p:animRot by="-21600000">
                                      <p:cBhvr>
                                        <p:cTn id="235" dur="2000" fill="hold"/>
                                        <p:tgtEl>
                                          <p:spTgt spid="13"/>
                                        </p:tgtEl>
                                        <p:attrNameLst>
                                          <p:attrName>r</p:attrName>
                                        </p:attrNameLst>
                                      </p:cBhvr>
                                    </p:animRot>
                                  </p:childTnLst>
                                </p:cTn>
                              </p:par>
                              <p:par>
                                <p:cTn id="236" presetID="8" presetClass="emph" presetSubtype="0" fill="hold" nodeType="withEffect">
                                  <p:stCondLst>
                                    <p:cond delay="0"/>
                                  </p:stCondLst>
                                  <p:childTnLst>
                                    <p:animRot by="-21600000">
                                      <p:cBhvr>
                                        <p:cTn id="237" dur="2000" fill="hold"/>
                                        <p:tgtEl>
                                          <p:spTgt spid="14"/>
                                        </p:tgtEl>
                                        <p:attrNameLst>
                                          <p:attrName>r</p:attrName>
                                        </p:attrNameLst>
                                      </p:cBhvr>
                                    </p:animRot>
                                  </p:childTnLst>
                                </p:cTn>
                              </p:par>
                              <p:par>
                                <p:cTn id="238" presetID="8" presetClass="emph" presetSubtype="0" fill="hold" nodeType="withEffect">
                                  <p:stCondLst>
                                    <p:cond delay="0"/>
                                  </p:stCondLst>
                                  <p:childTnLst>
                                    <p:animRot by="21600000">
                                      <p:cBhvr>
                                        <p:cTn id="239" dur="2000" fill="hold"/>
                                        <p:tgtEl>
                                          <p:spTgt spid="5"/>
                                        </p:tgtEl>
                                        <p:attrNameLst>
                                          <p:attrName>r</p:attrName>
                                        </p:attrNameLst>
                                      </p:cBhvr>
                                    </p:animRot>
                                  </p:childTnLst>
                                </p:cTn>
                              </p:par>
                              <p:par>
                                <p:cTn id="240" presetID="8" presetClass="emph" presetSubtype="0" fill="hold" nodeType="withEffect">
                                  <p:stCondLst>
                                    <p:cond delay="0"/>
                                  </p:stCondLst>
                                  <p:childTnLst>
                                    <p:animRot by="21600000">
                                      <p:cBhvr>
                                        <p:cTn id="241" dur="2000" fill="hold"/>
                                        <p:tgtEl>
                                          <p:spTgt spid="20"/>
                                        </p:tgtEl>
                                        <p:attrNameLst>
                                          <p:attrName>r</p:attrName>
                                        </p:attrNameLst>
                                      </p:cBhvr>
                                    </p:animRot>
                                  </p:childTnLst>
                                </p:cTn>
                              </p:par>
                              <p:par>
                                <p:cTn id="242" presetID="8" presetClass="emph" presetSubtype="0" fill="hold" nodeType="withEffect">
                                  <p:stCondLst>
                                    <p:cond delay="0"/>
                                  </p:stCondLst>
                                  <p:childTnLst>
                                    <p:animRot by="21600000">
                                      <p:cBhvr>
                                        <p:cTn id="243" dur="2000" fill="hold"/>
                                        <p:tgtEl>
                                          <p:spTgt spid="21"/>
                                        </p:tgtEl>
                                        <p:attrNameLst>
                                          <p:attrName>r</p:attrName>
                                        </p:attrNameLst>
                                      </p:cBhvr>
                                    </p:animRot>
                                  </p:childTnLst>
                                </p:cTn>
                              </p:par>
                              <p:par>
                                <p:cTn id="244" presetID="8" presetClass="emph" presetSubtype="0" fill="hold" nodeType="withEffect">
                                  <p:stCondLst>
                                    <p:cond delay="0"/>
                                  </p:stCondLst>
                                  <p:childTnLst>
                                    <p:animRot by="21600000">
                                      <p:cBhvr>
                                        <p:cTn id="245" dur="2000" fill="hold"/>
                                        <p:tgtEl>
                                          <p:spTgt spid="22"/>
                                        </p:tgtEl>
                                        <p:attrNameLst>
                                          <p:attrName>r</p:attrName>
                                        </p:attrNameLst>
                                      </p:cBhvr>
                                    </p:animRot>
                                  </p:childTnLst>
                                </p:cTn>
                              </p:par>
                              <p:par>
                                <p:cTn id="246" presetID="8" presetClass="emph" presetSubtype="0" fill="hold" nodeType="withEffect">
                                  <p:stCondLst>
                                    <p:cond delay="0"/>
                                  </p:stCondLst>
                                  <p:childTnLst>
                                    <p:animRot by="21600000">
                                      <p:cBhvr>
                                        <p:cTn id="247" dur="2000" fill="hold"/>
                                        <p:tgtEl>
                                          <p:spTgt spid="23"/>
                                        </p:tgtEl>
                                        <p:attrNameLst>
                                          <p:attrName>r</p:attrName>
                                        </p:attrNameLst>
                                      </p:cBhvr>
                                    </p:animRot>
                                  </p:childTnLst>
                                </p:cTn>
                              </p:par>
                              <p:par>
                                <p:cTn id="248" presetID="23" presetClass="entr" presetSubtype="272" fill="hold" nodeType="withEffect">
                                  <p:stCondLst>
                                    <p:cond delay="0"/>
                                  </p:stCondLst>
                                  <p:childTnLst>
                                    <p:set>
                                      <p:cBhvr>
                                        <p:cTn id="249" dur="1" fill="hold">
                                          <p:stCondLst>
                                            <p:cond delay="0"/>
                                          </p:stCondLst>
                                        </p:cTn>
                                        <p:tgtEl>
                                          <p:spTgt spid="2"/>
                                        </p:tgtEl>
                                        <p:attrNameLst>
                                          <p:attrName>style.visibility</p:attrName>
                                        </p:attrNameLst>
                                      </p:cBhvr>
                                      <p:to>
                                        <p:strVal val="visible"/>
                                      </p:to>
                                    </p:set>
                                    <p:anim calcmode="lin" valueType="num">
                                      <p:cBhvr>
                                        <p:cTn id="250" dur="2000" fill="hold"/>
                                        <p:tgtEl>
                                          <p:spTgt spid="2"/>
                                        </p:tgtEl>
                                        <p:attrNameLst>
                                          <p:attrName>ppt_w</p:attrName>
                                        </p:attrNameLst>
                                      </p:cBhvr>
                                      <p:tavLst>
                                        <p:tav tm="0">
                                          <p:val>
                                            <p:strVal val="2/3*#ppt_w"/>
                                          </p:val>
                                        </p:tav>
                                        <p:tav tm="100000">
                                          <p:val>
                                            <p:strVal val="#ppt_w"/>
                                          </p:val>
                                        </p:tav>
                                      </p:tavLst>
                                    </p:anim>
                                    <p:anim calcmode="lin" valueType="num">
                                      <p:cBhvr>
                                        <p:cTn id="251" dur="2000" fill="hold"/>
                                        <p:tgtEl>
                                          <p:spTgt spid="2"/>
                                        </p:tgtEl>
                                        <p:attrNameLst>
                                          <p:attrName>ppt_h</p:attrName>
                                        </p:attrNameLst>
                                      </p:cBhvr>
                                      <p:tavLst>
                                        <p:tav tm="0">
                                          <p:val>
                                            <p:strVal val="2/3*#ppt_h"/>
                                          </p:val>
                                        </p:tav>
                                        <p:tav tm="100000">
                                          <p:val>
                                            <p:strVal val="#ppt_h"/>
                                          </p:val>
                                        </p:tav>
                                      </p:tavLst>
                                    </p:anim>
                                  </p:childTnLst>
                                </p:cTn>
                              </p:par>
                              <p:par>
                                <p:cTn id="252" presetID="4" presetClass="entr" presetSubtype="32" fill="hold" nodeType="withEffect">
                                  <p:stCondLst>
                                    <p:cond delay="0"/>
                                  </p:stCondLst>
                                  <p:childTnLst>
                                    <p:set>
                                      <p:cBhvr>
                                        <p:cTn id="253" dur="1" fill="hold">
                                          <p:stCondLst>
                                            <p:cond delay="0"/>
                                          </p:stCondLst>
                                        </p:cTn>
                                        <p:tgtEl>
                                          <p:spTgt spid="2"/>
                                        </p:tgtEl>
                                        <p:attrNameLst>
                                          <p:attrName>style.visibility</p:attrName>
                                        </p:attrNameLst>
                                      </p:cBhvr>
                                      <p:to>
                                        <p:strVal val="visible"/>
                                      </p:to>
                                    </p:set>
                                    <p:animEffect transition="in" filter="box(out)">
                                      <p:cBhvr>
                                        <p:cTn id="25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bg>
      <p:bgPr>
        <a:gradFill flip="none" rotWithShape="1">
          <a:gsLst>
            <a:gs pos="8000">
              <a:srgbClr val="341902"/>
            </a:gs>
            <a:gs pos="30000">
              <a:srgbClr val="D49E6C"/>
            </a:gs>
            <a:gs pos="70000">
              <a:srgbClr val="A65528"/>
            </a:gs>
            <a:gs pos="100000">
              <a:srgbClr val="663012"/>
            </a:gs>
          </a:gsLst>
          <a:lin ang="16200000" scaled="1"/>
          <a:tileRect/>
        </a:gradFill>
        <a:effectLst/>
      </p:bgPr>
    </p:bg>
    <p:spTree>
      <p:nvGrpSpPr>
        <p:cNvPr id="1" name=""/>
        <p:cNvGrpSpPr/>
        <p:nvPr/>
      </p:nvGrpSpPr>
      <p:grpSpPr>
        <a:xfrm>
          <a:off x="0" y="0"/>
          <a:ext cx="0" cy="0"/>
          <a:chOff x="0" y="0"/>
          <a:chExt cx="0" cy="0"/>
        </a:xfrm>
      </p:grpSpPr>
      <p:pic>
        <p:nvPicPr>
          <p:cNvPr id="2" name="1 Imagen" descr="stock-photo-13057201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icono_luz.png"/>
          <p:cNvPicPr>
            <a:picLocks noChangeAspect="1"/>
          </p:cNvPicPr>
          <p:nvPr/>
        </p:nvPicPr>
        <p:blipFill>
          <a:blip r:embed="rId3">
            <a:lum bright="-20000" contrast="40000"/>
          </a:blip>
          <a:stretch>
            <a:fillRect/>
          </a:stretch>
        </p:blipFill>
        <p:spPr>
          <a:xfrm>
            <a:off x="3286116" y="0"/>
            <a:ext cx="1357304" cy="1357304"/>
          </a:xfrm>
          <a:prstGeom prst="rect">
            <a:avLst/>
          </a:prstGeom>
          <a:effectLst>
            <a:reflection blurRad="6350" stA="50000" endA="295" endPos="92000" dist="101600" dir="5400000" sy="-100000" algn="bl" rotWithShape="0"/>
          </a:effectLst>
        </p:spPr>
      </p:pic>
      <p:pic>
        <p:nvPicPr>
          <p:cNvPr id="4" name="3 Imagen" descr="icono_luz.png"/>
          <p:cNvPicPr>
            <a:picLocks noChangeAspect="1"/>
          </p:cNvPicPr>
          <p:nvPr/>
        </p:nvPicPr>
        <p:blipFill>
          <a:blip r:embed="rId3">
            <a:lum bright="-20000" contrast="40000"/>
          </a:blip>
          <a:stretch>
            <a:fillRect/>
          </a:stretch>
        </p:blipFill>
        <p:spPr>
          <a:xfrm>
            <a:off x="4357686" y="0"/>
            <a:ext cx="1357304" cy="1357304"/>
          </a:xfrm>
          <a:prstGeom prst="rect">
            <a:avLst/>
          </a:prstGeom>
          <a:effectLst>
            <a:reflection blurRad="6350" stA="50000" endA="295" endPos="92000" dist="101600" dir="5400000" sy="-100000" algn="bl" rotWithShape="0"/>
          </a:effectLst>
        </p:spPr>
      </p:pic>
      <p:pic>
        <p:nvPicPr>
          <p:cNvPr id="5" name="4 Imagen" descr="icono_luz.png"/>
          <p:cNvPicPr>
            <a:picLocks noChangeAspect="1"/>
          </p:cNvPicPr>
          <p:nvPr/>
        </p:nvPicPr>
        <p:blipFill>
          <a:blip r:embed="rId3">
            <a:lum bright="-20000" contrast="40000"/>
          </a:blip>
          <a:stretch>
            <a:fillRect/>
          </a:stretch>
        </p:blipFill>
        <p:spPr>
          <a:xfrm>
            <a:off x="3286116" y="1071552"/>
            <a:ext cx="1357304" cy="1357304"/>
          </a:xfrm>
          <a:prstGeom prst="rect">
            <a:avLst/>
          </a:prstGeom>
          <a:effectLst>
            <a:reflection blurRad="6350" stA="50000" endA="295" endPos="92000" dist="101600" dir="5400000" sy="-100000" algn="bl" rotWithShape="0"/>
          </a:effectLst>
        </p:spPr>
      </p:pic>
      <p:pic>
        <p:nvPicPr>
          <p:cNvPr id="6" name="5 Imagen" descr="icono_luz.png"/>
          <p:cNvPicPr>
            <a:picLocks noChangeAspect="1"/>
          </p:cNvPicPr>
          <p:nvPr/>
        </p:nvPicPr>
        <p:blipFill>
          <a:blip r:embed="rId3">
            <a:lum bright="-20000" contrast="40000"/>
          </a:blip>
          <a:stretch>
            <a:fillRect/>
          </a:stretch>
        </p:blipFill>
        <p:spPr>
          <a:xfrm>
            <a:off x="4357686" y="1071552"/>
            <a:ext cx="1357304" cy="1357304"/>
          </a:xfrm>
          <a:prstGeom prst="rect">
            <a:avLst/>
          </a:prstGeom>
          <a:effectLst>
            <a:reflection blurRad="6350" stA="50000" endA="295" endPos="92000" dist="101600" dir="5400000" sy="-100000" algn="bl" rotWithShape="0"/>
          </a:effectLst>
        </p:spPr>
      </p:pic>
      <p:pic>
        <p:nvPicPr>
          <p:cNvPr id="7" name="6 Imagen" descr="icono_luz.png"/>
          <p:cNvPicPr>
            <a:picLocks noChangeAspect="1"/>
          </p:cNvPicPr>
          <p:nvPr/>
        </p:nvPicPr>
        <p:blipFill>
          <a:blip r:embed="rId3">
            <a:lum bright="-20000" contrast="40000"/>
          </a:blip>
          <a:stretch>
            <a:fillRect/>
          </a:stretch>
        </p:blipFill>
        <p:spPr>
          <a:xfrm>
            <a:off x="3286116" y="2214578"/>
            <a:ext cx="1357304" cy="1357304"/>
          </a:xfrm>
          <a:prstGeom prst="rect">
            <a:avLst/>
          </a:prstGeom>
          <a:effectLst>
            <a:reflection blurRad="6350" stA="50000" endA="295" endPos="92000" dist="101600" dir="5400000" sy="-100000" algn="bl" rotWithShape="0"/>
          </a:effectLst>
        </p:spPr>
      </p:pic>
      <p:pic>
        <p:nvPicPr>
          <p:cNvPr id="8" name="7 Imagen" descr="icono_luz.png"/>
          <p:cNvPicPr>
            <a:picLocks noChangeAspect="1"/>
          </p:cNvPicPr>
          <p:nvPr/>
        </p:nvPicPr>
        <p:blipFill>
          <a:blip r:embed="rId3">
            <a:lum bright="-20000" contrast="40000"/>
          </a:blip>
          <a:stretch>
            <a:fillRect/>
          </a:stretch>
        </p:blipFill>
        <p:spPr>
          <a:xfrm>
            <a:off x="4357686" y="2214578"/>
            <a:ext cx="1357304" cy="1357304"/>
          </a:xfrm>
          <a:prstGeom prst="rect">
            <a:avLst/>
          </a:prstGeom>
          <a:effectLst>
            <a:reflection blurRad="6350" stA="50000" endA="295" endPos="92000" dist="101600" dir="5400000" sy="-100000" algn="bl" rotWithShape="0"/>
          </a:effectLst>
        </p:spPr>
      </p:pic>
      <p:pic>
        <p:nvPicPr>
          <p:cNvPr id="9" name="8 Imagen" descr="icono_luz.png"/>
          <p:cNvPicPr>
            <a:picLocks noChangeAspect="1"/>
          </p:cNvPicPr>
          <p:nvPr/>
        </p:nvPicPr>
        <p:blipFill>
          <a:blip r:embed="rId3">
            <a:lum bright="-20000" contrast="40000"/>
          </a:blip>
          <a:stretch>
            <a:fillRect/>
          </a:stretch>
        </p:blipFill>
        <p:spPr>
          <a:xfrm>
            <a:off x="3286116" y="3286130"/>
            <a:ext cx="1357304" cy="1357304"/>
          </a:xfrm>
          <a:prstGeom prst="rect">
            <a:avLst/>
          </a:prstGeom>
          <a:effectLst>
            <a:reflection blurRad="6350" stA="50000" endA="295" endPos="92000" dist="101600" dir="5400000" sy="-100000" algn="bl" rotWithShape="0"/>
          </a:effectLst>
        </p:spPr>
      </p:pic>
      <p:pic>
        <p:nvPicPr>
          <p:cNvPr id="10" name="9 Imagen" descr="icono_luz.png"/>
          <p:cNvPicPr>
            <a:picLocks noChangeAspect="1"/>
          </p:cNvPicPr>
          <p:nvPr/>
        </p:nvPicPr>
        <p:blipFill>
          <a:blip r:embed="rId3">
            <a:lum bright="-20000" contrast="40000"/>
          </a:blip>
          <a:stretch>
            <a:fillRect/>
          </a:stretch>
        </p:blipFill>
        <p:spPr>
          <a:xfrm>
            <a:off x="4357686" y="3286130"/>
            <a:ext cx="1357304" cy="1357304"/>
          </a:xfrm>
          <a:prstGeom prst="rect">
            <a:avLst/>
          </a:prstGeom>
          <a:effectLst>
            <a:reflection blurRad="6350" stA="50000" endA="295" endPos="92000" dist="101600" dir="5400000" sy="-100000" algn="bl" rotWithShape="0"/>
          </a:effectLst>
        </p:spPr>
      </p:pic>
      <p:pic>
        <p:nvPicPr>
          <p:cNvPr id="11" name="10 Imagen" descr="icono_luz.png"/>
          <p:cNvPicPr>
            <a:picLocks noChangeAspect="1"/>
          </p:cNvPicPr>
          <p:nvPr/>
        </p:nvPicPr>
        <p:blipFill>
          <a:blip r:embed="rId3">
            <a:lum bright="-20000" contrast="40000"/>
          </a:blip>
          <a:stretch>
            <a:fillRect/>
          </a:stretch>
        </p:blipFill>
        <p:spPr>
          <a:xfrm>
            <a:off x="3286116" y="4464848"/>
            <a:ext cx="1357304" cy="1357304"/>
          </a:xfrm>
          <a:prstGeom prst="rect">
            <a:avLst/>
          </a:prstGeom>
          <a:effectLst>
            <a:reflection blurRad="6350" stA="50000" endA="295" endPos="92000" dist="101600" dir="5400000" sy="-100000" algn="bl" rotWithShape="0"/>
          </a:effectLst>
        </p:spPr>
      </p:pic>
      <p:pic>
        <p:nvPicPr>
          <p:cNvPr id="12" name="11 Imagen" descr="icono_luz.png"/>
          <p:cNvPicPr>
            <a:picLocks noChangeAspect="1"/>
          </p:cNvPicPr>
          <p:nvPr/>
        </p:nvPicPr>
        <p:blipFill>
          <a:blip r:embed="rId3">
            <a:lum bright="-20000" contrast="40000"/>
          </a:blip>
          <a:stretch>
            <a:fillRect/>
          </a:stretch>
        </p:blipFill>
        <p:spPr>
          <a:xfrm>
            <a:off x="4357686" y="4464848"/>
            <a:ext cx="1357304" cy="1357304"/>
          </a:xfrm>
          <a:prstGeom prst="rect">
            <a:avLst/>
          </a:prstGeom>
          <a:effectLst>
            <a:reflection blurRad="6350" stA="50000" endA="295" endPos="92000" dist="101600" dir="5400000" sy="-100000" algn="bl" rotWithShape="0"/>
          </a:effectLst>
        </p:spPr>
      </p:pic>
      <p:sp>
        <p:nvSpPr>
          <p:cNvPr id="13" name="12 Rectángulo"/>
          <p:cNvSpPr/>
          <p:nvPr/>
        </p:nvSpPr>
        <p:spPr>
          <a:xfrm>
            <a:off x="-642974" y="-500084"/>
            <a:ext cx="10215634" cy="6286544"/>
          </a:xfrm>
          <a:prstGeom prst="rect">
            <a:avLst/>
          </a:prstGeom>
          <a:gradFill flip="none" rotWithShape="1">
            <a:gsLst>
              <a:gs pos="47000">
                <a:srgbClr val="FFF200"/>
              </a:gs>
              <a:gs pos="45000">
                <a:srgbClr val="FF7A00"/>
              </a:gs>
              <a:gs pos="70000">
                <a:srgbClr val="FF0300"/>
              </a:gs>
              <a:gs pos="100000">
                <a:srgbClr val="4D0808"/>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3"/>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1+#ppt_w/2"/>
                                          </p:val>
                                        </p:tav>
                                        <p:tav tm="100000">
                                          <p:val>
                                            <p:strVal val="#ppt_x"/>
                                          </p:val>
                                        </p:tav>
                                      </p:tavLst>
                                    </p:anim>
                                    <p:anim calcmode="lin" valueType="num">
                                      <p:cBhvr additive="base">
                                        <p:cTn id="18" dur="2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1+#ppt_w/2"/>
                                          </p:val>
                                        </p:tav>
                                        <p:tav tm="100000">
                                          <p:val>
                                            <p:strVal val="#ppt_x"/>
                                          </p:val>
                                        </p:tav>
                                      </p:tavLst>
                                    </p:anim>
                                    <p:anim calcmode="lin" valueType="num">
                                      <p:cBhvr additive="base">
                                        <p:cTn id="22" dur="2000" fill="hold"/>
                                        <p:tgtEl>
                                          <p:spTgt spid="9"/>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1+#ppt_w/2"/>
                                          </p:val>
                                        </p:tav>
                                        <p:tav tm="100000">
                                          <p:val>
                                            <p:strVal val="#ppt_x"/>
                                          </p:val>
                                        </p:tav>
                                      </p:tavLst>
                                    </p:anim>
                                    <p:anim calcmode="lin" valueType="num">
                                      <p:cBhvr additive="base">
                                        <p:cTn id="26" dur="2000" fill="hold"/>
                                        <p:tgtEl>
                                          <p:spTgt spid="11"/>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 calcmode="lin" valueType="num">
                                      <p:cBhvr additive="base">
                                        <p:cTn id="29" dur="2000" fill="hold"/>
                                        <p:tgtEl>
                                          <p:spTgt spid="4"/>
                                        </p:tgtEl>
                                        <p:attrNameLst>
                                          <p:attrName>ppt_x</p:attrName>
                                        </p:attrNameLst>
                                      </p:cBhvr>
                                      <p:tavLst>
                                        <p:tav tm="0">
                                          <p:val>
                                            <p:strVal val="0-#ppt_w/2"/>
                                          </p:val>
                                        </p:tav>
                                        <p:tav tm="100000">
                                          <p:val>
                                            <p:strVal val="#ppt_x"/>
                                          </p:val>
                                        </p:tav>
                                      </p:tavLst>
                                    </p:anim>
                                    <p:anim calcmode="lin" valueType="num">
                                      <p:cBhvr additive="base">
                                        <p:cTn id="30" dur="2000" fill="hold"/>
                                        <p:tgtEl>
                                          <p:spTgt spid="4"/>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6"/>
                                        </p:tgtEl>
                                        <p:attrNameLst>
                                          <p:attrName>style.visibility</p:attrName>
                                        </p:attrNameLst>
                                      </p:cBhvr>
                                      <p:to>
                                        <p:strVal val="visible"/>
                                      </p:to>
                                    </p:set>
                                    <p:anim calcmode="lin" valueType="num">
                                      <p:cBhvr additive="base">
                                        <p:cTn id="33" dur="2000" fill="hold"/>
                                        <p:tgtEl>
                                          <p:spTgt spid="6"/>
                                        </p:tgtEl>
                                        <p:attrNameLst>
                                          <p:attrName>ppt_x</p:attrName>
                                        </p:attrNameLst>
                                      </p:cBhvr>
                                      <p:tavLst>
                                        <p:tav tm="0">
                                          <p:val>
                                            <p:strVal val="0-#ppt_w/2"/>
                                          </p:val>
                                        </p:tav>
                                        <p:tav tm="100000">
                                          <p:val>
                                            <p:strVal val="#ppt_x"/>
                                          </p:val>
                                        </p:tav>
                                      </p:tavLst>
                                    </p:anim>
                                    <p:anim calcmode="lin" valueType="num">
                                      <p:cBhvr additive="base">
                                        <p:cTn id="34" dur="2000" fill="hold"/>
                                        <p:tgtEl>
                                          <p:spTgt spid="6"/>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2000" fill="hold"/>
                                        <p:tgtEl>
                                          <p:spTgt spid="8"/>
                                        </p:tgtEl>
                                        <p:attrNameLst>
                                          <p:attrName>ppt_x</p:attrName>
                                        </p:attrNameLst>
                                      </p:cBhvr>
                                      <p:tavLst>
                                        <p:tav tm="0">
                                          <p:val>
                                            <p:strVal val="0-#ppt_w/2"/>
                                          </p:val>
                                        </p:tav>
                                        <p:tav tm="100000">
                                          <p:val>
                                            <p:strVal val="#ppt_x"/>
                                          </p:val>
                                        </p:tav>
                                      </p:tavLst>
                                    </p:anim>
                                    <p:anim calcmode="lin" valueType="num">
                                      <p:cBhvr additive="base">
                                        <p:cTn id="38" dur="2000" fill="hold"/>
                                        <p:tgtEl>
                                          <p:spTgt spid="8"/>
                                        </p:tgtEl>
                                        <p:attrNameLst>
                                          <p:attrName>ppt_y</p:attrName>
                                        </p:attrNameLst>
                                      </p:cBhvr>
                                      <p:tavLst>
                                        <p:tav tm="0">
                                          <p:val>
                                            <p:strVal val="1+#ppt_h/2"/>
                                          </p:val>
                                        </p:tav>
                                        <p:tav tm="100000">
                                          <p:val>
                                            <p:strVal val="#ppt_y"/>
                                          </p:val>
                                        </p:tav>
                                      </p:tavLst>
                                    </p:anim>
                                  </p:childTnLst>
                                </p:cTn>
                              </p:par>
                              <p:par>
                                <p:cTn id="39" presetID="2" presetClass="entr" presetSubtype="12" fill="hold" nodeType="withEffect">
                                  <p:stCondLst>
                                    <p:cond delay="0"/>
                                  </p:stCondLst>
                                  <p:childTnLst>
                                    <p:set>
                                      <p:cBhvr>
                                        <p:cTn id="40" dur="1" fill="hold">
                                          <p:stCondLst>
                                            <p:cond delay="0"/>
                                          </p:stCondLst>
                                        </p:cTn>
                                        <p:tgtEl>
                                          <p:spTgt spid="10"/>
                                        </p:tgtEl>
                                        <p:attrNameLst>
                                          <p:attrName>style.visibility</p:attrName>
                                        </p:attrNameLst>
                                      </p:cBhvr>
                                      <p:to>
                                        <p:strVal val="visible"/>
                                      </p:to>
                                    </p:set>
                                    <p:anim calcmode="lin" valueType="num">
                                      <p:cBhvr additive="base">
                                        <p:cTn id="41" dur="2000" fill="hold"/>
                                        <p:tgtEl>
                                          <p:spTgt spid="10"/>
                                        </p:tgtEl>
                                        <p:attrNameLst>
                                          <p:attrName>ppt_x</p:attrName>
                                        </p:attrNameLst>
                                      </p:cBhvr>
                                      <p:tavLst>
                                        <p:tav tm="0">
                                          <p:val>
                                            <p:strVal val="0-#ppt_w/2"/>
                                          </p:val>
                                        </p:tav>
                                        <p:tav tm="100000">
                                          <p:val>
                                            <p:strVal val="#ppt_x"/>
                                          </p:val>
                                        </p:tav>
                                      </p:tavLst>
                                    </p:anim>
                                    <p:anim calcmode="lin" valueType="num">
                                      <p:cBhvr additive="base">
                                        <p:cTn id="42" dur="2000" fill="hold"/>
                                        <p:tgtEl>
                                          <p:spTgt spid="10"/>
                                        </p:tgtEl>
                                        <p:attrNameLst>
                                          <p:attrName>ppt_y</p:attrName>
                                        </p:attrNameLst>
                                      </p:cBhvr>
                                      <p:tavLst>
                                        <p:tav tm="0">
                                          <p:val>
                                            <p:strVal val="1+#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0-#ppt_w/2"/>
                                          </p:val>
                                        </p:tav>
                                        <p:tav tm="100000">
                                          <p:val>
                                            <p:strVal val="#ppt_x"/>
                                          </p:val>
                                        </p:tav>
                                      </p:tavLst>
                                    </p:anim>
                                    <p:anim calcmode="lin" valueType="num">
                                      <p:cBhvr additive="base">
                                        <p:cTn id="46" dur="2000" fill="hold"/>
                                        <p:tgtEl>
                                          <p:spTgt spid="12"/>
                                        </p:tgtEl>
                                        <p:attrNameLst>
                                          <p:attrName>ppt_y</p:attrName>
                                        </p:attrNameLst>
                                      </p:cBhvr>
                                      <p:tavLst>
                                        <p:tav tm="0">
                                          <p:val>
                                            <p:strVal val="1+#ppt_h/2"/>
                                          </p:val>
                                        </p:tav>
                                        <p:tav tm="100000">
                                          <p:val>
                                            <p:strVal val="#ppt_y"/>
                                          </p:val>
                                        </p:tav>
                                      </p:tavLst>
                                    </p:anim>
                                  </p:childTnLst>
                                </p:cTn>
                              </p:par>
                              <p:par>
                                <p:cTn id="47" presetID="8" presetClass="emph" presetSubtype="0" autoRev="1" fill="hold" nodeType="withEffect">
                                  <p:stCondLst>
                                    <p:cond delay="0"/>
                                  </p:stCondLst>
                                  <p:childTnLst>
                                    <p:animRot by="21600000">
                                      <p:cBhvr>
                                        <p:cTn id="48" dur="2000" fill="hold"/>
                                        <p:tgtEl>
                                          <p:spTgt spid="3"/>
                                        </p:tgtEl>
                                        <p:attrNameLst>
                                          <p:attrName>r</p:attrName>
                                        </p:attrNameLst>
                                      </p:cBhvr>
                                    </p:animRot>
                                  </p:childTnLst>
                                </p:cTn>
                              </p:par>
                              <p:par>
                                <p:cTn id="49" presetID="8" presetClass="emph" presetSubtype="0" autoRev="1" fill="hold" nodeType="withEffect">
                                  <p:stCondLst>
                                    <p:cond delay="0"/>
                                  </p:stCondLst>
                                  <p:childTnLst>
                                    <p:animRot by="21600000">
                                      <p:cBhvr>
                                        <p:cTn id="50" dur="2000" fill="hold"/>
                                        <p:tgtEl>
                                          <p:spTgt spid="5"/>
                                        </p:tgtEl>
                                        <p:attrNameLst>
                                          <p:attrName>r</p:attrName>
                                        </p:attrNameLst>
                                      </p:cBhvr>
                                    </p:animRot>
                                  </p:childTnLst>
                                </p:cTn>
                              </p:par>
                              <p:par>
                                <p:cTn id="51" presetID="8" presetClass="emph" presetSubtype="0" autoRev="1" fill="hold" nodeType="withEffect">
                                  <p:stCondLst>
                                    <p:cond delay="0"/>
                                  </p:stCondLst>
                                  <p:childTnLst>
                                    <p:animRot by="21600000">
                                      <p:cBhvr>
                                        <p:cTn id="52" dur="2000" fill="hold"/>
                                        <p:tgtEl>
                                          <p:spTgt spid="7"/>
                                        </p:tgtEl>
                                        <p:attrNameLst>
                                          <p:attrName>r</p:attrName>
                                        </p:attrNameLst>
                                      </p:cBhvr>
                                    </p:animRot>
                                  </p:childTnLst>
                                </p:cTn>
                              </p:par>
                              <p:par>
                                <p:cTn id="53" presetID="8" presetClass="emph" presetSubtype="0" autoRev="1" fill="hold" nodeType="withEffect">
                                  <p:stCondLst>
                                    <p:cond delay="0"/>
                                  </p:stCondLst>
                                  <p:childTnLst>
                                    <p:animRot by="21600000">
                                      <p:cBhvr>
                                        <p:cTn id="54" dur="2000" fill="hold"/>
                                        <p:tgtEl>
                                          <p:spTgt spid="9"/>
                                        </p:tgtEl>
                                        <p:attrNameLst>
                                          <p:attrName>r</p:attrName>
                                        </p:attrNameLst>
                                      </p:cBhvr>
                                    </p:animRot>
                                  </p:childTnLst>
                                </p:cTn>
                              </p:par>
                              <p:par>
                                <p:cTn id="55" presetID="8" presetClass="emph" presetSubtype="0" autoRev="1" fill="hold" nodeType="withEffect">
                                  <p:stCondLst>
                                    <p:cond delay="0"/>
                                  </p:stCondLst>
                                  <p:childTnLst>
                                    <p:animRot by="21600000">
                                      <p:cBhvr>
                                        <p:cTn id="56" dur="2000" fill="hold"/>
                                        <p:tgtEl>
                                          <p:spTgt spid="11"/>
                                        </p:tgtEl>
                                        <p:attrNameLst>
                                          <p:attrName>r</p:attrName>
                                        </p:attrNameLst>
                                      </p:cBhvr>
                                    </p:animRot>
                                  </p:childTnLst>
                                </p:cTn>
                              </p:par>
                              <p:par>
                                <p:cTn id="57" presetID="8" presetClass="emph" presetSubtype="0" autoRev="1" fill="hold" nodeType="withEffect">
                                  <p:stCondLst>
                                    <p:cond delay="0"/>
                                  </p:stCondLst>
                                  <p:childTnLst>
                                    <p:animRot by="-21600000">
                                      <p:cBhvr>
                                        <p:cTn id="58" dur="2000" fill="hold"/>
                                        <p:tgtEl>
                                          <p:spTgt spid="4"/>
                                        </p:tgtEl>
                                        <p:attrNameLst>
                                          <p:attrName>r</p:attrName>
                                        </p:attrNameLst>
                                      </p:cBhvr>
                                    </p:animRot>
                                  </p:childTnLst>
                                </p:cTn>
                              </p:par>
                              <p:par>
                                <p:cTn id="59" presetID="8" presetClass="emph" presetSubtype="0" autoRev="1" fill="hold" nodeType="withEffect">
                                  <p:stCondLst>
                                    <p:cond delay="0"/>
                                  </p:stCondLst>
                                  <p:childTnLst>
                                    <p:animRot by="-21600000">
                                      <p:cBhvr>
                                        <p:cTn id="60" dur="2000" fill="hold"/>
                                        <p:tgtEl>
                                          <p:spTgt spid="6"/>
                                        </p:tgtEl>
                                        <p:attrNameLst>
                                          <p:attrName>r</p:attrName>
                                        </p:attrNameLst>
                                      </p:cBhvr>
                                    </p:animRot>
                                  </p:childTnLst>
                                </p:cTn>
                              </p:par>
                              <p:par>
                                <p:cTn id="61" presetID="8" presetClass="emph" presetSubtype="0" autoRev="1" fill="hold" nodeType="withEffect">
                                  <p:stCondLst>
                                    <p:cond delay="0"/>
                                  </p:stCondLst>
                                  <p:childTnLst>
                                    <p:animRot by="-21600000">
                                      <p:cBhvr>
                                        <p:cTn id="62" dur="2000" fill="hold"/>
                                        <p:tgtEl>
                                          <p:spTgt spid="8"/>
                                        </p:tgtEl>
                                        <p:attrNameLst>
                                          <p:attrName>r</p:attrName>
                                        </p:attrNameLst>
                                      </p:cBhvr>
                                    </p:animRot>
                                  </p:childTnLst>
                                </p:cTn>
                              </p:par>
                              <p:par>
                                <p:cTn id="63" presetID="8" presetClass="emph" presetSubtype="0" autoRev="1" fill="hold" nodeType="withEffect">
                                  <p:stCondLst>
                                    <p:cond delay="0"/>
                                  </p:stCondLst>
                                  <p:childTnLst>
                                    <p:animRot by="-21600000">
                                      <p:cBhvr>
                                        <p:cTn id="64" dur="2000" fill="hold"/>
                                        <p:tgtEl>
                                          <p:spTgt spid="10"/>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12"/>
                                        </p:tgtEl>
                                        <p:attrNameLst>
                                          <p:attrName>r</p:attrName>
                                        </p:attrNameLst>
                                      </p:cBhvr>
                                    </p:animRot>
                                  </p:childTnLst>
                                </p:cTn>
                              </p:par>
                            </p:childTnLst>
                          </p:cTn>
                        </p:par>
                        <p:par>
                          <p:cTn id="67" fill="hold">
                            <p:stCondLst>
                              <p:cond delay="4000"/>
                            </p:stCondLst>
                            <p:childTnLst>
                              <p:par>
                                <p:cTn id="68" presetID="2" presetClass="exit" presetSubtype="12" fill="hold" nodeType="afterEffect">
                                  <p:stCondLst>
                                    <p:cond delay="0"/>
                                  </p:stCondLst>
                                  <p:childTnLst>
                                    <p:anim calcmode="lin" valueType="num">
                                      <p:cBhvr additive="base">
                                        <p:cTn id="69" dur="2000"/>
                                        <p:tgtEl>
                                          <p:spTgt spid="3"/>
                                        </p:tgtEl>
                                        <p:attrNameLst>
                                          <p:attrName>ppt_x</p:attrName>
                                        </p:attrNameLst>
                                      </p:cBhvr>
                                      <p:tavLst>
                                        <p:tav tm="0">
                                          <p:val>
                                            <p:strVal val="ppt_x"/>
                                          </p:val>
                                        </p:tav>
                                        <p:tav tm="100000">
                                          <p:val>
                                            <p:strVal val="0-ppt_w/2"/>
                                          </p:val>
                                        </p:tav>
                                      </p:tavLst>
                                    </p:anim>
                                    <p:anim calcmode="lin" valueType="num">
                                      <p:cBhvr additive="base">
                                        <p:cTn id="70" dur="2000"/>
                                        <p:tgtEl>
                                          <p:spTgt spid="3"/>
                                        </p:tgtEl>
                                        <p:attrNameLst>
                                          <p:attrName>ppt_y</p:attrName>
                                        </p:attrNameLst>
                                      </p:cBhvr>
                                      <p:tavLst>
                                        <p:tav tm="0">
                                          <p:val>
                                            <p:strVal val="ppt_y"/>
                                          </p:val>
                                        </p:tav>
                                        <p:tav tm="100000">
                                          <p:val>
                                            <p:strVal val="1+ppt_h/2"/>
                                          </p:val>
                                        </p:tav>
                                      </p:tavLst>
                                    </p:anim>
                                    <p:set>
                                      <p:cBhvr>
                                        <p:cTn id="71" dur="1" fill="hold">
                                          <p:stCondLst>
                                            <p:cond delay="1999"/>
                                          </p:stCondLst>
                                        </p:cTn>
                                        <p:tgtEl>
                                          <p:spTgt spid="3"/>
                                        </p:tgtEl>
                                        <p:attrNameLst>
                                          <p:attrName>style.visibility</p:attrName>
                                        </p:attrNameLst>
                                      </p:cBhvr>
                                      <p:to>
                                        <p:strVal val="hidden"/>
                                      </p:to>
                                    </p:set>
                                  </p:childTnLst>
                                </p:cTn>
                              </p:par>
                              <p:par>
                                <p:cTn id="72" presetID="2" presetClass="exit" presetSubtype="12" fill="hold" nodeType="withEffect">
                                  <p:stCondLst>
                                    <p:cond delay="0"/>
                                  </p:stCondLst>
                                  <p:childTnLst>
                                    <p:anim calcmode="lin" valueType="num">
                                      <p:cBhvr additive="base">
                                        <p:cTn id="73" dur="2000"/>
                                        <p:tgtEl>
                                          <p:spTgt spid="5"/>
                                        </p:tgtEl>
                                        <p:attrNameLst>
                                          <p:attrName>ppt_x</p:attrName>
                                        </p:attrNameLst>
                                      </p:cBhvr>
                                      <p:tavLst>
                                        <p:tav tm="0">
                                          <p:val>
                                            <p:strVal val="ppt_x"/>
                                          </p:val>
                                        </p:tav>
                                        <p:tav tm="100000">
                                          <p:val>
                                            <p:strVal val="0-ppt_w/2"/>
                                          </p:val>
                                        </p:tav>
                                      </p:tavLst>
                                    </p:anim>
                                    <p:anim calcmode="lin" valueType="num">
                                      <p:cBhvr additive="base">
                                        <p:cTn id="74" dur="2000"/>
                                        <p:tgtEl>
                                          <p:spTgt spid="5"/>
                                        </p:tgtEl>
                                        <p:attrNameLst>
                                          <p:attrName>ppt_y</p:attrName>
                                        </p:attrNameLst>
                                      </p:cBhvr>
                                      <p:tavLst>
                                        <p:tav tm="0">
                                          <p:val>
                                            <p:strVal val="ppt_y"/>
                                          </p:val>
                                        </p:tav>
                                        <p:tav tm="100000">
                                          <p:val>
                                            <p:strVal val="1+ppt_h/2"/>
                                          </p:val>
                                        </p:tav>
                                      </p:tavLst>
                                    </p:anim>
                                    <p:set>
                                      <p:cBhvr>
                                        <p:cTn id="75" dur="1" fill="hold">
                                          <p:stCondLst>
                                            <p:cond delay="1999"/>
                                          </p:stCondLst>
                                        </p:cTn>
                                        <p:tgtEl>
                                          <p:spTgt spid="5"/>
                                        </p:tgtEl>
                                        <p:attrNameLst>
                                          <p:attrName>style.visibility</p:attrName>
                                        </p:attrNameLst>
                                      </p:cBhvr>
                                      <p:to>
                                        <p:strVal val="hidden"/>
                                      </p:to>
                                    </p:set>
                                  </p:childTnLst>
                                </p:cTn>
                              </p:par>
                              <p:par>
                                <p:cTn id="76" presetID="2" presetClass="exit" presetSubtype="12" fill="hold" nodeType="withEffect">
                                  <p:stCondLst>
                                    <p:cond delay="0"/>
                                  </p:stCondLst>
                                  <p:childTnLst>
                                    <p:anim calcmode="lin" valueType="num">
                                      <p:cBhvr additive="base">
                                        <p:cTn id="77" dur="2000"/>
                                        <p:tgtEl>
                                          <p:spTgt spid="7"/>
                                        </p:tgtEl>
                                        <p:attrNameLst>
                                          <p:attrName>ppt_x</p:attrName>
                                        </p:attrNameLst>
                                      </p:cBhvr>
                                      <p:tavLst>
                                        <p:tav tm="0">
                                          <p:val>
                                            <p:strVal val="ppt_x"/>
                                          </p:val>
                                        </p:tav>
                                        <p:tav tm="100000">
                                          <p:val>
                                            <p:strVal val="0-ppt_w/2"/>
                                          </p:val>
                                        </p:tav>
                                      </p:tavLst>
                                    </p:anim>
                                    <p:anim calcmode="lin" valueType="num">
                                      <p:cBhvr additive="base">
                                        <p:cTn id="78" dur="2000"/>
                                        <p:tgtEl>
                                          <p:spTgt spid="7"/>
                                        </p:tgtEl>
                                        <p:attrNameLst>
                                          <p:attrName>ppt_y</p:attrName>
                                        </p:attrNameLst>
                                      </p:cBhvr>
                                      <p:tavLst>
                                        <p:tav tm="0">
                                          <p:val>
                                            <p:strVal val="ppt_y"/>
                                          </p:val>
                                        </p:tav>
                                        <p:tav tm="100000">
                                          <p:val>
                                            <p:strVal val="1+ppt_h/2"/>
                                          </p:val>
                                        </p:tav>
                                      </p:tavLst>
                                    </p:anim>
                                    <p:set>
                                      <p:cBhvr>
                                        <p:cTn id="79" dur="1" fill="hold">
                                          <p:stCondLst>
                                            <p:cond delay="1999"/>
                                          </p:stCondLst>
                                        </p:cTn>
                                        <p:tgtEl>
                                          <p:spTgt spid="7"/>
                                        </p:tgtEl>
                                        <p:attrNameLst>
                                          <p:attrName>style.visibility</p:attrName>
                                        </p:attrNameLst>
                                      </p:cBhvr>
                                      <p:to>
                                        <p:strVal val="hidden"/>
                                      </p:to>
                                    </p:set>
                                  </p:childTnLst>
                                </p:cTn>
                              </p:par>
                              <p:par>
                                <p:cTn id="80" presetID="2" presetClass="exit" presetSubtype="12" fill="hold" nodeType="withEffect">
                                  <p:stCondLst>
                                    <p:cond delay="0"/>
                                  </p:stCondLst>
                                  <p:childTnLst>
                                    <p:anim calcmode="lin" valueType="num">
                                      <p:cBhvr additive="base">
                                        <p:cTn id="81" dur="2000"/>
                                        <p:tgtEl>
                                          <p:spTgt spid="9"/>
                                        </p:tgtEl>
                                        <p:attrNameLst>
                                          <p:attrName>ppt_x</p:attrName>
                                        </p:attrNameLst>
                                      </p:cBhvr>
                                      <p:tavLst>
                                        <p:tav tm="0">
                                          <p:val>
                                            <p:strVal val="ppt_x"/>
                                          </p:val>
                                        </p:tav>
                                        <p:tav tm="100000">
                                          <p:val>
                                            <p:strVal val="0-ppt_w/2"/>
                                          </p:val>
                                        </p:tav>
                                      </p:tavLst>
                                    </p:anim>
                                    <p:anim calcmode="lin" valueType="num">
                                      <p:cBhvr additive="base">
                                        <p:cTn id="82" dur="2000"/>
                                        <p:tgtEl>
                                          <p:spTgt spid="9"/>
                                        </p:tgtEl>
                                        <p:attrNameLst>
                                          <p:attrName>ppt_y</p:attrName>
                                        </p:attrNameLst>
                                      </p:cBhvr>
                                      <p:tavLst>
                                        <p:tav tm="0">
                                          <p:val>
                                            <p:strVal val="ppt_y"/>
                                          </p:val>
                                        </p:tav>
                                        <p:tav tm="100000">
                                          <p:val>
                                            <p:strVal val="1+ppt_h/2"/>
                                          </p:val>
                                        </p:tav>
                                      </p:tavLst>
                                    </p:anim>
                                    <p:set>
                                      <p:cBhvr>
                                        <p:cTn id="83" dur="1" fill="hold">
                                          <p:stCondLst>
                                            <p:cond delay="1999"/>
                                          </p:stCondLst>
                                        </p:cTn>
                                        <p:tgtEl>
                                          <p:spTgt spid="9"/>
                                        </p:tgtEl>
                                        <p:attrNameLst>
                                          <p:attrName>style.visibility</p:attrName>
                                        </p:attrNameLst>
                                      </p:cBhvr>
                                      <p:to>
                                        <p:strVal val="hidden"/>
                                      </p:to>
                                    </p:set>
                                  </p:childTnLst>
                                </p:cTn>
                              </p:par>
                              <p:par>
                                <p:cTn id="84" presetID="2" presetClass="exit" presetSubtype="12" fill="hold" nodeType="withEffect">
                                  <p:stCondLst>
                                    <p:cond delay="0"/>
                                  </p:stCondLst>
                                  <p:childTnLst>
                                    <p:anim calcmode="lin" valueType="num">
                                      <p:cBhvr additive="base">
                                        <p:cTn id="85" dur="2000"/>
                                        <p:tgtEl>
                                          <p:spTgt spid="11"/>
                                        </p:tgtEl>
                                        <p:attrNameLst>
                                          <p:attrName>ppt_x</p:attrName>
                                        </p:attrNameLst>
                                      </p:cBhvr>
                                      <p:tavLst>
                                        <p:tav tm="0">
                                          <p:val>
                                            <p:strVal val="ppt_x"/>
                                          </p:val>
                                        </p:tav>
                                        <p:tav tm="100000">
                                          <p:val>
                                            <p:strVal val="0-ppt_w/2"/>
                                          </p:val>
                                        </p:tav>
                                      </p:tavLst>
                                    </p:anim>
                                    <p:anim calcmode="lin" valueType="num">
                                      <p:cBhvr additive="base">
                                        <p:cTn id="86" dur="2000"/>
                                        <p:tgtEl>
                                          <p:spTgt spid="11"/>
                                        </p:tgtEl>
                                        <p:attrNameLst>
                                          <p:attrName>ppt_y</p:attrName>
                                        </p:attrNameLst>
                                      </p:cBhvr>
                                      <p:tavLst>
                                        <p:tav tm="0">
                                          <p:val>
                                            <p:strVal val="ppt_y"/>
                                          </p:val>
                                        </p:tav>
                                        <p:tav tm="100000">
                                          <p:val>
                                            <p:strVal val="1+ppt_h/2"/>
                                          </p:val>
                                        </p:tav>
                                      </p:tavLst>
                                    </p:anim>
                                    <p:set>
                                      <p:cBhvr>
                                        <p:cTn id="87" dur="1" fill="hold">
                                          <p:stCondLst>
                                            <p:cond delay="1999"/>
                                          </p:stCondLst>
                                        </p:cTn>
                                        <p:tgtEl>
                                          <p:spTgt spid="11"/>
                                        </p:tgtEl>
                                        <p:attrNameLst>
                                          <p:attrName>style.visibility</p:attrName>
                                        </p:attrNameLst>
                                      </p:cBhvr>
                                      <p:to>
                                        <p:strVal val="hidden"/>
                                      </p:to>
                                    </p:set>
                                  </p:childTnLst>
                                </p:cTn>
                              </p:par>
                              <p:par>
                                <p:cTn id="88" presetID="2" presetClass="exit" presetSubtype="6" fill="hold" nodeType="withEffect">
                                  <p:stCondLst>
                                    <p:cond delay="0"/>
                                  </p:stCondLst>
                                  <p:childTnLst>
                                    <p:anim calcmode="lin" valueType="num">
                                      <p:cBhvr additive="base">
                                        <p:cTn id="89" dur="2000"/>
                                        <p:tgtEl>
                                          <p:spTgt spid="4"/>
                                        </p:tgtEl>
                                        <p:attrNameLst>
                                          <p:attrName>ppt_x</p:attrName>
                                        </p:attrNameLst>
                                      </p:cBhvr>
                                      <p:tavLst>
                                        <p:tav tm="0">
                                          <p:val>
                                            <p:strVal val="ppt_x"/>
                                          </p:val>
                                        </p:tav>
                                        <p:tav tm="100000">
                                          <p:val>
                                            <p:strVal val="1+ppt_w/2"/>
                                          </p:val>
                                        </p:tav>
                                      </p:tavLst>
                                    </p:anim>
                                    <p:anim calcmode="lin" valueType="num">
                                      <p:cBhvr additive="base">
                                        <p:cTn id="90" dur="2000"/>
                                        <p:tgtEl>
                                          <p:spTgt spid="4"/>
                                        </p:tgtEl>
                                        <p:attrNameLst>
                                          <p:attrName>ppt_y</p:attrName>
                                        </p:attrNameLst>
                                      </p:cBhvr>
                                      <p:tavLst>
                                        <p:tav tm="0">
                                          <p:val>
                                            <p:strVal val="ppt_y"/>
                                          </p:val>
                                        </p:tav>
                                        <p:tav tm="100000">
                                          <p:val>
                                            <p:strVal val="1+ppt_h/2"/>
                                          </p:val>
                                        </p:tav>
                                      </p:tavLst>
                                    </p:anim>
                                    <p:set>
                                      <p:cBhvr>
                                        <p:cTn id="91" dur="1" fill="hold">
                                          <p:stCondLst>
                                            <p:cond delay="1999"/>
                                          </p:stCondLst>
                                        </p:cTn>
                                        <p:tgtEl>
                                          <p:spTgt spid="4"/>
                                        </p:tgtEl>
                                        <p:attrNameLst>
                                          <p:attrName>style.visibility</p:attrName>
                                        </p:attrNameLst>
                                      </p:cBhvr>
                                      <p:to>
                                        <p:strVal val="hidden"/>
                                      </p:to>
                                    </p:set>
                                  </p:childTnLst>
                                </p:cTn>
                              </p:par>
                              <p:par>
                                <p:cTn id="92" presetID="2" presetClass="exit" presetSubtype="6" fill="hold" nodeType="withEffect">
                                  <p:stCondLst>
                                    <p:cond delay="0"/>
                                  </p:stCondLst>
                                  <p:childTnLst>
                                    <p:anim calcmode="lin" valueType="num">
                                      <p:cBhvr additive="base">
                                        <p:cTn id="93" dur="2000"/>
                                        <p:tgtEl>
                                          <p:spTgt spid="6"/>
                                        </p:tgtEl>
                                        <p:attrNameLst>
                                          <p:attrName>ppt_x</p:attrName>
                                        </p:attrNameLst>
                                      </p:cBhvr>
                                      <p:tavLst>
                                        <p:tav tm="0">
                                          <p:val>
                                            <p:strVal val="ppt_x"/>
                                          </p:val>
                                        </p:tav>
                                        <p:tav tm="100000">
                                          <p:val>
                                            <p:strVal val="1+ppt_w/2"/>
                                          </p:val>
                                        </p:tav>
                                      </p:tavLst>
                                    </p:anim>
                                    <p:anim calcmode="lin" valueType="num">
                                      <p:cBhvr additive="base">
                                        <p:cTn id="94" dur="2000"/>
                                        <p:tgtEl>
                                          <p:spTgt spid="6"/>
                                        </p:tgtEl>
                                        <p:attrNameLst>
                                          <p:attrName>ppt_y</p:attrName>
                                        </p:attrNameLst>
                                      </p:cBhvr>
                                      <p:tavLst>
                                        <p:tav tm="0">
                                          <p:val>
                                            <p:strVal val="ppt_y"/>
                                          </p:val>
                                        </p:tav>
                                        <p:tav tm="100000">
                                          <p:val>
                                            <p:strVal val="1+ppt_h/2"/>
                                          </p:val>
                                        </p:tav>
                                      </p:tavLst>
                                    </p:anim>
                                    <p:set>
                                      <p:cBhvr>
                                        <p:cTn id="95" dur="1" fill="hold">
                                          <p:stCondLst>
                                            <p:cond delay="1999"/>
                                          </p:stCondLst>
                                        </p:cTn>
                                        <p:tgtEl>
                                          <p:spTgt spid="6"/>
                                        </p:tgtEl>
                                        <p:attrNameLst>
                                          <p:attrName>style.visibility</p:attrName>
                                        </p:attrNameLst>
                                      </p:cBhvr>
                                      <p:to>
                                        <p:strVal val="hidden"/>
                                      </p:to>
                                    </p:set>
                                  </p:childTnLst>
                                </p:cTn>
                              </p:par>
                              <p:par>
                                <p:cTn id="96" presetID="2" presetClass="exit" presetSubtype="6" fill="hold" nodeType="withEffect">
                                  <p:stCondLst>
                                    <p:cond delay="0"/>
                                  </p:stCondLst>
                                  <p:childTnLst>
                                    <p:anim calcmode="lin" valueType="num">
                                      <p:cBhvr additive="base">
                                        <p:cTn id="97" dur="2000"/>
                                        <p:tgtEl>
                                          <p:spTgt spid="8"/>
                                        </p:tgtEl>
                                        <p:attrNameLst>
                                          <p:attrName>ppt_x</p:attrName>
                                        </p:attrNameLst>
                                      </p:cBhvr>
                                      <p:tavLst>
                                        <p:tav tm="0">
                                          <p:val>
                                            <p:strVal val="ppt_x"/>
                                          </p:val>
                                        </p:tav>
                                        <p:tav tm="100000">
                                          <p:val>
                                            <p:strVal val="1+ppt_w/2"/>
                                          </p:val>
                                        </p:tav>
                                      </p:tavLst>
                                    </p:anim>
                                    <p:anim calcmode="lin" valueType="num">
                                      <p:cBhvr additive="base">
                                        <p:cTn id="98" dur="2000"/>
                                        <p:tgtEl>
                                          <p:spTgt spid="8"/>
                                        </p:tgtEl>
                                        <p:attrNameLst>
                                          <p:attrName>ppt_y</p:attrName>
                                        </p:attrNameLst>
                                      </p:cBhvr>
                                      <p:tavLst>
                                        <p:tav tm="0">
                                          <p:val>
                                            <p:strVal val="ppt_y"/>
                                          </p:val>
                                        </p:tav>
                                        <p:tav tm="100000">
                                          <p:val>
                                            <p:strVal val="1+ppt_h/2"/>
                                          </p:val>
                                        </p:tav>
                                      </p:tavLst>
                                    </p:anim>
                                    <p:set>
                                      <p:cBhvr>
                                        <p:cTn id="99" dur="1" fill="hold">
                                          <p:stCondLst>
                                            <p:cond delay="1999"/>
                                          </p:stCondLst>
                                        </p:cTn>
                                        <p:tgtEl>
                                          <p:spTgt spid="8"/>
                                        </p:tgtEl>
                                        <p:attrNameLst>
                                          <p:attrName>style.visibility</p:attrName>
                                        </p:attrNameLst>
                                      </p:cBhvr>
                                      <p:to>
                                        <p:strVal val="hidden"/>
                                      </p:to>
                                    </p:set>
                                  </p:childTnLst>
                                </p:cTn>
                              </p:par>
                              <p:par>
                                <p:cTn id="100" presetID="2" presetClass="exit" presetSubtype="6" fill="hold" nodeType="withEffect">
                                  <p:stCondLst>
                                    <p:cond delay="0"/>
                                  </p:stCondLst>
                                  <p:childTnLst>
                                    <p:anim calcmode="lin" valueType="num">
                                      <p:cBhvr additive="base">
                                        <p:cTn id="101" dur="2000"/>
                                        <p:tgtEl>
                                          <p:spTgt spid="10"/>
                                        </p:tgtEl>
                                        <p:attrNameLst>
                                          <p:attrName>ppt_x</p:attrName>
                                        </p:attrNameLst>
                                      </p:cBhvr>
                                      <p:tavLst>
                                        <p:tav tm="0">
                                          <p:val>
                                            <p:strVal val="ppt_x"/>
                                          </p:val>
                                        </p:tav>
                                        <p:tav tm="100000">
                                          <p:val>
                                            <p:strVal val="1+ppt_w/2"/>
                                          </p:val>
                                        </p:tav>
                                      </p:tavLst>
                                    </p:anim>
                                    <p:anim calcmode="lin" valueType="num">
                                      <p:cBhvr additive="base">
                                        <p:cTn id="102" dur="2000"/>
                                        <p:tgtEl>
                                          <p:spTgt spid="10"/>
                                        </p:tgtEl>
                                        <p:attrNameLst>
                                          <p:attrName>ppt_y</p:attrName>
                                        </p:attrNameLst>
                                      </p:cBhvr>
                                      <p:tavLst>
                                        <p:tav tm="0">
                                          <p:val>
                                            <p:strVal val="ppt_y"/>
                                          </p:val>
                                        </p:tav>
                                        <p:tav tm="100000">
                                          <p:val>
                                            <p:strVal val="1+ppt_h/2"/>
                                          </p:val>
                                        </p:tav>
                                      </p:tavLst>
                                    </p:anim>
                                    <p:set>
                                      <p:cBhvr>
                                        <p:cTn id="103" dur="1" fill="hold">
                                          <p:stCondLst>
                                            <p:cond delay="1999"/>
                                          </p:stCondLst>
                                        </p:cTn>
                                        <p:tgtEl>
                                          <p:spTgt spid="10"/>
                                        </p:tgtEl>
                                        <p:attrNameLst>
                                          <p:attrName>style.visibility</p:attrName>
                                        </p:attrNameLst>
                                      </p:cBhvr>
                                      <p:to>
                                        <p:strVal val="hidden"/>
                                      </p:to>
                                    </p:set>
                                  </p:childTnLst>
                                </p:cTn>
                              </p:par>
                              <p:par>
                                <p:cTn id="104" presetID="2" presetClass="exit" presetSubtype="6" fill="hold" nodeType="withEffect">
                                  <p:stCondLst>
                                    <p:cond delay="0"/>
                                  </p:stCondLst>
                                  <p:childTnLst>
                                    <p:anim calcmode="lin" valueType="num">
                                      <p:cBhvr additive="base">
                                        <p:cTn id="105" dur="2000"/>
                                        <p:tgtEl>
                                          <p:spTgt spid="12"/>
                                        </p:tgtEl>
                                        <p:attrNameLst>
                                          <p:attrName>ppt_x</p:attrName>
                                        </p:attrNameLst>
                                      </p:cBhvr>
                                      <p:tavLst>
                                        <p:tav tm="0">
                                          <p:val>
                                            <p:strVal val="ppt_x"/>
                                          </p:val>
                                        </p:tav>
                                        <p:tav tm="100000">
                                          <p:val>
                                            <p:strVal val="1+ppt_w/2"/>
                                          </p:val>
                                        </p:tav>
                                      </p:tavLst>
                                    </p:anim>
                                    <p:anim calcmode="lin" valueType="num">
                                      <p:cBhvr additive="base">
                                        <p:cTn id="106" dur="2000"/>
                                        <p:tgtEl>
                                          <p:spTgt spid="12"/>
                                        </p:tgtEl>
                                        <p:attrNameLst>
                                          <p:attrName>ppt_y</p:attrName>
                                        </p:attrNameLst>
                                      </p:cBhvr>
                                      <p:tavLst>
                                        <p:tav tm="0">
                                          <p:val>
                                            <p:strVal val="ppt_y"/>
                                          </p:val>
                                        </p:tav>
                                        <p:tav tm="100000">
                                          <p:val>
                                            <p:strVal val="1+ppt_h/2"/>
                                          </p:val>
                                        </p:tav>
                                      </p:tavLst>
                                    </p:anim>
                                    <p:set>
                                      <p:cBhvr>
                                        <p:cTn id="107" dur="1" fill="hold">
                                          <p:stCondLst>
                                            <p:cond delay="1999"/>
                                          </p:stCondLst>
                                        </p:cTn>
                                        <p:tgtEl>
                                          <p:spTgt spid="12"/>
                                        </p:tgtEl>
                                        <p:attrNameLst>
                                          <p:attrName>style.visibility</p:attrName>
                                        </p:attrNameLst>
                                      </p:cBhvr>
                                      <p:to>
                                        <p:strVal val="hidden"/>
                                      </p:to>
                                    </p:set>
                                  </p:childTnLst>
                                </p:cTn>
                              </p:par>
                              <p:par>
                                <p:cTn id="108" presetID="8" presetClass="emph" presetSubtype="0" autoRev="1" fill="hold" nodeType="withEffect">
                                  <p:stCondLst>
                                    <p:cond delay="0"/>
                                  </p:stCondLst>
                                  <p:childTnLst>
                                    <p:animRot by="21600000">
                                      <p:cBhvr>
                                        <p:cTn id="109" dur="2000" fill="hold"/>
                                        <p:tgtEl>
                                          <p:spTgt spid="3"/>
                                        </p:tgtEl>
                                        <p:attrNameLst>
                                          <p:attrName>r</p:attrName>
                                        </p:attrNameLst>
                                      </p:cBhvr>
                                    </p:animRot>
                                  </p:childTnLst>
                                </p:cTn>
                              </p:par>
                              <p:par>
                                <p:cTn id="110" presetID="8" presetClass="emph" presetSubtype="0" autoRev="1" fill="hold" nodeType="withEffect">
                                  <p:stCondLst>
                                    <p:cond delay="0"/>
                                  </p:stCondLst>
                                  <p:childTnLst>
                                    <p:animRot by="21600000">
                                      <p:cBhvr>
                                        <p:cTn id="111" dur="2000" fill="hold"/>
                                        <p:tgtEl>
                                          <p:spTgt spid="5"/>
                                        </p:tgtEl>
                                        <p:attrNameLst>
                                          <p:attrName>r</p:attrName>
                                        </p:attrNameLst>
                                      </p:cBhvr>
                                    </p:animRot>
                                  </p:childTnLst>
                                </p:cTn>
                              </p:par>
                              <p:par>
                                <p:cTn id="112" presetID="8" presetClass="emph" presetSubtype="0" autoRev="1" fill="hold" nodeType="withEffect">
                                  <p:stCondLst>
                                    <p:cond delay="0"/>
                                  </p:stCondLst>
                                  <p:childTnLst>
                                    <p:animRot by="21600000">
                                      <p:cBhvr>
                                        <p:cTn id="113" dur="2000" fill="hold"/>
                                        <p:tgtEl>
                                          <p:spTgt spid="7"/>
                                        </p:tgtEl>
                                        <p:attrNameLst>
                                          <p:attrName>r</p:attrName>
                                        </p:attrNameLst>
                                      </p:cBhvr>
                                    </p:animRot>
                                  </p:childTnLst>
                                </p:cTn>
                              </p:par>
                              <p:par>
                                <p:cTn id="114" presetID="8" presetClass="emph" presetSubtype="0" autoRev="1" fill="hold" nodeType="withEffect">
                                  <p:stCondLst>
                                    <p:cond delay="0"/>
                                  </p:stCondLst>
                                  <p:childTnLst>
                                    <p:animRot by="21600000">
                                      <p:cBhvr>
                                        <p:cTn id="115" dur="2000" fill="hold"/>
                                        <p:tgtEl>
                                          <p:spTgt spid="9"/>
                                        </p:tgtEl>
                                        <p:attrNameLst>
                                          <p:attrName>r</p:attrName>
                                        </p:attrNameLst>
                                      </p:cBhvr>
                                    </p:animRot>
                                  </p:childTnLst>
                                </p:cTn>
                              </p:par>
                              <p:par>
                                <p:cTn id="116" presetID="8" presetClass="emph" presetSubtype="0" autoRev="1" fill="hold" nodeType="withEffect">
                                  <p:stCondLst>
                                    <p:cond delay="0"/>
                                  </p:stCondLst>
                                  <p:childTnLst>
                                    <p:animRot by="21600000">
                                      <p:cBhvr>
                                        <p:cTn id="117" dur="2000" fill="hold"/>
                                        <p:tgtEl>
                                          <p:spTgt spid="11"/>
                                        </p:tgtEl>
                                        <p:attrNameLst>
                                          <p:attrName>r</p:attrName>
                                        </p:attrNameLst>
                                      </p:cBhvr>
                                    </p:animRot>
                                  </p:childTnLst>
                                </p:cTn>
                              </p:par>
                              <p:par>
                                <p:cTn id="118" presetID="8" presetClass="emph" presetSubtype="0" autoRev="1" fill="hold" nodeType="withEffect">
                                  <p:stCondLst>
                                    <p:cond delay="0"/>
                                  </p:stCondLst>
                                  <p:childTnLst>
                                    <p:animRot by="-21600000">
                                      <p:cBhvr>
                                        <p:cTn id="119" dur="2000" fill="hold"/>
                                        <p:tgtEl>
                                          <p:spTgt spid="4"/>
                                        </p:tgtEl>
                                        <p:attrNameLst>
                                          <p:attrName>r</p:attrName>
                                        </p:attrNameLst>
                                      </p:cBhvr>
                                    </p:animRot>
                                  </p:childTnLst>
                                </p:cTn>
                              </p:par>
                              <p:par>
                                <p:cTn id="120" presetID="8" presetClass="emph" presetSubtype="0" autoRev="1" fill="hold" nodeType="withEffect">
                                  <p:stCondLst>
                                    <p:cond delay="0"/>
                                  </p:stCondLst>
                                  <p:childTnLst>
                                    <p:animRot by="-21600000">
                                      <p:cBhvr>
                                        <p:cTn id="121" dur="2000" fill="hold"/>
                                        <p:tgtEl>
                                          <p:spTgt spid="6"/>
                                        </p:tgtEl>
                                        <p:attrNameLst>
                                          <p:attrName>r</p:attrName>
                                        </p:attrNameLst>
                                      </p:cBhvr>
                                    </p:animRot>
                                  </p:childTnLst>
                                </p:cTn>
                              </p:par>
                              <p:par>
                                <p:cTn id="122" presetID="8" presetClass="emph" presetSubtype="0" autoRev="1" fill="hold" nodeType="withEffect">
                                  <p:stCondLst>
                                    <p:cond delay="0"/>
                                  </p:stCondLst>
                                  <p:childTnLst>
                                    <p:animRot by="-21600000">
                                      <p:cBhvr>
                                        <p:cTn id="123" dur="2000" fill="hold"/>
                                        <p:tgtEl>
                                          <p:spTgt spid="8"/>
                                        </p:tgtEl>
                                        <p:attrNameLst>
                                          <p:attrName>r</p:attrName>
                                        </p:attrNameLst>
                                      </p:cBhvr>
                                    </p:animRot>
                                  </p:childTnLst>
                                </p:cTn>
                              </p:par>
                              <p:par>
                                <p:cTn id="124" presetID="8" presetClass="emph" presetSubtype="0" autoRev="1" fill="hold" nodeType="withEffect">
                                  <p:stCondLst>
                                    <p:cond delay="0"/>
                                  </p:stCondLst>
                                  <p:childTnLst>
                                    <p:animRot by="-21600000">
                                      <p:cBhvr>
                                        <p:cTn id="125" dur="2000" fill="hold"/>
                                        <p:tgtEl>
                                          <p:spTgt spid="10"/>
                                        </p:tgtEl>
                                        <p:attrNameLst>
                                          <p:attrName>r</p:attrName>
                                        </p:attrNameLst>
                                      </p:cBhvr>
                                    </p:animRot>
                                  </p:childTnLst>
                                </p:cTn>
                              </p:par>
                              <p:par>
                                <p:cTn id="126" presetID="8" presetClass="emph" presetSubtype="0" autoRev="1" fill="hold" nodeType="withEffect">
                                  <p:stCondLst>
                                    <p:cond delay="0"/>
                                  </p:stCondLst>
                                  <p:childTnLst>
                                    <p:animRot by="-21600000">
                                      <p:cBhvr>
                                        <p:cTn id="127" dur="2000" fill="hold"/>
                                        <p:tgtEl>
                                          <p:spTgt spid="12"/>
                                        </p:tgtEl>
                                        <p:attrNameLst>
                                          <p:attrName>r</p:attrName>
                                        </p:attrNameLst>
                                      </p:cBhvr>
                                    </p:animRot>
                                  </p:childTnLst>
                                </p:cTn>
                              </p:par>
                              <p:par>
                                <p:cTn id="128" presetID="17" presetClass="entr" presetSubtype="1" fill="hold" nodeType="withEffect">
                                  <p:stCondLst>
                                    <p:cond delay="0"/>
                                  </p:stCondLst>
                                  <p:childTnLst>
                                    <p:set>
                                      <p:cBhvr>
                                        <p:cTn id="129" dur="1" fill="hold">
                                          <p:stCondLst>
                                            <p:cond delay="0"/>
                                          </p:stCondLst>
                                        </p:cTn>
                                        <p:tgtEl>
                                          <p:spTgt spid="2"/>
                                        </p:tgtEl>
                                        <p:attrNameLst>
                                          <p:attrName>style.visibility</p:attrName>
                                        </p:attrNameLst>
                                      </p:cBhvr>
                                      <p:to>
                                        <p:strVal val="visible"/>
                                      </p:to>
                                    </p:set>
                                    <p:anim calcmode="lin" valueType="num">
                                      <p:cBhvr>
                                        <p:cTn id="130" dur="2000" fill="hold"/>
                                        <p:tgtEl>
                                          <p:spTgt spid="2"/>
                                        </p:tgtEl>
                                        <p:attrNameLst>
                                          <p:attrName>ppt_x</p:attrName>
                                        </p:attrNameLst>
                                      </p:cBhvr>
                                      <p:tavLst>
                                        <p:tav tm="0">
                                          <p:val>
                                            <p:strVal val="#ppt_x"/>
                                          </p:val>
                                        </p:tav>
                                        <p:tav tm="100000">
                                          <p:val>
                                            <p:strVal val="#ppt_x"/>
                                          </p:val>
                                        </p:tav>
                                      </p:tavLst>
                                    </p:anim>
                                    <p:anim calcmode="lin" valueType="num">
                                      <p:cBhvr>
                                        <p:cTn id="131" dur="2000" fill="hold"/>
                                        <p:tgtEl>
                                          <p:spTgt spid="2"/>
                                        </p:tgtEl>
                                        <p:attrNameLst>
                                          <p:attrName>ppt_y</p:attrName>
                                        </p:attrNameLst>
                                      </p:cBhvr>
                                      <p:tavLst>
                                        <p:tav tm="0">
                                          <p:val>
                                            <p:strVal val="#ppt_y-#ppt_h/2"/>
                                          </p:val>
                                        </p:tav>
                                        <p:tav tm="100000">
                                          <p:val>
                                            <p:strVal val="#ppt_y"/>
                                          </p:val>
                                        </p:tav>
                                      </p:tavLst>
                                    </p:anim>
                                    <p:anim calcmode="lin" valueType="num">
                                      <p:cBhvr>
                                        <p:cTn id="132" dur="2000" fill="hold"/>
                                        <p:tgtEl>
                                          <p:spTgt spid="2"/>
                                        </p:tgtEl>
                                        <p:attrNameLst>
                                          <p:attrName>ppt_w</p:attrName>
                                        </p:attrNameLst>
                                      </p:cBhvr>
                                      <p:tavLst>
                                        <p:tav tm="0">
                                          <p:val>
                                            <p:strVal val="#ppt_w"/>
                                          </p:val>
                                        </p:tav>
                                        <p:tav tm="100000">
                                          <p:val>
                                            <p:strVal val="#ppt_w"/>
                                          </p:val>
                                        </p:tav>
                                      </p:tavLst>
                                    </p:anim>
                                    <p:anim calcmode="lin" valueType="num">
                                      <p:cBhvr>
                                        <p:cTn id="133" dur="2000" fill="hold"/>
                                        <p:tgtEl>
                                          <p:spTgt spid="2"/>
                                        </p:tgtEl>
                                        <p:attrNameLst>
                                          <p:attrName>ppt_h</p:attrName>
                                        </p:attrNameLst>
                                      </p:cBhvr>
                                      <p:tavLst>
                                        <p:tav tm="0">
                                          <p:val>
                                            <p:fltVal val="0"/>
                                          </p:val>
                                        </p:tav>
                                        <p:tav tm="100000">
                                          <p:val>
                                            <p:strVal val="#ppt_h"/>
                                          </p:val>
                                        </p:tav>
                                      </p:tavLst>
                                    </p:anim>
                                  </p:childTnLst>
                                </p:cTn>
                              </p:par>
                              <p:par>
                                <p:cTn id="134" presetID="16" presetClass="entr" presetSubtype="37" fill="hold" nodeType="withEffect">
                                  <p:stCondLst>
                                    <p:cond delay="0"/>
                                  </p:stCondLst>
                                  <p:childTnLst>
                                    <p:set>
                                      <p:cBhvr>
                                        <p:cTn id="135" dur="1" fill="hold">
                                          <p:stCondLst>
                                            <p:cond delay="0"/>
                                          </p:stCondLst>
                                        </p:cTn>
                                        <p:tgtEl>
                                          <p:spTgt spid="2"/>
                                        </p:tgtEl>
                                        <p:attrNameLst>
                                          <p:attrName>style.visibility</p:attrName>
                                        </p:attrNameLst>
                                      </p:cBhvr>
                                      <p:to>
                                        <p:strVal val="visible"/>
                                      </p:to>
                                    </p:set>
                                    <p:animEffect transition="in" filter="barn(outVertical)">
                                      <p:cBhvr>
                                        <p:cTn id="13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bg>
      <p:bgPr>
        <a:gradFill flip="none" rotWithShape="1">
          <a:gsLst>
            <a:gs pos="8000">
              <a:srgbClr val="341902"/>
            </a:gs>
            <a:gs pos="30000">
              <a:srgbClr val="D49E6C"/>
            </a:gs>
            <a:gs pos="70000">
              <a:srgbClr val="A65528"/>
            </a:gs>
            <a:gs pos="100000">
              <a:srgbClr val="663012"/>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stock-photo-15999378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Concentricos color.png"/>
          <p:cNvPicPr>
            <a:picLocks noChangeAspect="1"/>
          </p:cNvPicPr>
          <p:nvPr/>
        </p:nvPicPr>
        <p:blipFill>
          <a:blip r:embed="rId3">
            <a:duotone>
              <a:prstClr val="black"/>
              <a:schemeClr val="accent6">
                <a:tint val="45000"/>
                <a:satMod val="400000"/>
              </a:schemeClr>
            </a:duotone>
            <a:lum contrast="40000"/>
          </a:blip>
          <a:stretch>
            <a:fillRect/>
          </a:stretch>
        </p:blipFill>
        <p:spPr>
          <a:xfrm>
            <a:off x="4071934" y="2143122"/>
            <a:ext cx="1000114" cy="1000114"/>
          </a:xfrm>
          <a:prstGeom prst="rect">
            <a:avLst/>
          </a:prstGeom>
        </p:spPr>
      </p:pic>
      <p:pic>
        <p:nvPicPr>
          <p:cNvPr id="4" name="3 Imagen" descr="Concentricos color.png"/>
          <p:cNvPicPr>
            <a:picLocks noChangeAspect="1"/>
          </p:cNvPicPr>
          <p:nvPr/>
        </p:nvPicPr>
        <p:blipFill>
          <a:blip r:embed="rId3">
            <a:duotone>
              <a:prstClr val="black"/>
              <a:schemeClr val="accent6">
                <a:tint val="45000"/>
                <a:satMod val="400000"/>
              </a:schemeClr>
            </a:duotone>
            <a:lum contrast="40000"/>
          </a:blip>
          <a:stretch>
            <a:fillRect/>
          </a:stretch>
        </p:blipFill>
        <p:spPr>
          <a:xfrm rot="18955309">
            <a:off x="3993221" y="1135716"/>
            <a:ext cx="1000114" cy="1000114"/>
          </a:xfrm>
          <a:prstGeom prst="rect">
            <a:avLst/>
          </a:prstGeom>
        </p:spPr>
      </p:pic>
      <p:pic>
        <p:nvPicPr>
          <p:cNvPr id="5" name="4 Imagen" descr="Concentricos color.png"/>
          <p:cNvPicPr>
            <a:picLocks noChangeAspect="1"/>
          </p:cNvPicPr>
          <p:nvPr/>
        </p:nvPicPr>
        <p:blipFill>
          <a:blip r:embed="rId3">
            <a:duotone>
              <a:prstClr val="black"/>
              <a:schemeClr val="accent6">
                <a:tint val="45000"/>
                <a:satMod val="400000"/>
              </a:schemeClr>
            </a:duotone>
            <a:lum contrast="40000"/>
          </a:blip>
          <a:stretch>
            <a:fillRect/>
          </a:stretch>
        </p:blipFill>
        <p:spPr>
          <a:xfrm rot="1608802">
            <a:off x="5029555" y="2243487"/>
            <a:ext cx="1000114" cy="1000114"/>
          </a:xfrm>
          <a:prstGeom prst="rect">
            <a:avLst/>
          </a:prstGeom>
        </p:spPr>
      </p:pic>
      <p:pic>
        <p:nvPicPr>
          <p:cNvPr id="6" name="5 Imagen" descr="Concentricos color.png"/>
          <p:cNvPicPr>
            <a:picLocks noChangeAspect="1"/>
          </p:cNvPicPr>
          <p:nvPr/>
        </p:nvPicPr>
        <p:blipFill>
          <a:blip r:embed="rId3">
            <a:duotone>
              <a:prstClr val="black"/>
              <a:schemeClr val="accent6">
                <a:tint val="45000"/>
                <a:satMod val="400000"/>
              </a:schemeClr>
            </a:duotone>
            <a:lum contrast="40000"/>
          </a:blip>
          <a:stretch>
            <a:fillRect/>
          </a:stretch>
        </p:blipFill>
        <p:spPr>
          <a:xfrm>
            <a:off x="4786314" y="1428742"/>
            <a:ext cx="1000114" cy="1000114"/>
          </a:xfrm>
          <a:prstGeom prst="rect">
            <a:avLst/>
          </a:prstGeom>
        </p:spPr>
      </p:pic>
      <p:pic>
        <p:nvPicPr>
          <p:cNvPr id="7" name="6 Imagen" descr="Concentricos color.png"/>
          <p:cNvPicPr>
            <a:picLocks noChangeAspect="1"/>
          </p:cNvPicPr>
          <p:nvPr/>
        </p:nvPicPr>
        <p:blipFill>
          <a:blip r:embed="rId3">
            <a:duotone>
              <a:prstClr val="black"/>
              <a:schemeClr val="accent6">
                <a:tint val="45000"/>
                <a:satMod val="400000"/>
              </a:schemeClr>
            </a:duotone>
            <a:lum contrast="40000"/>
          </a:blip>
          <a:stretch>
            <a:fillRect/>
          </a:stretch>
        </p:blipFill>
        <p:spPr>
          <a:xfrm rot="8380721">
            <a:off x="3633767" y="2990838"/>
            <a:ext cx="1000114" cy="1000114"/>
          </a:xfrm>
          <a:prstGeom prst="rect">
            <a:avLst/>
          </a:prstGeom>
        </p:spPr>
      </p:pic>
      <p:pic>
        <p:nvPicPr>
          <p:cNvPr id="8" name="7 Imagen" descr="Concentricos color.png"/>
          <p:cNvPicPr>
            <a:picLocks noChangeAspect="1"/>
          </p:cNvPicPr>
          <p:nvPr/>
        </p:nvPicPr>
        <p:blipFill>
          <a:blip r:embed="rId3">
            <a:duotone>
              <a:prstClr val="black"/>
              <a:schemeClr val="accent6">
                <a:tint val="45000"/>
                <a:satMod val="400000"/>
              </a:schemeClr>
            </a:duotone>
            <a:lum contrast="40000"/>
          </a:blip>
          <a:stretch>
            <a:fillRect/>
          </a:stretch>
        </p:blipFill>
        <p:spPr>
          <a:xfrm rot="5400000">
            <a:off x="4572000" y="3000378"/>
            <a:ext cx="1000114" cy="1000114"/>
          </a:xfrm>
          <a:prstGeom prst="rect">
            <a:avLst/>
          </a:prstGeom>
        </p:spPr>
      </p:pic>
      <p:pic>
        <p:nvPicPr>
          <p:cNvPr id="9" name="8 Imagen" descr="Concentricos color.png"/>
          <p:cNvPicPr>
            <a:picLocks noChangeAspect="1"/>
          </p:cNvPicPr>
          <p:nvPr/>
        </p:nvPicPr>
        <p:blipFill>
          <a:blip r:embed="rId3">
            <a:duotone>
              <a:prstClr val="black"/>
              <a:schemeClr val="accent6">
                <a:tint val="45000"/>
                <a:satMod val="400000"/>
              </a:schemeClr>
            </a:duotone>
            <a:lum contrast="40000"/>
          </a:blip>
          <a:stretch>
            <a:fillRect/>
          </a:stretch>
        </p:blipFill>
        <p:spPr>
          <a:xfrm rot="12498078">
            <a:off x="3106234" y="2320430"/>
            <a:ext cx="1000114" cy="1000114"/>
          </a:xfrm>
          <a:prstGeom prst="rect">
            <a:avLst/>
          </a:prstGeom>
        </p:spPr>
      </p:pic>
      <p:pic>
        <p:nvPicPr>
          <p:cNvPr id="10" name="9 Imagen" descr="Concentricos color.png"/>
          <p:cNvPicPr>
            <a:picLocks noChangeAspect="1"/>
          </p:cNvPicPr>
          <p:nvPr/>
        </p:nvPicPr>
        <p:blipFill>
          <a:blip r:embed="rId3">
            <a:duotone>
              <a:prstClr val="black"/>
              <a:schemeClr val="accent6">
                <a:tint val="45000"/>
                <a:satMod val="400000"/>
              </a:schemeClr>
            </a:duotone>
            <a:lum contrast="40000"/>
          </a:blip>
          <a:stretch>
            <a:fillRect/>
          </a:stretch>
        </p:blipFill>
        <p:spPr>
          <a:xfrm rot="14404479">
            <a:off x="3254597" y="1611536"/>
            <a:ext cx="1000114" cy="1000114"/>
          </a:xfrm>
          <a:prstGeom prst="rect">
            <a:avLst/>
          </a:prstGeom>
        </p:spPr>
      </p:pic>
      <p:sp>
        <p:nvSpPr>
          <p:cNvPr id="11" name="10 Rectángulo"/>
          <p:cNvSpPr/>
          <p:nvPr/>
        </p:nvSpPr>
        <p:spPr>
          <a:xfrm>
            <a:off x="-642974" y="-500084"/>
            <a:ext cx="10215634" cy="6072230"/>
          </a:xfrm>
          <a:prstGeom prst="rect">
            <a:avLst/>
          </a:prstGeom>
          <a:gradFill flip="none" rotWithShape="1">
            <a:gsLst>
              <a:gs pos="47000">
                <a:srgbClr val="FFF200"/>
              </a:gs>
              <a:gs pos="45000">
                <a:srgbClr val="FF7A00"/>
              </a:gs>
              <a:gs pos="70000">
                <a:srgbClr val="FF0300"/>
              </a:gs>
              <a:gs pos="100000">
                <a:srgbClr val="4D0808"/>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2000" fill="hold"/>
                                        <p:tgtEl>
                                          <p:spTgt spid="3"/>
                                        </p:tgtEl>
                                        <p:attrNameLst>
                                          <p:attrName>ppt_w</p:attrName>
                                        </p:attrNameLst>
                                      </p:cBhvr>
                                      <p:tavLst>
                                        <p:tav tm="0">
                                          <p:val>
                                            <p:fltVal val="0"/>
                                          </p:val>
                                        </p:tav>
                                        <p:tav tm="100000">
                                          <p:val>
                                            <p:strVal val="#ppt_w"/>
                                          </p:val>
                                        </p:tav>
                                      </p:tavLst>
                                    </p:anim>
                                    <p:anim calcmode="lin" valueType="num">
                                      <p:cBhvr>
                                        <p:cTn id="10" dur="2000" fill="hold"/>
                                        <p:tgtEl>
                                          <p:spTgt spid="3"/>
                                        </p:tgtEl>
                                        <p:attrNameLst>
                                          <p:attrName>ppt_h</p:attrName>
                                        </p:attrNameLst>
                                      </p:cBhvr>
                                      <p:tavLst>
                                        <p:tav tm="0">
                                          <p:val>
                                            <p:fltVal val="0"/>
                                          </p:val>
                                        </p:tav>
                                        <p:tav tm="100000">
                                          <p:val>
                                            <p:strVal val="#ppt_h"/>
                                          </p:val>
                                        </p:tav>
                                      </p:tavLst>
                                    </p:anim>
                                    <p:anim calcmode="lin" valueType="num">
                                      <p:cBhvr>
                                        <p:cTn id="11" dur="2000" fill="hold"/>
                                        <p:tgtEl>
                                          <p:spTgt spid="3"/>
                                        </p:tgtEl>
                                        <p:attrNameLst>
                                          <p:attrName>ppt_x</p:attrName>
                                        </p:attrNameLst>
                                      </p:cBhvr>
                                      <p:tavLst>
                                        <p:tav tm="0">
                                          <p:val>
                                            <p:fltVal val="0.5"/>
                                          </p:val>
                                        </p:tav>
                                        <p:tav tm="100000">
                                          <p:val>
                                            <p:strVal val="#ppt_x"/>
                                          </p:val>
                                        </p:tav>
                                      </p:tavLst>
                                    </p:anim>
                                    <p:anim calcmode="lin" valueType="num">
                                      <p:cBhvr>
                                        <p:cTn id="12" dur="2000" fill="hold"/>
                                        <p:tgtEl>
                                          <p:spTgt spid="3"/>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2000" fill="hold"/>
                                        <p:tgtEl>
                                          <p:spTgt spid="4"/>
                                        </p:tgtEl>
                                        <p:attrNameLst>
                                          <p:attrName>ppt_w</p:attrName>
                                        </p:attrNameLst>
                                      </p:cBhvr>
                                      <p:tavLst>
                                        <p:tav tm="0">
                                          <p:val>
                                            <p:fltVal val="0"/>
                                          </p:val>
                                        </p:tav>
                                        <p:tav tm="100000">
                                          <p:val>
                                            <p:strVal val="#ppt_w"/>
                                          </p:val>
                                        </p:tav>
                                      </p:tavLst>
                                    </p:anim>
                                    <p:anim calcmode="lin" valueType="num">
                                      <p:cBhvr>
                                        <p:cTn id="16" dur="2000" fill="hold"/>
                                        <p:tgtEl>
                                          <p:spTgt spid="4"/>
                                        </p:tgtEl>
                                        <p:attrNameLst>
                                          <p:attrName>ppt_h</p:attrName>
                                        </p:attrNameLst>
                                      </p:cBhvr>
                                      <p:tavLst>
                                        <p:tav tm="0">
                                          <p:val>
                                            <p:fltVal val="0"/>
                                          </p:val>
                                        </p:tav>
                                        <p:tav tm="100000">
                                          <p:val>
                                            <p:strVal val="#ppt_h"/>
                                          </p:val>
                                        </p:tav>
                                      </p:tavLst>
                                    </p:anim>
                                    <p:anim calcmode="lin" valueType="num">
                                      <p:cBhvr>
                                        <p:cTn id="17" dur="2000" fill="hold"/>
                                        <p:tgtEl>
                                          <p:spTgt spid="4"/>
                                        </p:tgtEl>
                                        <p:attrNameLst>
                                          <p:attrName>ppt_x</p:attrName>
                                        </p:attrNameLst>
                                      </p:cBhvr>
                                      <p:tavLst>
                                        <p:tav tm="0">
                                          <p:val>
                                            <p:fltVal val="0.5"/>
                                          </p:val>
                                        </p:tav>
                                        <p:tav tm="100000">
                                          <p:val>
                                            <p:strVal val="#ppt_x"/>
                                          </p:val>
                                        </p:tav>
                                      </p:tavLst>
                                    </p:anim>
                                    <p:anim calcmode="lin" valueType="num">
                                      <p:cBhvr>
                                        <p:cTn id="18" dur="2000" fill="hold"/>
                                        <p:tgtEl>
                                          <p:spTgt spid="4"/>
                                        </p:tgtEl>
                                        <p:attrNameLst>
                                          <p:attrName>ppt_y</p:attrName>
                                        </p:attrNameLst>
                                      </p:cBhvr>
                                      <p:tavLst>
                                        <p:tav tm="0">
                                          <p:val>
                                            <p:fltVal val="0.5"/>
                                          </p:val>
                                        </p:tav>
                                        <p:tav tm="100000">
                                          <p:val>
                                            <p:strVal val="#ppt_y"/>
                                          </p:val>
                                        </p:tav>
                                      </p:tavLst>
                                    </p:anim>
                                  </p:childTnLst>
                                </p:cTn>
                              </p:par>
                              <p:par>
                                <p:cTn id="19" presetID="23" presetClass="entr" presetSubtype="528"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2000" fill="hold"/>
                                        <p:tgtEl>
                                          <p:spTgt spid="5"/>
                                        </p:tgtEl>
                                        <p:attrNameLst>
                                          <p:attrName>ppt_w</p:attrName>
                                        </p:attrNameLst>
                                      </p:cBhvr>
                                      <p:tavLst>
                                        <p:tav tm="0">
                                          <p:val>
                                            <p:fltVal val="0"/>
                                          </p:val>
                                        </p:tav>
                                        <p:tav tm="100000">
                                          <p:val>
                                            <p:strVal val="#ppt_w"/>
                                          </p:val>
                                        </p:tav>
                                      </p:tavLst>
                                    </p:anim>
                                    <p:anim calcmode="lin" valueType="num">
                                      <p:cBhvr>
                                        <p:cTn id="22" dur="2000" fill="hold"/>
                                        <p:tgtEl>
                                          <p:spTgt spid="5"/>
                                        </p:tgtEl>
                                        <p:attrNameLst>
                                          <p:attrName>ppt_h</p:attrName>
                                        </p:attrNameLst>
                                      </p:cBhvr>
                                      <p:tavLst>
                                        <p:tav tm="0">
                                          <p:val>
                                            <p:fltVal val="0"/>
                                          </p:val>
                                        </p:tav>
                                        <p:tav tm="100000">
                                          <p:val>
                                            <p:strVal val="#ppt_h"/>
                                          </p:val>
                                        </p:tav>
                                      </p:tavLst>
                                    </p:anim>
                                    <p:anim calcmode="lin" valueType="num">
                                      <p:cBhvr>
                                        <p:cTn id="23" dur="2000" fill="hold"/>
                                        <p:tgtEl>
                                          <p:spTgt spid="5"/>
                                        </p:tgtEl>
                                        <p:attrNameLst>
                                          <p:attrName>ppt_x</p:attrName>
                                        </p:attrNameLst>
                                      </p:cBhvr>
                                      <p:tavLst>
                                        <p:tav tm="0">
                                          <p:val>
                                            <p:fltVal val="0.5"/>
                                          </p:val>
                                        </p:tav>
                                        <p:tav tm="100000">
                                          <p:val>
                                            <p:strVal val="#ppt_x"/>
                                          </p:val>
                                        </p:tav>
                                      </p:tavLst>
                                    </p:anim>
                                    <p:anim calcmode="lin" valueType="num">
                                      <p:cBhvr>
                                        <p:cTn id="24" dur="2000" fill="hold"/>
                                        <p:tgtEl>
                                          <p:spTgt spid="5"/>
                                        </p:tgtEl>
                                        <p:attrNameLst>
                                          <p:attrName>ppt_y</p:attrName>
                                        </p:attrNameLst>
                                      </p:cBhvr>
                                      <p:tavLst>
                                        <p:tav tm="0">
                                          <p:val>
                                            <p:fltVal val="0.5"/>
                                          </p:val>
                                        </p:tav>
                                        <p:tav tm="100000">
                                          <p:val>
                                            <p:strVal val="#ppt_y"/>
                                          </p:val>
                                        </p:tav>
                                      </p:tavLst>
                                    </p:anim>
                                  </p:childTnLst>
                                </p:cTn>
                              </p:par>
                              <p:par>
                                <p:cTn id="25" presetID="23" presetClass="entr" presetSubtype="528" fill="hold"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2000" fill="hold"/>
                                        <p:tgtEl>
                                          <p:spTgt spid="6"/>
                                        </p:tgtEl>
                                        <p:attrNameLst>
                                          <p:attrName>ppt_w</p:attrName>
                                        </p:attrNameLst>
                                      </p:cBhvr>
                                      <p:tavLst>
                                        <p:tav tm="0">
                                          <p:val>
                                            <p:fltVal val="0"/>
                                          </p:val>
                                        </p:tav>
                                        <p:tav tm="100000">
                                          <p:val>
                                            <p:strVal val="#ppt_w"/>
                                          </p:val>
                                        </p:tav>
                                      </p:tavLst>
                                    </p:anim>
                                    <p:anim calcmode="lin" valueType="num">
                                      <p:cBhvr>
                                        <p:cTn id="28" dur="2000" fill="hold"/>
                                        <p:tgtEl>
                                          <p:spTgt spid="6"/>
                                        </p:tgtEl>
                                        <p:attrNameLst>
                                          <p:attrName>ppt_h</p:attrName>
                                        </p:attrNameLst>
                                      </p:cBhvr>
                                      <p:tavLst>
                                        <p:tav tm="0">
                                          <p:val>
                                            <p:fltVal val="0"/>
                                          </p:val>
                                        </p:tav>
                                        <p:tav tm="100000">
                                          <p:val>
                                            <p:strVal val="#ppt_h"/>
                                          </p:val>
                                        </p:tav>
                                      </p:tavLst>
                                    </p:anim>
                                    <p:anim calcmode="lin" valueType="num">
                                      <p:cBhvr>
                                        <p:cTn id="29" dur="2000" fill="hold"/>
                                        <p:tgtEl>
                                          <p:spTgt spid="6"/>
                                        </p:tgtEl>
                                        <p:attrNameLst>
                                          <p:attrName>ppt_x</p:attrName>
                                        </p:attrNameLst>
                                      </p:cBhvr>
                                      <p:tavLst>
                                        <p:tav tm="0">
                                          <p:val>
                                            <p:fltVal val="0.5"/>
                                          </p:val>
                                        </p:tav>
                                        <p:tav tm="100000">
                                          <p:val>
                                            <p:strVal val="#ppt_x"/>
                                          </p:val>
                                        </p:tav>
                                      </p:tavLst>
                                    </p:anim>
                                    <p:anim calcmode="lin" valueType="num">
                                      <p:cBhvr>
                                        <p:cTn id="30" dur="2000" fill="hold"/>
                                        <p:tgtEl>
                                          <p:spTgt spid="6"/>
                                        </p:tgtEl>
                                        <p:attrNameLst>
                                          <p:attrName>ppt_y</p:attrName>
                                        </p:attrNameLst>
                                      </p:cBhvr>
                                      <p:tavLst>
                                        <p:tav tm="0">
                                          <p:val>
                                            <p:fltVal val="0.5"/>
                                          </p:val>
                                        </p:tav>
                                        <p:tav tm="100000">
                                          <p:val>
                                            <p:strVal val="#ppt_y"/>
                                          </p:val>
                                        </p:tav>
                                      </p:tavLst>
                                    </p:anim>
                                  </p:childTnLst>
                                </p:cTn>
                              </p:par>
                              <p:par>
                                <p:cTn id="31" presetID="23" presetClass="entr" presetSubtype="528" fill="hold"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p:cTn id="33" dur="2000" fill="hold"/>
                                        <p:tgtEl>
                                          <p:spTgt spid="7"/>
                                        </p:tgtEl>
                                        <p:attrNameLst>
                                          <p:attrName>ppt_w</p:attrName>
                                        </p:attrNameLst>
                                      </p:cBhvr>
                                      <p:tavLst>
                                        <p:tav tm="0">
                                          <p:val>
                                            <p:fltVal val="0"/>
                                          </p:val>
                                        </p:tav>
                                        <p:tav tm="100000">
                                          <p:val>
                                            <p:strVal val="#ppt_w"/>
                                          </p:val>
                                        </p:tav>
                                      </p:tavLst>
                                    </p:anim>
                                    <p:anim calcmode="lin" valueType="num">
                                      <p:cBhvr>
                                        <p:cTn id="34" dur="2000" fill="hold"/>
                                        <p:tgtEl>
                                          <p:spTgt spid="7"/>
                                        </p:tgtEl>
                                        <p:attrNameLst>
                                          <p:attrName>ppt_h</p:attrName>
                                        </p:attrNameLst>
                                      </p:cBhvr>
                                      <p:tavLst>
                                        <p:tav tm="0">
                                          <p:val>
                                            <p:fltVal val="0"/>
                                          </p:val>
                                        </p:tav>
                                        <p:tav tm="100000">
                                          <p:val>
                                            <p:strVal val="#ppt_h"/>
                                          </p:val>
                                        </p:tav>
                                      </p:tavLst>
                                    </p:anim>
                                    <p:anim calcmode="lin" valueType="num">
                                      <p:cBhvr>
                                        <p:cTn id="35" dur="2000" fill="hold"/>
                                        <p:tgtEl>
                                          <p:spTgt spid="7"/>
                                        </p:tgtEl>
                                        <p:attrNameLst>
                                          <p:attrName>ppt_x</p:attrName>
                                        </p:attrNameLst>
                                      </p:cBhvr>
                                      <p:tavLst>
                                        <p:tav tm="0">
                                          <p:val>
                                            <p:fltVal val="0.5"/>
                                          </p:val>
                                        </p:tav>
                                        <p:tav tm="100000">
                                          <p:val>
                                            <p:strVal val="#ppt_x"/>
                                          </p:val>
                                        </p:tav>
                                      </p:tavLst>
                                    </p:anim>
                                    <p:anim calcmode="lin" valueType="num">
                                      <p:cBhvr>
                                        <p:cTn id="36" dur="2000" fill="hold"/>
                                        <p:tgtEl>
                                          <p:spTgt spid="7"/>
                                        </p:tgtEl>
                                        <p:attrNameLst>
                                          <p:attrName>ppt_y</p:attrName>
                                        </p:attrNameLst>
                                      </p:cBhvr>
                                      <p:tavLst>
                                        <p:tav tm="0">
                                          <p:val>
                                            <p:fltVal val="0.5"/>
                                          </p:val>
                                        </p:tav>
                                        <p:tav tm="100000">
                                          <p:val>
                                            <p:strVal val="#ppt_y"/>
                                          </p:val>
                                        </p:tav>
                                      </p:tavLst>
                                    </p:anim>
                                  </p:childTnLst>
                                </p:cTn>
                              </p:par>
                              <p:par>
                                <p:cTn id="37" presetID="23" presetClass="entr" presetSubtype="528" fill="hold" nodeType="withEffect">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cBhvr>
                                        <p:cTn id="39" dur="2000" fill="hold"/>
                                        <p:tgtEl>
                                          <p:spTgt spid="8"/>
                                        </p:tgtEl>
                                        <p:attrNameLst>
                                          <p:attrName>ppt_w</p:attrName>
                                        </p:attrNameLst>
                                      </p:cBhvr>
                                      <p:tavLst>
                                        <p:tav tm="0">
                                          <p:val>
                                            <p:fltVal val="0"/>
                                          </p:val>
                                        </p:tav>
                                        <p:tav tm="100000">
                                          <p:val>
                                            <p:strVal val="#ppt_w"/>
                                          </p:val>
                                        </p:tav>
                                      </p:tavLst>
                                    </p:anim>
                                    <p:anim calcmode="lin" valueType="num">
                                      <p:cBhvr>
                                        <p:cTn id="40" dur="2000" fill="hold"/>
                                        <p:tgtEl>
                                          <p:spTgt spid="8"/>
                                        </p:tgtEl>
                                        <p:attrNameLst>
                                          <p:attrName>ppt_h</p:attrName>
                                        </p:attrNameLst>
                                      </p:cBhvr>
                                      <p:tavLst>
                                        <p:tav tm="0">
                                          <p:val>
                                            <p:fltVal val="0"/>
                                          </p:val>
                                        </p:tav>
                                        <p:tav tm="100000">
                                          <p:val>
                                            <p:strVal val="#ppt_h"/>
                                          </p:val>
                                        </p:tav>
                                      </p:tavLst>
                                    </p:anim>
                                    <p:anim calcmode="lin" valueType="num">
                                      <p:cBhvr>
                                        <p:cTn id="41" dur="2000" fill="hold"/>
                                        <p:tgtEl>
                                          <p:spTgt spid="8"/>
                                        </p:tgtEl>
                                        <p:attrNameLst>
                                          <p:attrName>ppt_x</p:attrName>
                                        </p:attrNameLst>
                                      </p:cBhvr>
                                      <p:tavLst>
                                        <p:tav tm="0">
                                          <p:val>
                                            <p:fltVal val="0.5"/>
                                          </p:val>
                                        </p:tav>
                                        <p:tav tm="100000">
                                          <p:val>
                                            <p:strVal val="#ppt_x"/>
                                          </p:val>
                                        </p:tav>
                                      </p:tavLst>
                                    </p:anim>
                                    <p:anim calcmode="lin" valueType="num">
                                      <p:cBhvr>
                                        <p:cTn id="42" dur="2000" fill="hold"/>
                                        <p:tgtEl>
                                          <p:spTgt spid="8"/>
                                        </p:tgtEl>
                                        <p:attrNameLst>
                                          <p:attrName>ppt_y</p:attrName>
                                        </p:attrNameLst>
                                      </p:cBhvr>
                                      <p:tavLst>
                                        <p:tav tm="0">
                                          <p:val>
                                            <p:fltVal val="0.5"/>
                                          </p:val>
                                        </p:tav>
                                        <p:tav tm="100000">
                                          <p:val>
                                            <p:strVal val="#ppt_y"/>
                                          </p:val>
                                        </p:tav>
                                      </p:tavLst>
                                    </p:anim>
                                  </p:childTnLst>
                                </p:cTn>
                              </p:par>
                              <p:par>
                                <p:cTn id="43" presetID="23" presetClass="entr" presetSubtype="528" fill="hold" nodeType="with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p:cTn id="45" dur="2000" fill="hold"/>
                                        <p:tgtEl>
                                          <p:spTgt spid="9"/>
                                        </p:tgtEl>
                                        <p:attrNameLst>
                                          <p:attrName>ppt_w</p:attrName>
                                        </p:attrNameLst>
                                      </p:cBhvr>
                                      <p:tavLst>
                                        <p:tav tm="0">
                                          <p:val>
                                            <p:fltVal val="0"/>
                                          </p:val>
                                        </p:tav>
                                        <p:tav tm="100000">
                                          <p:val>
                                            <p:strVal val="#ppt_w"/>
                                          </p:val>
                                        </p:tav>
                                      </p:tavLst>
                                    </p:anim>
                                    <p:anim calcmode="lin" valueType="num">
                                      <p:cBhvr>
                                        <p:cTn id="46" dur="2000" fill="hold"/>
                                        <p:tgtEl>
                                          <p:spTgt spid="9"/>
                                        </p:tgtEl>
                                        <p:attrNameLst>
                                          <p:attrName>ppt_h</p:attrName>
                                        </p:attrNameLst>
                                      </p:cBhvr>
                                      <p:tavLst>
                                        <p:tav tm="0">
                                          <p:val>
                                            <p:fltVal val="0"/>
                                          </p:val>
                                        </p:tav>
                                        <p:tav tm="100000">
                                          <p:val>
                                            <p:strVal val="#ppt_h"/>
                                          </p:val>
                                        </p:tav>
                                      </p:tavLst>
                                    </p:anim>
                                    <p:anim calcmode="lin" valueType="num">
                                      <p:cBhvr>
                                        <p:cTn id="47" dur="2000" fill="hold"/>
                                        <p:tgtEl>
                                          <p:spTgt spid="9"/>
                                        </p:tgtEl>
                                        <p:attrNameLst>
                                          <p:attrName>ppt_x</p:attrName>
                                        </p:attrNameLst>
                                      </p:cBhvr>
                                      <p:tavLst>
                                        <p:tav tm="0">
                                          <p:val>
                                            <p:fltVal val="0.5"/>
                                          </p:val>
                                        </p:tav>
                                        <p:tav tm="100000">
                                          <p:val>
                                            <p:strVal val="#ppt_x"/>
                                          </p:val>
                                        </p:tav>
                                      </p:tavLst>
                                    </p:anim>
                                    <p:anim calcmode="lin" valueType="num">
                                      <p:cBhvr>
                                        <p:cTn id="48" dur="2000" fill="hold"/>
                                        <p:tgtEl>
                                          <p:spTgt spid="9"/>
                                        </p:tgtEl>
                                        <p:attrNameLst>
                                          <p:attrName>ppt_y</p:attrName>
                                        </p:attrNameLst>
                                      </p:cBhvr>
                                      <p:tavLst>
                                        <p:tav tm="0">
                                          <p:val>
                                            <p:fltVal val="0.5"/>
                                          </p:val>
                                        </p:tav>
                                        <p:tav tm="100000">
                                          <p:val>
                                            <p:strVal val="#ppt_y"/>
                                          </p:val>
                                        </p:tav>
                                      </p:tavLst>
                                    </p:anim>
                                  </p:childTnLst>
                                </p:cTn>
                              </p:par>
                              <p:par>
                                <p:cTn id="49" presetID="23" presetClass="entr" presetSubtype="528" fill="hold" nodeType="withEffect">
                                  <p:stCondLst>
                                    <p:cond delay="0"/>
                                  </p:stCondLst>
                                  <p:childTnLst>
                                    <p:set>
                                      <p:cBhvr>
                                        <p:cTn id="50" dur="1" fill="hold">
                                          <p:stCondLst>
                                            <p:cond delay="0"/>
                                          </p:stCondLst>
                                        </p:cTn>
                                        <p:tgtEl>
                                          <p:spTgt spid="10"/>
                                        </p:tgtEl>
                                        <p:attrNameLst>
                                          <p:attrName>style.visibility</p:attrName>
                                        </p:attrNameLst>
                                      </p:cBhvr>
                                      <p:to>
                                        <p:strVal val="visible"/>
                                      </p:to>
                                    </p:set>
                                    <p:anim calcmode="lin" valueType="num">
                                      <p:cBhvr>
                                        <p:cTn id="51" dur="2000" fill="hold"/>
                                        <p:tgtEl>
                                          <p:spTgt spid="10"/>
                                        </p:tgtEl>
                                        <p:attrNameLst>
                                          <p:attrName>ppt_w</p:attrName>
                                        </p:attrNameLst>
                                      </p:cBhvr>
                                      <p:tavLst>
                                        <p:tav tm="0">
                                          <p:val>
                                            <p:fltVal val="0"/>
                                          </p:val>
                                        </p:tav>
                                        <p:tav tm="100000">
                                          <p:val>
                                            <p:strVal val="#ppt_w"/>
                                          </p:val>
                                        </p:tav>
                                      </p:tavLst>
                                    </p:anim>
                                    <p:anim calcmode="lin" valueType="num">
                                      <p:cBhvr>
                                        <p:cTn id="52" dur="2000" fill="hold"/>
                                        <p:tgtEl>
                                          <p:spTgt spid="10"/>
                                        </p:tgtEl>
                                        <p:attrNameLst>
                                          <p:attrName>ppt_h</p:attrName>
                                        </p:attrNameLst>
                                      </p:cBhvr>
                                      <p:tavLst>
                                        <p:tav tm="0">
                                          <p:val>
                                            <p:fltVal val="0"/>
                                          </p:val>
                                        </p:tav>
                                        <p:tav tm="100000">
                                          <p:val>
                                            <p:strVal val="#ppt_h"/>
                                          </p:val>
                                        </p:tav>
                                      </p:tavLst>
                                    </p:anim>
                                    <p:anim calcmode="lin" valueType="num">
                                      <p:cBhvr>
                                        <p:cTn id="53" dur="2000" fill="hold"/>
                                        <p:tgtEl>
                                          <p:spTgt spid="10"/>
                                        </p:tgtEl>
                                        <p:attrNameLst>
                                          <p:attrName>ppt_x</p:attrName>
                                        </p:attrNameLst>
                                      </p:cBhvr>
                                      <p:tavLst>
                                        <p:tav tm="0">
                                          <p:val>
                                            <p:fltVal val="0.5"/>
                                          </p:val>
                                        </p:tav>
                                        <p:tav tm="100000">
                                          <p:val>
                                            <p:strVal val="#ppt_x"/>
                                          </p:val>
                                        </p:tav>
                                      </p:tavLst>
                                    </p:anim>
                                    <p:anim calcmode="lin" valueType="num">
                                      <p:cBhvr>
                                        <p:cTn id="54" dur="2000" fill="hold"/>
                                        <p:tgtEl>
                                          <p:spTgt spid="10"/>
                                        </p:tgtEl>
                                        <p:attrNameLst>
                                          <p:attrName>ppt_y</p:attrName>
                                        </p:attrNameLst>
                                      </p:cBhvr>
                                      <p:tavLst>
                                        <p:tav tm="0">
                                          <p:val>
                                            <p:fltVal val="0.5"/>
                                          </p:val>
                                        </p:tav>
                                        <p:tav tm="100000">
                                          <p:val>
                                            <p:strVal val="#ppt_y"/>
                                          </p:val>
                                        </p:tav>
                                      </p:tavLst>
                                    </p:anim>
                                  </p:childTnLst>
                                </p:cTn>
                              </p:par>
                              <p:par>
                                <p:cTn id="55" presetID="8" presetClass="emph" presetSubtype="0" autoRev="1" fill="hold" nodeType="withEffect">
                                  <p:stCondLst>
                                    <p:cond delay="0"/>
                                  </p:stCondLst>
                                  <p:childTnLst>
                                    <p:animRot by="21600000">
                                      <p:cBhvr>
                                        <p:cTn id="56" dur="2000" fill="hold"/>
                                        <p:tgtEl>
                                          <p:spTgt spid="3"/>
                                        </p:tgtEl>
                                        <p:attrNameLst>
                                          <p:attrName>r</p:attrName>
                                        </p:attrNameLst>
                                      </p:cBhvr>
                                    </p:animRot>
                                  </p:childTnLst>
                                </p:cTn>
                              </p:par>
                              <p:par>
                                <p:cTn id="57" presetID="8" presetClass="emph" presetSubtype="0" autoRev="1" fill="hold" nodeType="withEffect">
                                  <p:stCondLst>
                                    <p:cond delay="0"/>
                                  </p:stCondLst>
                                  <p:childTnLst>
                                    <p:animRot by="21600000">
                                      <p:cBhvr>
                                        <p:cTn id="58" dur="2000" fill="hold"/>
                                        <p:tgtEl>
                                          <p:spTgt spid="4"/>
                                        </p:tgtEl>
                                        <p:attrNameLst>
                                          <p:attrName>r</p:attrName>
                                        </p:attrNameLst>
                                      </p:cBhvr>
                                    </p:animRot>
                                  </p:childTnLst>
                                </p:cTn>
                              </p:par>
                              <p:par>
                                <p:cTn id="59" presetID="8" presetClass="emph" presetSubtype="0" autoRev="1" fill="hold" nodeType="withEffect">
                                  <p:stCondLst>
                                    <p:cond delay="0"/>
                                  </p:stCondLst>
                                  <p:childTnLst>
                                    <p:animRot by="21600000">
                                      <p:cBhvr>
                                        <p:cTn id="60" dur="2000" fill="hold"/>
                                        <p:tgtEl>
                                          <p:spTgt spid="5"/>
                                        </p:tgtEl>
                                        <p:attrNameLst>
                                          <p:attrName>r</p:attrName>
                                        </p:attrNameLst>
                                      </p:cBhvr>
                                    </p:animRot>
                                  </p:childTnLst>
                                </p:cTn>
                              </p:par>
                              <p:par>
                                <p:cTn id="61" presetID="8" presetClass="emph" presetSubtype="0" autoRev="1" fill="hold" nodeType="withEffect">
                                  <p:stCondLst>
                                    <p:cond delay="0"/>
                                  </p:stCondLst>
                                  <p:childTnLst>
                                    <p:animRot by="21600000">
                                      <p:cBhvr>
                                        <p:cTn id="62" dur="2000" fill="hold"/>
                                        <p:tgtEl>
                                          <p:spTgt spid="6"/>
                                        </p:tgtEl>
                                        <p:attrNameLst>
                                          <p:attrName>r</p:attrName>
                                        </p:attrNameLst>
                                      </p:cBhvr>
                                    </p:animRot>
                                  </p:childTnLst>
                                </p:cTn>
                              </p:par>
                              <p:par>
                                <p:cTn id="63" presetID="8" presetClass="emph" presetSubtype="0" autoRev="1" fill="hold" nodeType="withEffect">
                                  <p:stCondLst>
                                    <p:cond delay="0"/>
                                  </p:stCondLst>
                                  <p:childTnLst>
                                    <p:animRot by="21600000">
                                      <p:cBhvr>
                                        <p:cTn id="64" dur="2000" fill="hold"/>
                                        <p:tgtEl>
                                          <p:spTgt spid="7"/>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8"/>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9"/>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10"/>
                                        </p:tgtEl>
                                        <p:attrNameLst>
                                          <p:attrName>r</p:attrName>
                                        </p:attrNameLst>
                                      </p:cBhvr>
                                    </p:animRot>
                                  </p:childTnLst>
                                </p:cTn>
                              </p:par>
                            </p:childTnLst>
                          </p:cTn>
                        </p:par>
                        <p:par>
                          <p:cTn id="71" fill="hold">
                            <p:stCondLst>
                              <p:cond delay="4000"/>
                            </p:stCondLst>
                            <p:childTnLst>
                              <p:par>
                                <p:cTn id="72" presetID="23" presetClass="exit" presetSubtype="544" fill="hold" nodeType="afterEffect">
                                  <p:stCondLst>
                                    <p:cond delay="0"/>
                                  </p:stCondLst>
                                  <p:childTnLst>
                                    <p:anim calcmode="lin" valueType="num">
                                      <p:cBhvr>
                                        <p:cTn id="73" dur="2000"/>
                                        <p:tgtEl>
                                          <p:spTgt spid="3"/>
                                        </p:tgtEl>
                                        <p:attrNameLst>
                                          <p:attrName>ppt_w</p:attrName>
                                        </p:attrNameLst>
                                      </p:cBhvr>
                                      <p:tavLst>
                                        <p:tav tm="0">
                                          <p:val>
                                            <p:strVal val="ppt_w"/>
                                          </p:val>
                                        </p:tav>
                                        <p:tav tm="100000">
                                          <p:val>
                                            <p:fltVal val="0"/>
                                          </p:val>
                                        </p:tav>
                                      </p:tavLst>
                                    </p:anim>
                                    <p:anim calcmode="lin" valueType="num">
                                      <p:cBhvr>
                                        <p:cTn id="74" dur="2000"/>
                                        <p:tgtEl>
                                          <p:spTgt spid="3"/>
                                        </p:tgtEl>
                                        <p:attrNameLst>
                                          <p:attrName>ppt_h</p:attrName>
                                        </p:attrNameLst>
                                      </p:cBhvr>
                                      <p:tavLst>
                                        <p:tav tm="0">
                                          <p:val>
                                            <p:strVal val="ppt_h"/>
                                          </p:val>
                                        </p:tav>
                                        <p:tav tm="100000">
                                          <p:val>
                                            <p:fltVal val="0"/>
                                          </p:val>
                                        </p:tav>
                                      </p:tavLst>
                                    </p:anim>
                                    <p:anim calcmode="lin" valueType="num">
                                      <p:cBhvr>
                                        <p:cTn id="75" dur="2000"/>
                                        <p:tgtEl>
                                          <p:spTgt spid="3"/>
                                        </p:tgtEl>
                                        <p:attrNameLst>
                                          <p:attrName>ppt_x</p:attrName>
                                        </p:attrNameLst>
                                      </p:cBhvr>
                                      <p:tavLst>
                                        <p:tav tm="0">
                                          <p:val>
                                            <p:strVal val="ppt_x"/>
                                          </p:val>
                                        </p:tav>
                                        <p:tav tm="100000">
                                          <p:val>
                                            <p:fltVal val="0.5"/>
                                          </p:val>
                                        </p:tav>
                                      </p:tavLst>
                                    </p:anim>
                                    <p:anim calcmode="lin" valueType="num">
                                      <p:cBhvr>
                                        <p:cTn id="76" dur="2000"/>
                                        <p:tgtEl>
                                          <p:spTgt spid="3"/>
                                        </p:tgtEl>
                                        <p:attrNameLst>
                                          <p:attrName>ppt_y</p:attrName>
                                        </p:attrNameLst>
                                      </p:cBhvr>
                                      <p:tavLst>
                                        <p:tav tm="0">
                                          <p:val>
                                            <p:strVal val="ppt_y"/>
                                          </p:val>
                                        </p:tav>
                                        <p:tav tm="100000">
                                          <p:val>
                                            <p:fltVal val="0.5"/>
                                          </p:val>
                                        </p:tav>
                                      </p:tavLst>
                                    </p:anim>
                                    <p:set>
                                      <p:cBhvr>
                                        <p:cTn id="77" dur="1" fill="hold">
                                          <p:stCondLst>
                                            <p:cond delay="1999"/>
                                          </p:stCondLst>
                                        </p:cTn>
                                        <p:tgtEl>
                                          <p:spTgt spid="3"/>
                                        </p:tgtEl>
                                        <p:attrNameLst>
                                          <p:attrName>style.visibility</p:attrName>
                                        </p:attrNameLst>
                                      </p:cBhvr>
                                      <p:to>
                                        <p:strVal val="hidden"/>
                                      </p:to>
                                    </p:set>
                                  </p:childTnLst>
                                </p:cTn>
                              </p:par>
                              <p:par>
                                <p:cTn id="78" presetID="23" presetClass="exit" presetSubtype="544" fill="hold" nodeType="withEffect">
                                  <p:stCondLst>
                                    <p:cond delay="0"/>
                                  </p:stCondLst>
                                  <p:childTnLst>
                                    <p:anim calcmode="lin" valueType="num">
                                      <p:cBhvr>
                                        <p:cTn id="79" dur="2000"/>
                                        <p:tgtEl>
                                          <p:spTgt spid="4"/>
                                        </p:tgtEl>
                                        <p:attrNameLst>
                                          <p:attrName>ppt_w</p:attrName>
                                        </p:attrNameLst>
                                      </p:cBhvr>
                                      <p:tavLst>
                                        <p:tav tm="0">
                                          <p:val>
                                            <p:strVal val="ppt_w"/>
                                          </p:val>
                                        </p:tav>
                                        <p:tav tm="100000">
                                          <p:val>
                                            <p:fltVal val="0"/>
                                          </p:val>
                                        </p:tav>
                                      </p:tavLst>
                                    </p:anim>
                                    <p:anim calcmode="lin" valueType="num">
                                      <p:cBhvr>
                                        <p:cTn id="80" dur="2000"/>
                                        <p:tgtEl>
                                          <p:spTgt spid="4"/>
                                        </p:tgtEl>
                                        <p:attrNameLst>
                                          <p:attrName>ppt_h</p:attrName>
                                        </p:attrNameLst>
                                      </p:cBhvr>
                                      <p:tavLst>
                                        <p:tav tm="0">
                                          <p:val>
                                            <p:strVal val="ppt_h"/>
                                          </p:val>
                                        </p:tav>
                                        <p:tav tm="100000">
                                          <p:val>
                                            <p:fltVal val="0"/>
                                          </p:val>
                                        </p:tav>
                                      </p:tavLst>
                                    </p:anim>
                                    <p:anim calcmode="lin" valueType="num">
                                      <p:cBhvr>
                                        <p:cTn id="81" dur="2000"/>
                                        <p:tgtEl>
                                          <p:spTgt spid="4"/>
                                        </p:tgtEl>
                                        <p:attrNameLst>
                                          <p:attrName>ppt_x</p:attrName>
                                        </p:attrNameLst>
                                      </p:cBhvr>
                                      <p:tavLst>
                                        <p:tav tm="0">
                                          <p:val>
                                            <p:strVal val="ppt_x"/>
                                          </p:val>
                                        </p:tav>
                                        <p:tav tm="100000">
                                          <p:val>
                                            <p:fltVal val="0.5"/>
                                          </p:val>
                                        </p:tav>
                                      </p:tavLst>
                                    </p:anim>
                                    <p:anim calcmode="lin" valueType="num">
                                      <p:cBhvr>
                                        <p:cTn id="82" dur="2000"/>
                                        <p:tgtEl>
                                          <p:spTgt spid="4"/>
                                        </p:tgtEl>
                                        <p:attrNameLst>
                                          <p:attrName>ppt_y</p:attrName>
                                        </p:attrNameLst>
                                      </p:cBhvr>
                                      <p:tavLst>
                                        <p:tav tm="0">
                                          <p:val>
                                            <p:strVal val="ppt_y"/>
                                          </p:val>
                                        </p:tav>
                                        <p:tav tm="100000">
                                          <p:val>
                                            <p:fltVal val="0.5"/>
                                          </p:val>
                                        </p:tav>
                                      </p:tavLst>
                                    </p:anim>
                                    <p:set>
                                      <p:cBhvr>
                                        <p:cTn id="83" dur="1" fill="hold">
                                          <p:stCondLst>
                                            <p:cond delay="1999"/>
                                          </p:stCondLst>
                                        </p:cTn>
                                        <p:tgtEl>
                                          <p:spTgt spid="4"/>
                                        </p:tgtEl>
                                        <p:attrNameLst>
                                          <p:attrName>style.visibility</p:attrName>
                                        </p:attrNameLst>
                                      </p:cBhvr>
                                      <p:to>
                                        <p:strVal val="hidden"/>
                                      </p:to>
                                    </p:set>
                                  </p:childTnLst>
                                </p:cTn>
                              </p:par>
                              <p:par>
                                <p:cTn id="84" presetID="23" presetClass="exit" presetSubtype="544" fill="hold" nodeType="withEffect">
                                  <p:stCondLst>
                                    <p:cond delay="0"/>
                                  </p:stCondLst>
                                  <p:childTnLst>
                                    <p:anim calcmode="lin" valueType="num">
                                      <p:cBhvr>
                                        <p:cTn id="85" dur="2000"/>
                                        <p:tgtEl>
                                          <p:spTgt spid="5"/>
                                        </p:tgtEl>
                                        <p:attrNameLst>
                                          <p:attrName>ppt_w</p:attrName>
                                        </p:attrNameLst>
                                      </p:cBhvr>
                                      <p:tavLst>
                                        <p:tav tm="0">
                                          <p:val>
                                            <p:strVal val="ppt_w"/>
                                          </p:val>
                                        </p:tav>
                                        <p:tav tm="100000">
                                          <p:val>
                                            <p:fltVal val="0"/>
                                          </p:val>
                                        </p:tav>
                                      </p:tavLst>
                                    </p:anim>
                                    <p:anim calcmode="lin" valueType="num">
                                      <p:cBhvr>
                                        <p:cTn id="86" dur="2000"/>
                                        <p:tgtEl>
                                          <p:spTgt spid="5"/>
                                        </p:tgtEl>
                                        <p:attrNameLst>
                                          <p:attrName>ppt_h</p:attrName>
                                        </p:attrNameLst>
                                      </p:cBhvr>
                                      <p:tavLst>
                                        <p:tav tm="0">
                                          <p:val>
                                            <p:strVal val="ppt_h"/>
                                          </p:val>
                                        </p:tav>
                                        <p:tav tm="100000">
                                          <p:val>
                                            <p:fltVal val="0"/>
                                          </p:val>
                                        </p:tav>
                                      </p:tavLst>
                                    </p:anim>
                                    <p:anim calcmode="lin" valueType="num">
                                      <p:cBhvr>
                                        <p:cTn id="87" dur="2000"/>
                                        <p:tgtEl>
                                          <p:spTgt spid="5"/>
                                        </p:tgtEl>
                                        <p:attrNameLst>
                                          <p:attrName>ppt_x</p:attrName>
                                        </p:attrNameLst>
                                      </p:cBhvr>
                                      <p:tavLst>
                                        <p:tav tm="0">
                                          <p:val>
                                            <p:strVal val="ppt_x"/>
                                          </p:val>
                                        </p:tav>
                                        <p:tav tm="100000">
                                          <p:val>
                                            <p:fltVal val="0.5"/>
                                          </p:val>
                                        </p:tav>
                                      </p:tavLst>
                                    </p:anim>
                                    <p:anim calcmode="lin" valueType="num">
                                      <p:cBhvr>
                                        <p:cTn id="88" dur="2000"/>
                                        <p:tgtEl>
                                          <p:spTgt spid="5"/>
                                        </p:tgtEl>
                                        <p:attrNameLst>
                                          <p:attrName>ppt_y</p:attrName>
                                        </p:attrNameLst>
                                      </p:cBhvr>
                                      <p:tavLst>
                                        <p:tav tm="0">
                                          <p:val>
                                            <p:strVal val="ppt_y"/>
                                          </p:val>
                                        </p:tav>
                                        <p:tav tm="100000">
                                          <p:val>
                                            <p:fltVal val="0.5"/>
                                          </p:val>
                                        </p:tav>
                                      </p:tavLst>
                                    </p:anim>
                                    <p:set>
                                      <p:cBhvr>
                                        <p:cTn id="89" dur="1" fill="hold">
                                          <p:stCondLst>
                                            <p:cond delay="1999"/>
                                          </p:stCondLst>
                                        </p:cTn>
                                        <p:tgtEl>
                                          <p:spTgt spid="5"/>
                                        </p:tgtEl>
                                        <p:attrNameLst>
                                          <p:attrName>style.visibility</p:attrName>
                                        </p:attrNameLst>
                                      </p:cBhvr>
                                      <p:to>
                                        <p:strVal val="hidden"/>
                                      </p:to>
                                    </p:set>
                                  </p:childTnLst>
                                </p:cTn>
                              </p:par>
                              <p:par>
                                <p:cTn id="90" presetID="23" presetClass="exit" presetSubtype="544" fill="hold" nodeType="withEffect">
                                  <p:stCondLst>
                                    <p:cond delay="0"/>
                                  </p:stCondLst>
                                  <p:childTnLst>
                                    <p:anim calcmode="lin" valueType="num">
                                      <p:cBhvr>
                                        <p:cTn id="91" dur="2000"/>
                                        <p:tgtEl>
                                          <p:spTgt spid="6"/>
                                        </p:tgtEl>
                                        <p:attrNameLst>
                                          <p:attrName>ppt_w</p:attrName>
                                        </p:attrNameLst>
                                      </p:cBhvr>
                                      <p:tavLst>
                                        <p:tav tm="0">
                                          <p:val>
                                            <p:strVal val="ppt_w"/>
                                          </p:val>
                                        </p:tav>
                                        <p:tav tm="100000">
                                          <p:val>
                                            <p:fltVal val="0"/>
                                          </p:val>
                                        </p:tav>
                                      </p:tavLst>
                                    </p:anim>
                                    <p:anim calcmode="lin" valueType="num">
                                      <p:cBhvr>
                                        <p:cTn id="92" dur="2000"/>
                                        <p:tgtEl>
                                          <p:spTgt spid="6"/>
                                        </p:tgtEl>
                                        <p:attrNameLst>
                                          <p:attrName>ppt_h</p:attrName>
                                        </p:attrNameLst>
                                      </p:cBhvr>
                                      <p:tavLst>
                                        <p:tav tm="0">
                                          <p:val>
                                            <p:strVal val="ppt_h"/>
                                          </p:val>
                                        </p:tav>
                                        <p:tav tm="100000">
                                          <p:val>
                                            <p:fltVal val="0"/>
                                          </p:val>
                                        </p:tav>
                                      </p:tavLst>
                                    </p:anim>
                                    <p:anim calcmode="lin" valueType="num">
                                      <p:cBhvr>
                                        <p:cTn id="93" dur="2000"/>
                                        <p:tgtEl>
                                          <p:spTgt spid="6"/>
                                        </p:tgtEl>
                                        <p:attrNameLst>
                                          <p:attrName>ppt_x</p:attrName>
                                        </p:attrNameLst>
                                      </p:cBhvr>
                                      <p:tavLst>
                                        <p:tav tm="0">
                                          <p:val>
                                            <p:strVal val="ppt_x"/>
                                          </p:val>
                                        </p:tav>
                                        <p:tav tm="100000">
                                          <p:val>
                                            <p:fltVal val="0.5"/>
                                          </p:val>
                                        </p:tav>
                                      </p:tavLst>
                                    </p:anim>
                                    <p:anim calcmode="lin" valueType="num">
                                      <p:cBhvr>
                                        <p:cTn id="94" dur="2000"/>
                                        <p:tgtEl>
                                          <p:spTgt spid="6"/>
                                        </p:tgtEl>
                                        <p:attrNameLst>
                                          <p:attrName>ppt_y</p:attrName>
                                        </p:attrNameLst>
                                      </p:cBhvr>
                                      <p:tavLst>
                                        <p:tav tm="0">
                                          <p:val>
                                            <p:strVal val="ppt_y"/>
                                          </p:val>
                                        </p:tav>
                                        <p:tav tm="100000">
                                          <p:val>
                                            <p:fltVal val="0.5"/>
                                          </p:val>
                                        </p:tav>
                                      </p:tavLst>
                                    </p:anim>
                                    <p:set>
                                      <p:cBhvr>
                                        <p:cTn id="95" dur="1" fill="hold">
                                          <p:stCondLst>
                                            <p:cond delay="1999"/>
                                          </p:stCondLst>
                                        </p:cTn>
                                        <p:tgtEl>
                                          <p:spTgt spid="6"/>
                                        </p:tgtEl>
                                        <p:attrNameLst>
                                          <p:attrName>style.visibility</p:attrName>
                                        </p:attrNameLst>
                                      </p:cBhvr>
                                      <p:to>
                                        <p:strVal val="hidden"/>
                                      </p:to>
                                    </p:set>
                                  </p:childTnLst>
                                </p:cTn>
                              </p:par>
                              <p:par>
                                <p:cTn id="96" presetID="23" presetClass="exit" presetSubtype="544" fill="hold" nodeType="withEffect">
                                  <p:stCondLst>
                                    <p:cond delay="0"/>
                                  </p:stCondLst>
                                  <p:childTnLst>
                                    <p:anim calcmode="lin" valueType="num">
                                      <p:cBhvr>
                                        <p:cTn id="97" dur="2000"/>
                                        <p:tgtEl>
                                          <p:spTgt spid="7"/>
                                        </p:tgtEl>
                                        <p:attrNameLst>
                                          <p:attrName>ppt_w</p:attrName>
                                        </p:attrNameLst>
                                      </p:cBhvr>
                                      <p:tavLst>
                                        <p:tav tm="0">
                                          <p:val>
                                            <p:strVal val="ppt_w"/>
                                          </p:val>
                                        </p:tav>
                                        <p:tav tm="100000">
                                          <p:val>
                                            <p:fltVal val="0"/>
                                          </p:val>
                                        </p:tav>
                                      </p:tavLst>
                                    </p:anim>
                                    <p:anim calcmode="lin" valueType="num">
                                      <p:cBhvr>
                                        <p:cTn id="98" dur="2000"/>
                                        <p:tgtEl>
                                          <p:spTgt spid="7"/>
                                        </p:tgtEl>
                                        <p:attrNameLst>
                                          <p:attrName>ppt_h</p:attrName>
                                        </p:attrNameLst>
                                      </p:cBhvr>
                                      <p:tavLst>
                                        <p:tav tm="0">
                                          <p:val>
                                            <p:strVal val="ppt_h"/>
                                          </p:val>
                                        </p:tav>
                                        <p:tav tm="100000">
                                          <p:val>
                                            <p:fltVal val="0"/>
                                          </p:val>
                                        </p:tav>
                                      </p:tavLst>
                                    </p:anim>
                                    <p:anim calcmode="lin" valueType="num">
                                      <p:cBhvr>
                                        <p:cTn id="99" dur="2000"/>
                                        <p:tgtEl>
                                          <p:spTgt spid="7"/>
                                        </p:tgtEl>
                                        <p:attrNameLst>
                                          <p:attrName>ppt_x</p:attrName>
                                        </p:attrNameLst>
                                      </p:cBhvr>
                                      <p:tavLst>
                                        <p:tav tm="0">
                                          <p:val>
                                            <p:strVal val="ppt_x"/>
                                          </p:val>
                                        </p:tav>
                                        <p:tav tm="100000">
                                          <p:val>
                                            <p:fltVal val="0.5"/>
                                          </p:val>
                                        </p:tav>
                                      </p:tavLst>
                                    </p:anim>
                                    <p:anim calcmode="lin" valueType="num">
                                      <p:cBhvr>
                                        <p:cTn id="100" dur="2000"/>
                                        <p:tgtEl>
                                          <p:spTgt spid="7"/>
                                        </p:tgtEl>
                                        <p:attrNameLst>
                                          <p:attrName>ppt_y</p:attrName>
                                        </p:attrNameLst>
                                      </p:cBhvr>
                                      <p:tavLst>
                                        <p:tav tm="0">
                                          <p:val>
                                            <p:strVal val="ppt_y"/>
                                          </p:val>
                                        </p:tav>
                                        <p:tav tm="100000">
                                          <p:val>
                                            <p:fltVal val="0.5"/>
                                          </p:val>
                                        </p:tav>
                                      </p:tavLst>
                                    </p:anim>
                                    <p:set>
                                      <p:cBhvr>
                                        <p:cTn id="101" dur="1" fill="hold">
                                          <p:stCondLst>
                                            <p:cond delay="1999"/>
                                          </p:stCondLst>
                                        </p:cTn>
                                        <p:tgtEl>
                                          <p:spTgt spid="7"/>
                                        </p:tgtEl>
                                        <p:attrNameLst>
                                          <p:attrName>style.visibility</p:attrName>
                                        </p:attrNameLst>
                                      </p:cBhvr>
                                      <p:to>
                                        <p:strVal val="hidden"/>
                                      </p:to>
                                    </p:set>
                                  </p:childTnLst>
                                </p:cTn>
                              </p:par>
                              <p:par>
                                <p:cTn id="102" presetID="23" presetClass="exit" presetSubtype="544" fill="hold" nodeType="withEffect">
                                  <p:stCondLst>
                                    <p:cond delay="0"/>
                                  </p:stCondLst>
                                  <p:childTnLst>
                                    <p:anim calcmode="lin" valueType="num">
                                      <p:cBhvr>
                                        <p:cTn id="103" dur="2000"/>
                                        <p:tgtEl>
                                          <p:spTgt spid="8"/>
                                        </p:tgtEl>
                                        <p:attrNameLst>
                                          <p:attrName>ppt_w</p:attrName>
                                        </p:attrNameLst>
                                      </p:cBhvr>
                                      <p:tavLst>
                                        <p:tav tm="0">
                                          <p:val>
                                            <p:strVal val="ppt_w"/>
                                          </p:val>
                                        </p:tav>
                                        <p:tav tm="100000">
                                          <p:val>
                                            <p:fltVal val="0"/>
                                          </p:val>
                                        </p:tav>
                                      </p:tavLst>
                                    </p:anim>
                                    <p:anim calcmode="lin" valueType="num">
                                      <p:cBhvr>
                                        <p:cTn id="104" dur="2000"/>
                                        <p:tgtEl>
                                          <p:spTgt spid="8"/>
                                        </p:tgtEl>
                                        <p:attrNameLst>
                                          <p:attrName>ppt_h</p:attrName>
                                        </p:attrNameLst>
                                      </p:cBhvr>
                                      <p:tavLst>
                                        <p:tav tm="0">
                                          <p:val>
                                            <p:strVal val="ppt_h"/>
                                          </p:val>
                                        </p:tav>
                                        <p:tav tm="100000">
                                          <p:val>
                                            <p:fltVal val="0"/>
                                          </p:val>
                                        </p:tav>
                                      </p:tavLst>
                                    </p:anim>
                                    <p:anim calcmode="lin" valueType="num">
                                      <p:cBhvr>
                                        <p:cTn id="105" dur="2000"/>
                                        <p:tgtEl>
                                          <p:spTgt spid="8"/>
                                        </p:tgtEl>
                                        <p:attrNameLst>
                                          <p:attrName>ppt_x</p:attrName>
                                        </p:attrNameLst>
                                      </p:cBhvr>
                                      <p:tavLst>
                                        <p:tav tm="0">
                                          <p:val>
                                            <p:strVal val="ppt_x"/>
                                          </p:val>
                                        </p:tav>
                                        <p:tav tm="100000">
                                          <p:val>
                                            <p:fltVal val="0.5"/>
                                          </p:val>
                                        </p:tav>
                                      </p:tavLst>
                                    </p:anim>
                                    <p:anim calcmode="lin" valueType="num">
                                      <p:cBhvr>
                                        <p:cTn id="106" dur="2000"/>
                                        <p:tgtEl>
                                          <p:spTgt spid="8"/>
                                        </p:tgtEl>
                                        <p:attrNameLst>
                                          <p:attrName>ppt_y</p:attrName>
                                        </p:attrNameLst>
                                      </p:cBhvr>
                                      <p:tavLst>
                                        <p:tav tm="0">
                                          <p:val>
                                            <p:strVal val="ppt_y"/>
                                          </p:val>
                                        </p:tav>
                                        <p:tav tm="100000">
                                          <p:val>
                                            <p:fltVal val="0.5"/>
                                          </p:val>
                                        </p:tav>
                                      </p:tavLst>
                                    </p:anim>
                                    <p:set>
                                      <p:cBhvr>
                                        <p:cTn id="107" dur="1" fill="hold">
                                          <p:stCondLst>
                                            <p:cond delay="1999"/>
                                          </p:stCondLst>
                                        </p:cTn>
                                        <p:tgtEl>
                                          <p:spTgt spid="8"/>
                                        </p:tgtEl>
                                        <p:attrNameLst>
                                          <p:attrName>style.visibility</p:attrName>
                                        </p:attrNameLst>
                                      </p:cBhvr>
                                      <p:to>
                                        <p:strVal val="hidden"/>
                                      </p:to>
                                    </p:set>
                                  </p:childTnLst>
                                </p:cTn>
                              </p:par>
                              <p:par>
                                <p:cTn id="108" presetID="23" presetClass="exit" presetSubtype="544" fill="hold" nodeType="withEffect">
                                  <p:stCondLst>
                                    <p:cond delay="0"/>
                                  </p:stCondLst>
                                  <p:childTnLst>
                                    <p:anim calcmode="lin" valueType="num">
                                      <p:cBhvr>
                                        <p:cTn id="109" dur="2000"/>
                                        <p:tgtEl>
                                          <p:spTgt spid="9"/>
                                        </p:tgtEl>
                                        <p:attrNameLst>
                                          <p:attrName>ppt_w</p:attrName>
                                        </p:attrNameLst>
                                      </p:cBhvr>
                                      <p:tavLst>
                                        <p:tav tm="0">
                                          <p:val>
                                            <p:strVal val="ppt_w"/>
                                          </p:val>
                                        </p:tav>
                                        <p:tav tm="100000">
                                          <p:val>
                                            <p:fltVal val="0"/>
                                          </p:val>
                                        </p:tav>
                                      </p:tavLst>
                                    </p:anim>
                                    <p:anim calcmode="lin" valueType="num">
                                      <p:cBhvr>
                                        <p:cTn id="110" dur="2000"/>
                                        <p:tgtEl>
                                          <p:spTgt spid="9"/>
                                        </p:tgtEl>
                                        <p:attrNameLst>
                                          <p:attrName>ppt_h</p:attrName>
                                        </p:attrNameLst>
                                      </p:cBhvr>
                                      <p:tavLst>
                                        <p:tav tm="0">
                                          <p:val>
                                            <p:strVal val="ppt_h"/>
                                          </p:val>
                                        </p:tav>
                                        <p:tav tm="100000">
                                          <p:val>
                                            <p:fltVal val="0"/>
                                          </p:val>
                                        </p:tav>
                                      </p:tavLst>
                                    </p:anim>
                                    <p:anim calcmode="lin" valueType="num">
                                      <p:cBhvr>
                                        <p:cTn id="111" dur="2000"/>
                                        <p:tgtEl>
                                          <p:spTgt spid="9"/>
                                        </p:tgtEl>
                                        <p:attrNameLst>
                                          <p:attrName>ppt_x</p:attrName>
                                        </p:attrNameLst>
                                      </p:cBhvr>
                                      <p:tavLst>
                                        <p:tav tm="0">
                                          <p:val>
                                            <p:strVal val="ppt_x"/>
                                          </p:val>
                                        </p:tav>
                                        <p:tav tm="100000">
                                          <p:val>
                                            <p:fltVal val="0.5"/>
                                          </p:val>
                                        </p:tav>
                                      </p:tavLst>
                                    </p:anim>
                                    <p:anim calcmode="lin" valueType="num">
                                      <p:cBhvr>
                                        <p:cTn id="112" dur="2000"/>
                                        <p:tgtEl>
                                          <p:spTgt spid="9"/>
                                        </p:tgtEl>
                                        <p:attrNameLst>
                                          <p:attrName>ppt_y</p:attrName>
                                        </p:attrNameLst>
                                      </p:cBhvr>
                                      <p:tavLst>
                                        <p:tav tm="0">
                                          <p:val>
                                            <p:strVal val="ppt_y"/>
                                          </p:val>
                                        </p:tav>
                                        <p:tav tm="100000">
                                          <p:val>
                                            <p:fltVal val="0.5"/>
                                          </p:val>
                                        </p:tav>
                                      </p:tavLst>
                                    </p:anim>
                                    <p:set>
                                      <p:cBhvr>
                                        <p:cTn id="113" dur="1" fill="hold">
                                          <p:stCondLst>
                                            <p:cond delay="1999"/>
                                          </p:stCondLst>
                                        </p:cTn>
                                        <p:tgtEl>
                                          <p:spTgt spid="9"/>
                                        </p:tgtEl>
                                        <p:attrNameLst>
                                          <p:attrName>style.visibility</p:attrName>
                                        </p:attrNameLst>
                                      </p:cBhvr>
                                      <p:to>
                                        <p:strVal val="hidden"/>
                                      </p:to>
                                    </p:set>
                                  </p:childTnLst>
                                </p:cTn>
                              </p:par>
                              <p:par>
                                <p:cTn id="114" presetID="23" presetClass="exit" presetSubtype="544" fill="hold" nodeType="withEffect">
                                  <p:stCondLst>
                                    <p:cond delay="0"/>
                                  </p:stCondLst>
                                  <p:childTnLst>
                                    <p:anim calcmode="lin" valueType="num">
                                      <p:cBhvr>
                                        <p:cTn id="115" dur="2000"/>
                                        <p:tgtEl>
                                          <p:spTgt spid="10"/>
                                        </p:tgtEl>
                                        <p:attrNameLst>
                                          <p:attrName>ppt_w</p:attrName>
                                        </p:attrNameLst>
                                      </p:cBhvr>
                                      <p:tavLst>
                                        <p:tav tm="0">
                                          <p:val>
                                            <p:strVal val="ppt_w"/>
                                          </p:val>
                                        </p:tav>
                                        <p:tav tm="100000">
                                          <p:val>
                                            <p:fltVal val="0"/>
                                          </p:val>
                                        </p:tav>
                                      </p:tavLst>
                                    </p:anim>
                                    <p:anim calcmode="lin" valueType="num">
                                      <p:cBhvr>
                                        <p:cTn id="116" dur="2000"/>
                                        <p:tgtEl>
                                          <p:spTgt spid="10"/>
                                        </p:tgtEl>
                                        <p:attrNameLst>
                                          <p:attrName>ppt_h</p:attrName>
                                        </p:attrNameLst>
                                      </p:cBhvr>
                                      <p:tavLst>
                                        <p:tav tm="0">
                                          <p:val>
                                            <p:strVal val="ppt_h"/>
                                          </p:val>
                                        </p:tav>
                                        <p:tav tm="100000">
                                          <p:val>
                                            <p:fltVal val="0"/>
                                          </p:val>
                                        </p:tav>
                                      </p:tavLst>
                                    </p:anim>
                                    <p:anim calcmode="lin" valueType="num">
                                      <p:cBhvr>
                                        <p:cTn id="117" dur="2000"/>
                                        <p:tgtEl>
                                          <p:spTgt spid="10"/>
                                        </p:tgtEl>
                                        <p:attrNameLst>
                                          <p:attrName>ppt_x</p:attrName>
                                        </p:attrNameLst>
                                      </p:cBhvr>
                                      <p:tavLst>
                                        <p:tav tm="0">
                                          <p:val>
                                            <p:strVal val="ppt_x"/>
                                          </p:val>
                                        </p:tav>
                                        <p:tav tm="100000">
                                          <p:val>
                                            <p:fltVal val="0.5"/>
                                          </p:val>
                                        </p:tav>
                                      </p:tavLst>
                                    </p:anim>
                                    <p:anim calcmode="lin" valueType="num">
                                      <p:cBhvr>
                                        <p:cTn id="118" dur="2000"/>
                                        <p:tgtEl>
                                          <p:spTgt spid="10"/>
                                        </p:tgtEl>
                                        <p:attrNameLst>
                                          <p:attrName>ppt_y</p:attrName>
                                        </p:attrNameLst>
                                      </p:cBhvr>
                                      <p:tavLst>
                                        <p:tav tm="0">
                                          <p:val>
                                            <p:strVal val="ppt_y"/>
                                          </p:val>
                                        </p:tav>
                                        <p:tav tm="100000">
                                          <p:val>
                                            <p:fltVal val="0.5"/>
                                          </p:val>
                                        </p:tav>
                                      </p:tavLst>
                                    </p:anim>
                                    <p:set>
                                      <p:cBhvr>
                                        <p:cTn id="119" dur="1" fill="hold">
                                          <p:stCondLst>
                                            <p:cond delay="1999"/>
                                          </p:stCondLst>
                                        </p:cTn>
                                        <p:tgtEl>
                                          <p:spTgt spid="10"/>
                                        </p:tgtEl>
                                        <p:attrNameLst>
                                          <p:attrName>style.visibility</p:attrName>
                                        </p:attrNameLst>
                                      </p:cBhvr>
                                      <p:to>
                                        <p:strVal val="hidden"/>
                                      </p:to>
                                    </p:set>
                                  </p:childTnLst>
                                </p:cTn>
                              </p:par>
                              <p:par>
                                <p:cTn id="120" presetID="8" presetClass="emph" presetSubtype="0" autoRev="1" fill="hold" nodeType="withEffect">
                                  <p:stCondLst>
                                    <p:cond delay="0"/>
                                  </p:stCondLst>
                                  <p:childTnLst>
                                    <p:animRot by="-21600000">
                                      <p:cBhvr>
                                        <p:cTn id="121" dur="2000" fill="hold"/>
                                        <p:tgtEl>
                                          <p:spTgt spid="3"/>
                                        </p:tgtEl>
                                        <p:attrNameLst>
                                          <p:attrName>r</p:attrName>
                                        </p:attrNameLst>
                                      </p:cBhvr>
                                    </p:animRot>
                                  </p:childTnLst>
                                </p:cTn>
                              </p:par>
                              <p:par>
                                <p:cTn id="122" presetID="8" presetClass="emph" presetSubtype="0" autoRev="1" fill="hold" nodeType="withEffect">
                                  <p:stCondLst>
                                    <p:cond delay="0"/>
                                  </p:stCondLst>
                                  <p:childTnLst>
                                    <p:animRot by="-21600000">
                                      <p:cBhvr>
                                        <p:cTn id="123" dur="2000" fill="hold"/>
                                        <p:tgtEl>
                                          <p:spTgt spid="4"/>
                                        </p:tgtEl>
                                        <p:attrNameLst>
                                          <p:attrName>r</p:attrName>
                                        </p:attrNameLst>
                                      </p:cBhvr>
                                    </p:animRot>
                                  </p:childTnLst>
                                </p:cTn>
                              </p:par>
                              <p:par>
                                <p:cTn id="124" presetID="8" presetClass="emph" presetSubtype="0" autoRev="1" fill="hold" nodeType="withEffect">
                                  <p:stCondLst>
                                    <p:cond delay="0"/>
                                  </p:stCondLst>
                                  <p:childTnLst>
                                    <p:animRot by="-21600000">
                                      <p:cBhvr>
                                        <p:cTn id="125" dur="2000" fill="hold"/>
                                        <p:tgtEl>
                                          <p:spTgt spid="5"/>
                                        </p:tgtEl>
                                        <p:attrNameLst>
                                          <p:attrName>r</p:attrName>
                                        </p:attrNameLst>
                                      </p:cBhvr>
                                    </p:animRot>
                                  </p:childTnLst>
                                </p:cTn>
                              </p:par>
                              <p:par>
                                <p:cTn id="126" presetID="8" presetClass="emph" presetSubtype="0" autoRev="1" fill="hold" nodeType="withEffect">
                                  <p:stCondLst>
                                    <p:cond delay="0"/>
                                  </p:stCondLst>
                                  <p:childTnLst>
                                    <p:animRot by="-21600000">
                                      <p:cBhvr>
                                        <p:cTn id="127" dur="2000" fill="hold"/>
                                        <p:tgtEl>
                                          <p:spTgt spid="6"/>
                                        </p:tgtEl>
                                        <p:attrNameLst>
                                          <p:attrName>r</p:attrName>
                                        </p:attrNameLst>
                                      </p:cBhvr>
                                    </p:animRot>
                                  </p:childTnLst>
                                </p:cTn>
                              </p:par>
                              <p:par>
                                <p:cTn id="128" presetID="8" presetClass="emph" presetSubtype="0" autoRev="1" fill="hold" nodeType="withEffect">
                                  <p:stCondLst>
                                    <p:cond delay="0"/>
                                  </p:stCondLst>
                                  <p:childTnLst>
                                    <p:animRot by="-21600000">
                                      <p:cBhvr>
                                        <p:cTn id="129" dur="2000" fill="hold"/>
                                        <p:tgtEl>
                                          <p:spTgt spid="7"/>
                                        </p:tgtEl>
                                        <p:attrNameLst>
                                          <p:attrName>r</p:attrName>
                                        </p:attrNameLst>
                                      </p:cBhvr>
                                    </p:animRot>
                                  </p:childTnLst>
                                </p:cTn>
                              </p:par>
                              <p:par>
                                <p:cTn id="130" presetID="8" presetClass="emph" presetSubtype="0" autoRev="1" fill="hold" nodeType="withEffect">
                                  <p:stCondLst>
                                    <p:cond delay="0"/>
                                  </p:stCondLst>
                                  <p:childTnLst>
                                    <p:animRot by="-21600000">
                                      <p:cBhvr>
                                        <p:cTn id="131" dur="2000" fill="hold"/>
                                        <p:tgtEl>
                                          <p:spTgt spid="8"/>
                                        </p:tgtEl>
                                        <p:attrNameLst>
                                          <p:attrName>r</p:attrName>
                                        </p:attrNameLst>
                                      </p:cBhvr>
                                    </p:animRot>
                                  </p:childTnLst>
                                </p:cTn>
                              </p:par>
                              <p:par>
                                <p:cTn id="132" presetID="8" presetClass="emph" presetSubtype="0" autoRev="1" fill="hold" nodeType="withEffect">
                                  <p:stCondLst>
                                    <p:cond delay="0"/>
                                  </p:stCondLst>
                                  <p:childTnLst>
                                    <p:animRot by="-21600000">
                                      <p:cBhvr>
                                        <p:cTn id="133" dur="2000" fill="hold"/>
                                        <p:tgtEl>
                                          <p:spTgt spid="9"/>
                                        </p:tgtEl>
                                        <p:attrNameLst>
                                          <p:attrName>r</p:attrName>
                                        </p:attrNameLst>
                                      </p:cBhvr>
                                    </p:animRot>
                                  </p:childTnLst>
                                </p:cTn>
                              </p:par>
                              <p:par>
                                <p:cTn id="134" presetID="8" presetClass="emph" presetSubtype="0" autoRev="1" fill="hold" nodeType="withEffect">
                                  <p:stCondLst>
                                    <p:cond delay="0"/>
                                  </p:stCondLst>
                                  <p:childTnLst>
                                    <p:animRot by="-21600000">
                                      <p:cBhvr>
                                        <p:cTn id="135" dur="2000" fill="hold"/>
                                        <p:tgtEl>
                                          <p:spTgt spid="10"/>
                                        </p:tgtEl>
                                        <p:attrNameLst>
                                          <p:attrName>r</p:attrName>
                                        </p:attrNameLst>
                                      </p:cBhvr>
                                    </p:animRot>
                                  </p:childTnLst>
                                </p:cTn>
                              </p:par>
                              <p:par>
                                <p:cTn id="136" presetID="23" presetClass="entr" presetSubtype="288" fill="hold" nodeType="withEffect">
                                  <p:stCondLst>
                                    <p:cond delay="0"/>
                                  </p:stCondLst>
                                  <p:childTnLst>
                                    <p:set>
                                      <p:cBhvr>
                                        <p:cTn id="137" dur="1" fill="hold">
                                          <p:stCondLst>
                                            <p:cond delay="0"/>
                                          </p:stCondLst>
                                        </p:cTn>
                                        <p:tgtEl>
                                          <p:spTgt spid="2"/>
                                        </p:tgtEl>
                                        <p:attrNameLst>
                                          <p:attrName>style.visibility</p:attrName>
                                        </p:attrNameLst>
                                      </p:cBhvr>
                                      <p:to>
                                        <p:strVal val="visible"/>
                                      </p:to>
                                    </p:set>
                                    <p:anim calcmode="lin" valueType="num">
                                      <p:cBhvr>
                                        <p:cTn id="138" dur="2000" fill="hold"/>
                                        <p:tgtEl>
                                          <p:spTgt spid="2"/>
                                        </p:tgtEl>
                                        <p:attrNameLst>
                                          <p:attrName>ppt_w</p:attrName>
                                        </p:attrNameLst>
                                      </p:cBhvr>
                                      <p:tavLst>
                                        <p:tav tm="0">
                                          <p:val>
                                            <p:strVal val="4/3*#ppt_w"/>
                                          </p:val>
                                        </p:tav>
                                        <p:tav tm="100000">
                                          <p:val>
                                            <p:strVal val="#ppt_w"/>
                                          </p:val>
                                        </p:tav>
                                      </p:tavLst>
                                    </p:anim>
                                    <p:anim calcmode="lin" valueType="num">
                                      <p:cBhvr>
                                        <p:cTn id="139" dur="2000" fill="hold"/>
                                        <p:tgtEl>
                                          <p:spTgt spid="2"/>
                                        </p:tgtEl>
                                        <p:attrNameLst>
                                          <p:attrName>ppt_h</p:attrName>
                                        </p:attrNameLst>
                                      </p:cBhvr>
                                      <p:tavLst>
                                        <p:tav tm="0">
                                          <p:val>
                                            <p:strVal val="4/3*#ppt_h"/>
                                          </p:val>
                                        </p:tav>
                                        <p:tav tm="100000">
                                          <p:val>
                                            <p:strVal val="#ppt_h"/>
                                          </p:val>
                                        </p:tav>
                                      </p:tavLst>
                                    </p:anim>
                                  </p:childTnLst>
                                </p:cTn>
                              </p:par>
                              <p:par>
                                <p:cTn id="140" presetID="21" presetClass="entr" presetSubtype="8" fill="hold" nodeType="withEffect">
                                  <p:stCondLst>
                                    <p:cond delay="0"/>
                                  </p:stCondLst>
                                  <p:childTnLst>
                                    <p:set>
                                      <p:cBhvr>
                                        <p:cTn id="141" dur="1" fill="hold">
                                          <p:stCondLst>
                                            <p:cond delay="0"/>
                                          </p:stCondLst>
                                        </p:cTn>
                                        <p:tgtEl>
                                          <p:spTgt spid="2"/>
                                        </p:tgtEl>
                                        <p:attrNameLst>
                                          <p:attrName>style.visibility</p:attrName>
                                        </p:attrNameLst>
                                      </p:cBhvr>
                                      <p:to>
                                        <p:strVal val="visible"/>
                                      </p:to>
                                    </p:set>
                                    <p:animEffect transition="in" filter="wheel(8)">
                                      <p:cBhvr>
                                        <p:cTn id="14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9900"/>
            </a:gs>
            <a:gs pos="30000">
              <a:srgbClr val="D49E6C"/>
            </a:gs>
            <a:gs pos="70000">
              <a:srgbClr val="A65528"/>
            </a:gs>
            <a:gs pos="100000">
              <a:srgbClr val="663012"/>
            </a:gs>
          </a:gsLst>
          <a:lin ang="0" scaled="1"/>
          <a:tileRect/>
        </a:gradFill>
        <a:effectLst/>
      </p:bgPr>
    </p:bg>
    <p:spTree>
      <p:nvGrpSpPr>
        <p:cNvPr id="1" name=""/>
        <p:cNvGrpSpPr/>
        <p:nvPr/>
      </p:nvGrpSpPr>
      <p:grpSpPr>
        <a:xfrm>
          <a:off x="0" y="0"/>
          <a:ext cx="0" cy="0"/>
          <a:chOff x="0" y="0"/>
          <a:chExt cx="0" cy="0"/>
        </a:xfrm>
      </p:grpSpPr>
      <p:pic>
        <p:nvPicPr>
          <p:cNvPr id="2" name="1 Imagen" descr="tapeta409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14804-floral-ornament-clip-art.png"/>
          <p:cNvPicPr>
            <a:picLocks noChangeAspect="1"/>
          </p:cNvPicPr>
          <p:nvPr/>
        </p:nvPicPr>
        <p:blipFill>
          <a:blip r:embed="rId3" cstate="print"/>
          <a:stretch>
            <a:fillRect/>
          </a:stretch>
        </p:blipFill>
        <p:spPr>
          <a:xfrm>
            <a:off x="0" y="1"/>
            <a:ext cx="716751" cy="714362"/>
          </a:xfrm>
          <a:prstGeom prst="rect">
            <a:avLst/>
          </a:prstGeom>
        </p:spPr>
      </p:pic>
      <p:pic>
        <p:nvPicPr>
          <p:cNvPr id="5" name="4 Imagen" descr="14804-floral-ornament-clip-art.png"/>
          <p:cNvPicPr>
            <a:picLocks noChangeAspect="1"/>
          </p:cNvPicPr>
          <p:nvPr/>
        </p:nvPicPr>
        <p:blipFill>
          <a:blip r:embed="rId3" cstate="print"/>
          <a:stretch>
            <a:fillRect/>
          </a:stretch>
        </p:blipFill>
        <p:spPr>
          <a:xfrm>
            <a:off x="0" y="4429138"/>
            <a:ext cx="716751" cy="714362"/>
          </a:xfrm>
          <a:prstGeom prst="rect">
            <a:avLst/>
          </a:prstGeom>
        </p:spPr>
      </p:pic>
      <p:pic>
        <p:nvPicPr>
          <p:cNvPr id="6" name="5 Imagen" descr="14804-floral-ornament-clip-art.png"/>
          <p:cNvPicPr>
            <a:picLocks noChangeAspect="1"/>
          </p:cNvPicPr>
          <p:nvPr/>
        </p:nvPicPr>
        <p:blipFill>
          <a:blip r:embed="rId3" cstate="print"/>
          <a:stretch>
            <a:fillRect/>
          </a:stretch>
        </p:blipFill>
        <p:spPr>
          <a:xfrm>
            <a:off x="8427249" y="0"/>
            <a:ext cx="716751" cy="714362"/>
          </a:xfrm>
          <a:prstGeom prst="rect">
            <a:avLst/>
          </a:prstGeom>
        </p:spPr>
      </p:pic>
      <p:pic>
        <p:nvPicPr>
          <p:cNvPr id="7" name="6 Imagen" descr="14804-floral-ornament-clip-art.png"/>
          <p:cNvPicPr>
            <a:picLocks noChangeAspect="1"/>
          </p:cNvPicPr>
          <p:nvPr/>
        </p:nvPicPr>
        <p:blipFill>
          <a:blip r:embed="rId3" cstate="print"/>
          <a:stretch>
            <a:fillRect/>
          </a:stretch>
        </p:blipFill>
        <p:spPr>
          <a:xfrm>
            <a:off x="4000496" y="1142990"/>
            <a:ext cx="716751" cy="714362"/>
          </a:xfrm>
          <a:prstGeom prst="rect">
            <a:avLst/>
          </a:prstGeom>
        </p:spPr>
      </p:pic>
      <p:pic>
        <p:nvPicPr>
          <p:cNvPr id="8" name="7 Imagen" descr="14804-floral-ornament-clip-art.png"/>
          <p:cNvPicPr>
            <a:picLocks noChangeAspect="1"/>
          </p:cNvPicPr>
          <p:nvPr/>
        </p:nvPicPr>
        <p:blipFill>
          <a:blip r:embed="rId3" cstate="print"/>
          <a:stretch>
            <a:fillRect/>
          </a:stretch>
        </p:blipFill>
        <p:spPr>
          <a:xfrm>
            <a:off x="4000496" y="2786064"/>
            <a:ext cx="716751" cy="714362"/>
          </a:xfrm>
          <a:prstGeom prst="rect">
            <a:avLst/>
          </a:prstGeom>
        </p:spPr>
      </p:pic>
      <p:pic>
        <p:nvPicPr>
          <p:cNvPr id="9" name="8 Imagen" descr="14804-floral-ornament-clip-art.png"/>
          <p:cNvPicPr>
            <a:picLocks noChangeAspect="1"/>
          </p:cNvPicPr>
          <p:nvPr/>
        </p:nvPicPr>
        <p:blipFill>
          <a:blip r:embed="rId3" cstate="print"/>
          <a:stretch>
            <a:fillRect/>
          </a:stretch>
        </p:blipFill>
        <p:spPr>
          <a:xfrm>
            <a:off x="8427249" y="4429138"/>
            <a:ext cx="716751" cy="714362"/>
          </a:xfrm>
          <a:prstGeom prst="rect">
            <a:avLst/>
          </a:prstGeom>
        </p:spPr>
      </p:pic>
      <p:pic>
        <p:nvPicPr>
          <p:cNvPr id="10" name="9 Imagen" descr="14804-floral-ornament-clip-art.png"/>
          <p:cNvPicPr>
            <a:picLocks noChangeAspect="1"/>
          </p:cNvPicPr>
          <p:nvPr/>
        </p:nvPicPr>
        <p:blipFill>
          <a:blip r:embed="rId3" cstate="print"/>
          <a:stretch>
            <a:fillRect/>
          </a:stretch>
        </p:blipFill>
        <p:spPr>
          <a:xfrm>
            <a:off x="714348" y="428610"/>
            <a:ext cx="716751" cy="714362"/>
          </a:xfrm>
          <a:prstGeom prst="rect">
            <a:avLst/>
          </a:prstGeom>
        </p:spPr>
      </p:pic>
      <p:pic>
        <p:nvPicPr>
          <p:cNvPr id="11" name="10 Imagen" descr="14804-floral-ornament-clip-art.png"/>
          <p:cNvPicPr>
            <a:picLocks noChangeAspect="1"/>
          </p:cNvPicPr>
          <p:nvPr/>
        </p:nvPicPr>
        <p:blipFill>
          <a:blip r:embed="rId3" cstate="print"/>
          <a:stretch>
            <a:fillRect/>
          </a:stretch>
        </p:blipFill>
        <p:spPr>
          <a:xfrm>
            <a:off x="1571604" y="857238"/>
            <a:ext cx="716751" cy="714362"/>
          </a:xfrm>
          <a:prstGeom prst="rect">
            <a:avLst/>
          </a:prstGeom>
        </p:spPr>
      </p:pic>
      <p:pic>
        <p:nvPicPr>
          <p:cNvPr id="12" name="11 Imagen" descr="14804-floral-ornament-clip-art.png"/>
          <p:cNvPicPr>
            <a:picLocks noChangeAspect="1"/>
          </p:cNvPicPr>
          <p:nvPr/>
        </p:nvPicPr>
        <p:blipFill>
          <a:blip r:embed="rId3" cstate="print"/>
          <a:stretch>
            <a:fillRect/>
          </a:stretch>
        </p:blipFill>
        <p:spPr>
          <a:xfrm>
            <a:off x="2428860" y="1000114"/>
            <a:ext cx="716751" cy="714362"/>
          </a:xfrm>
          <a:prstGeom prst="rect">
            <a:avLst/>
          </a:prstGeom>
        </p:spPr>
      </p:pic>
      <p:pic>
        <p:nvPicPr>
          <p:cNvPr id="13" name="12 Imagen" descr="14804-floral-ornament-clip-art.png"/>
          <p:cNvPicPr>
            <a:picLocks noChangeAspect="1"/>
          </p:cNvPicPr>
          <p:nvPr/>
        </p:nvPicPr>
        <p:blipFill>
          <a:blip r:embed="rId3" cstate="print"/>
          <a:stretch>
            <a:fillRect/>
          </a:stretch>
        </p:blipFill>
        <p:spPr>
          <a:xfrm>
            <a:off x="3214678" y="1071552"/>
            <a:ext cx="716751" cy="714362"/>
          </a:xfrm>
          <a:prstGeom prst="rect">
            <a:avLst/>
          </a:prstGeom>
        </p:spPr>
      </p:pic>
      <p:pic>
        <p:nvPicPr>
          <p:cNvPr id="14" name="13 Imagen" descr="14804-floral-ornament-clip-art.png"/>
          <p:cNvPicPr>
            <a:picLocks noChangeAspect="1"/>
          </p:cNvPicPr>
          <p:nvPr/>
        </p:nvPicPr>
        <p:blipFill>
          <a:blip r:embed="rId3" cstate="print"/>
          <a:stretch>
            <a:fillRect/>
          </a:stretch>
        </p:blipFill>
        <p:spPr>
          <a:xfrm>
            <a:off x="4857752" y="1142990"/>
            <a:ext cx="716751" cy="714362"/>
          </a:xfrm>
          <a:prstGeom prst="rect">
            <a:avLst/>
          </a:prstGeom>
        </p:spPr>
      </p:pic>
      <p:pic>
        <p:nvPicPr>
          <p:cNvPr id="15" name="14 Imagen" descr="14804-floral-ornament-clip-art.png"/>
          <p:cNvPicPr>
            <a:picLocks noChangeAspect="1"/>
          </p:cNvPicPr>
          <p:nvPr/>
        </p:nvPicPr>
        <p:blipFill>
          <a:blip r:embed="rId3" cstate="print"/>
          <a:stretch>
            <a:fillRect/>
          </a:stretch>
        </p:blipFill>
        <p:spPr>
          <a:xfrm>
            <a:off x="5643570" y="1142990"/>
            <a:ext cx="716751" cy="714362"/>
          </a:xfrm>
          <a:prstGeom prst="rect">
            <a:avLst/>
          </a:prstGeom>
        </p:spPr>
      </p:pic>
      <p:pic>
        <p:nvPicPr>
          <p:cNvPr id="16" name="15 Imagen" descr="14804-floral-ornament-clip-art.png"/>
          <p:cNvPicPr>
            <a:picLocks noChangeAspect="1"/>
          </p:cNvPicPr>
          <p:nvPr/>
        </p:nvPicPr>
        <p:blipFill>
          <a:blip r:embed="rId3" cstate="print"/>
          <a:stretch>
            <a:fillRect/>
          </a:stretch>
        </p:blipFill>
        <p:spPr>
          <a:xfrm>
            <a:off x="6429388" y="928676"/>
            <a:ext cx="716751" cy="714362"/>
          </a:xfrm>
          <a:prstGeom prst="rect">
            <a:avLst/>
          </a:prstGeom>
        </p:spPr>
      </p:pic>
      <p:pic>
        <p:nvPicPr>
          <p:cNvPr id="17" name="16 Imagen" descr="14804-floral-ornament-clip-art.png"/>
          <p:cNvPicPr>
            <a:picLocks noChangeAspect="1"/>
          </p:cNvPicPr>
          <p:nvPr/>
        </p:nvPicPr>
        <p:blipFill>
          <a:blip r:embed="rId3" cstate="print"/>
          <a:stretch>
            <a:fillRect/>
          </a:stretch>
        </p:blipFill>
        <p:spPr>
          <a:xfrm>
            <a:off x="7143768" y="714362"/>
            <a:ext cx="716751" cy="714362"/>
          </a:xfrm>
          <a:prstGeom prst="rect">
            <a:avLst/>
          </a:prstGeom>
        </p:spPr>
      </p:pic>
      <p:pic>
        <p:nvPicPr>
          <p:cNvPr id="18" name="17 Imagen" descr="14804-floral-ornament-clip-art.png"/>
          <p:cNvPicPr>
            <a:picLocks noChangeAspect="1"/>
          </p:cNvPicPr>
          <p:nvPr/>
        </p:nvPicPr>
        <p:blipFill>
          <a:blip r:embed="rId3" cstate="print"/>
          <a:stretch>
            <a:fillRect/>
          </a:stretch>
        </p:blipFill>
        <p:spPr>
          <a:xfrm>
            <a:off x="7858148" y="428610"/>
            <a:ext cx="716751" cy="714362"/>
          </a:xfrm>
          <a:prstGeom prst="rect">
            <a:avLst/>
          </a:prstGeom>
        </p:spPr>
      </p:pic>
      <p:pic>
        <p:nvPicPr>
          <p:cNvPr id="19" name="18 Imagen" descr="14804-floral-ornament-clip-art.png"/>
          <p:cNvPicPr>
            <a:picLocks noChangeAspect="1"/>
          </p:cNvPicPr>
          <p:nvPr/>
        </p:nvPicPr>
        <p:blipFill>
          <a:blip r:embed="rId3" cstate="print"/>
          <a:stretch>
            <a:fillRect/>
          </a:stretch>
        </p:blipFill>
        <p:spPr>
          <a:xfrm>
            <a:off x="642910" y="3929072"/>
            <a:ext cx="716751" cy="714362"/>
          </a:xfrm>
          <a:prstGeom prst="rect">
            <a:avLst/>
          </a:prstGeom>
        </p:spPr>
      </p:pic>
      <p:pic>
        <p:nvPicPr>
          <p:cNvPr id="20" name="19 Imagen" descr="14804-floral-ornament-clip-art.png"/>
          <p:cNvPicPr>
            <a:picLocks noChangeAspect="1"/>
          </p:cNvPicPr>
          <p:nvPr/>
        </p:nvPicPr>
        <p:blipFill>
          <a:blip r:embed="rId3" cstate="print"/>
          <a:stretch>
            <a:fillRect/>
          </a:stretch>
        </p:blipFill>
        <p:spPr>
          <a:xfrm>
            <a:off x="1428728" y="3429006"/>
            <a:ext cx="716751" cy="714362"/>
          </a:xfrm>
          <a:prstGeom prst="rect">
            <a:avLst/>
          </a:prstGeom>
        </p:spPr>
      </p:pic>
      <p:pic>
        <p:nvPicPr>
          <p:cNvPr id="21" name="20 Imagen" descr="14804-floral-ornament-clip-art.png"/>
          <p:cNvPicPr>
            <a:picLocks noChangeAspect="1"/>
          </p:cNvPicPr>
          <p:nvPr/>
        </p:nvPicPr>
        <p:blipFill>
          <a:blip r:embed="rId3" cstate="print"/>
          <a:stretch>
            <a:fillRect/>
          </a:stretch>
        </p:blipFill>
        <p:spPr>
          <a:xfrm>
            <a:off x="2285984" y="3143254"/>
            <a:ext cx="716751" cy="714362"/>
          </a:xfrm>
          <a:prstGeom prst="rect">
            <a:avLst/>
          </a:prstGeom>
        </p:spPr>
      </p:pic>
      <p:pic>
        <p:nvPicPr>
          <p:cNvPr id="22" name="21 Imagen" descr="14804-floral-ornament-clip-art.png"/>
          <p:cNvPicPr>
            <a:picLocks noChangeAspect="1"/>
          </p:cNvPicPr>
          <p:nvPr/>
        </p:nvPicPr>
        <p:blipFill>
          <a:blip r:embed="rId3" cstate="print"/>
          <a:stretch>
            <a:fillRect/>
          </a:stretch>
        </p:blipFill>
        <p:spPr>
          <a:xfrm>
            <a:off x="3143240" y="2928940"/>
            <a:ext cx="716751" cy="714362"/>
          </a:xfrm>
          <a:prstGeom prst="rect">
            <a:avLst/>
          </a:prstGeom>
        </p:spPr>
      </p:pic>
      <p:pic>
        <p:nvPicPr>
          <p:cNvPr id="23" name="22 Imagen" descr="14804-floral-ornament-clip-art.png"/>
          <p:cNvPicPr>
            <a:picLocks noChangeAspect="1"/>
          </p:cNvPicPr>
          <p:nvPr/>
        </p:nvPicPr>
        <p:blipFill>
          <a:blip r:embed="rId3" cstate="print"/>
          <a:stretch>
            <a:fillRect/>
          </a:stretch>
        </p:blipFill>
        <p:spPr>
          <a:xfrm>
            <a:off x="4786314" y="2714626"/>
            <a:ext cx="716751" cy="714362"/>
          </a:xfrm>
          <a:prstGeom prst="rect">
            <a:avLst/>
          </a:prstGeom>
        </p:spPr>
      </p:pic>
      <p:pic>
        <p:nvPicPr>
          <p:cNvPr id="24" name="23 Imagen" descr="14804-floral-ornament-clip-art.png"/>
          <p:cNvPicPr>
            <a:picLocks noChangeAspect="1"/>
          </p:cNvPicPr>
          <p:nvPr/>
        </p:nvPicPr>
        <p:blipFill>
          <a:blip r:embed="rId3" cstate="print"/>
          <a:stretch>
            <a:fillRect/>
          </a:stretch>
        </p:blipFill>
        <p:spPr>
          <a:xfrm>
            <a:off x="5643570" y="2786064"/>
            <a:ext cx="716751" cy="714362"/>
          </a:xfrm>
          <a:prstGeom prst="rect">
            <a:avLst/>
          </a:prstGeom>
        </p:spPr>
      </p:pic>
      <p:pic>
        <p:nvPicPr>
          <p:cNvPr id="25" name="24 Imagen" descr="14804-floral-ornament-clip-art.png"/>
          <p:cNvPicPr>
            <a:picLocks noChangeAspect="1"/>
          </p:cNvPicPr>
          <p:nvPr/>
        </p:nvPicPr>
        <p:blipFill>
          <a:blip r:embed="rId3" cstate="print"/>
          <a:stretch>
            <a:fillRect/>
          </a:stretch>
        </p:blipFill>
        <p:spPr>
          <a:xfrm>
            <a:off x="6429388" y="3071816"/>
            <a:ext cx="716751" cy="714362"/>
          </a:xfrm>
          <a:prstGeom prst="rect">
            <a:avLst/>
          </a:prstGeom>
        </p:spPr>
      </p:pic>
      <p:pic>
        <p:nvPicPr>
          <p:cNvPr id="26" name="25 Imagen" descr="14804-floral-ornament-clip-art.png"/>
          <p:cNvPicPr>
            <a:picLocks noChangeAspect="1"/>
          </p:cNvPicPr>
          <p:nvPr/>
        </p:nvPicPr>
        <p:blipFill>
          <a:blip r:embed="rId3" cstate="print"/>
          <a:stretch>
            <a:fillRect/>
          </a:stretch>
        </p:blipFill>
        <p:spPr>
          <a:xfrm>
            <a:off x="7143768" y="3357568"/>
            <a:ext cx="716751" cy="714362"/>
          </a:xfrm>
          <a:prstGeom prst="rect">
            <a:avLst/>
          </a:prstGeom>
        </p:spPr>
      </p:pic>
      <p:pic>
        <p:nvPicPr>
          <p:cNvPr id="27" name="26 Imagen" descr="14804-floral-ornament-clip-art.png"/>
          <p:cNvPicPr>
            <a:picLocks noChangeAspect="1"/>
          </p:cNvPicPr>
          <p:nvPr/>
        </p:nvPicPr>
        <p:blipFill>
          <a:blip r:embed="rId3" cstate="print"/>
          <a:stretch>
            <a:fillRect/>
          </a:stretch>
        </p:blipFill>
        <p:spPr>
          <a:xfrm>
            <a:off x="7929586" y="3929072"/>
            <a:ext cx="716751" cy="714362"/>
          </a:xfrm>
          <a:prstGeom prst="rect">
            <a:avLst/>
          </a:prstGeom>
        </p:spPr>
      </p:pic>
      <p:sp>
        <p:nvSpPr>
          <p:cNvPr id="28" name="27 Rectángulo"/>
          <p:cNvSpPr/>
          <p:nvPr/>
        </p:nvSpPr>
        <p:spPr>
          <a:xfrm>
            <a:off x="-642974" y="-500084"/>
            <a:ext cx="10215634" cy="6072230"/>
          </a:xfrm>
          <a:prstGeom prst="rect">
            <a:avLst/>
          </a:prstGeom>
          <a:gradFill flip="none" rotWithShape="1">
            <a:gsLst>
              <a:gs pos="47000">
                <a:srgbClr val="FFF200"/>
              </a:gs>
              <a:gs pos="45000">
                <a:srgbClr val="FF7A00"/>
              </a:gs>
              <a:gs pos="70000">
                <a:srgbClr val="FF0300"/>
              </a:gs>
              <a:gs pos="100000">
                <a:srgbClr val="4D0808"/>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8"/>
                                        </p:tgtEl>
                                        <p:attrNameLst>
                                          <p:attrName>style.visibility</p:attrName>
                                        </p:attrNameLst>
                                      </p:cBhvr>
                                      <p:to>
                                        <p:strVal val="hidden"/>
                                      </p:to>
                                    </p:set>
                                  </p:childTnLst>
                                </p:cTn>
                              </p:par>
                              <p:par>
                                <p:cTn id="7" presetID="15" presetClass="entr" presetSubtype="0"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p:cTn id="9" dur="2000" fill="hold"/>
                                        <p:tgtEl>
                                          <p:spTgt spid="5"/>
                                        </p:tgtEl>
                                        <p:attrNameLst>
                                          <p:attrName>ppt_w</p:attrName>
                                        </p:attrNameLst>
                                      </p:cBhvr>
                                      <p:tavLst>
                                        <p:tav tm="0">
                                          <p:val>
                                            <p:fltVal val="0"/>
                                          </p:val>
                                        </p:tav>
                                        <p:tav tm="100000">
                                          <p:val>
                                            <p:strVal val="#ppt_w"/>
                                          </p:val>
                                        </p:tav>
                                      </p:tavLst>
                                    </p:anim>
                                    <p:anim calcmode="lin" valueType="num">
                                      <p:cBhvr>
                                        <p:cTn id="10" dur="2000" fill="hold"/>
                                        <p:tgtEl>
                                          <p:spTgt spid="5"/>
                                        </p:tgtEl>
                                        <p:attrNameLst>
                                          <p:attrName>ppt_h</p:attrName>
                                        </p:attrNameLst>
                                      </p:cBhvr>
                                      <p:tavLst>
                                        <p:tav tm="0">
                                          <p:val>
                                            <p:fltVal val="0"/>
                                          </p:val>
                                        </p:tav>
                                        <p:tav tm="100000">
                                          <p:val>
                                            <p:strVal val="#ppt_h"/>
                                          </p:val>
                                        </p:tav>
                                      </p:tavLst>
                                    </p:anim>
                                    <p:anim calcmode="lin" valueType="num">
                                      <p:cBhvr>
                                        <p:cTn id="11" dur="2000" fill="hold"/>
                                        <p:tgtEl>
                                          <p:spTgt spid="5"/>
                                        </p:tgtEl>
                                        <p:attrNameLst>
                                          <p:attrName>ppt_x</p:attrName>
                                        </p:attrNameLst>
                                      </p:cBhvr>
                                      <p:tavLst>
                                        <p:tav tm="0" fmla="#ppt_x+(cos(-2*pi*(1-$))*-#ppt_x-sin(-2*pi*(1-$))*(1-#ppt_y))*(1-$)">
                                          <p:val>
                                            <p:fltVal val="0"/>
                                          </p:val>
                                        </p:tav>
                                        <p:tav tm="100000">
                                          <p:val>
                                            <p:fltVal val="1"/>
                                          </p:val>
                                        </p:tav>
                                      </p:tavLst>
                                    </p:anim>
                                    <p:anim calcmode="lin" valueType="num">
                                      <p:cBhvr>
                                        <p:cTn id="12" dur="2000" fill="hold"/>
                                        <p:tgtEl>
                                          <p:spTgt spid="5"/>
                                        </p:tgtEl>
                                        <p:attrNameLst>
                                          <p:attrName>ppt_y</p:attrName>
                                        </p:attrNameLst>
                                      </p:cBhvr>
                                      <p:tavLst>
                                        <p:tav tm="0" fmla="#ppt_y+(sin(-2*pi*(1-$))*-#ppt_x+cos(-2*pi*(1-$))*(1-#ppt_y))*(1-$)">
                                          <p:val>
                                            <p:fltVal val="0"/>
                                          </p:val>
                                        </p:tav>
                                        <p:tav tm="100000">
                                          <p:val>
                                            <p:fltVal val="1"/>
                                          </p:val>
                                        </p:tav>
                                      </p:tavLst>
                                    </p:anim>
                                  </p:childTnLst>
                                </p:cTn>
                              </p:par>
                              <p:par>
                                <p:cTn id="13" presetID="15" presetClass="entr" presetSubtype="0" fill="hold"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p:cTn id="15" dur="2000" fill="hold"/>
                                        <p:tgtEl>
                                          <p:spTgt spid="8"/>
                                        </p:tgtEl>
                                        <p:attrNameLst>
                                          <p:attrName>ppt_w</p:attrName>
                                        </p:attrNameLst>
                                      </p:cBhvr>
                                      <p:tavLst>
                                        <p:tav tm="0">
                                          <p:val>
                                            <p:fltVal val="0"/>
                                          </p:val>
                                        </p:tav>
                                        <p:tav tm="100000">
                                          <p:val>
                                            <p:strVal val="#ppt_w"/>
                                          </p:val>
                                        </p:tav>
                                      </p:tavLst>
                                    </p:anim>
                                    <p:anim calcmode="lin" valueType="num">
                                      <p:cBhvr>
                                        <p:cTn id="16" dur="2000" fill="hold"/>
                                        <p:tgtEl>
                                          <p:spTgt spid="8"/>
                                        </p:tgtEl>
                                        <p:attrNameLst>
                                          <p:attrName>ppt_h</p:attrName>
                                        </p:attrNameLst>
                                      </p:cBhvr>
                                      <p:tavLst>
                                        <p:tav tm="0">
                                          <p:val>
                                            <p:fltVal val="0"/>
                                          </p:val>
                                        </p:tav>
                                        <p:tav tm="100000">
                                          <p:val>
                                            <p:strVal val="#ppt_h"/>
                                          </p:val>
                                        </p:tav>
                                      </p:tavLst>
                                    </p:anim>
                                    <p:anim calcmode="lin" valueType="num">
                                      <p:cBhvr>
                                        <p:cTn id="17" dur="2000" fill="hold"/>
                                        <p:tgtEl>
                                          <p:spTgt spid="8"/>
                                        </p:tgtEl>
                                        <p:attrNameLst>
                                          <p:attrName>ppt_x</p:attrName>
                                        </p:attrNameLst>
                                      </p:cBhvr>
                                      <p:tavLst>
                                        <p:tav tm="0" fmla="#ppt_x+(cos(-2*pi*(1-$))*-#ppt_x-sin(-2*pi*(1-$))*(1-#ppt_y))*(1-$)">
                                          <p:val>
                                            <p:fltVal val="0"/>
                                          </p:val>
                                        </p:tav>
                                        <p:tav tm="100000">
                                          <p:val>
                                            <p:fltVal val="1"/>
                                          </p:val>
                                        </p:tav>
                                      </p:tavLst>
                                    </p:anim>
                                    <p:anim calcmode="lin" valueType="num">
                                      <p:cBhvr>
                                        <p:cTn id="18" dur="2000" fill="hold"/>
                                        <p:tgtEl>
                                          <p:spTgt spid="8"/>
                                        </p:tgtEl>
                                        <p:attrNameLst>
                                          <p:attrName>ppt_y</p:attrName>
                                        </p:attrNameLst>
                                      </p:cBhvr>
                                      <p:tavLst>
                                        <p:tav tm="0" fmla="#ppt_y+(sin(-2*pi*(1-$))*-#ppt_x+cos(-2*pi*(1-$))*(1-#ppt_y))*(1-$)">
                                          <p:val>
                                            <p:fltVal val="0"/>
                                          </p:val>
                                        </p:tav>
                                        <p:tav tm="100000">
                                          <p:val>
                                            <p:fltVal val="1"/>
                                          </p:val>
                                        </p:tav>
                                      </p:tavLst>
                                    </p:anim>
                                  </p:childTnLst>
                                </p:cTn>
                              </p:par>
                              <p:par>
                                <p:cTn id="19" presetID="15" presetClass="entr" presetSubtype="0"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p:cTn id="21" dur="2000" fill="hold"/>
                                        <p:tgtEl>
                                          <p:spTgt spid="9"/>
                                        </p:tgtEl>
                                        <p:attrNameLst>
                                          <p:attrName>ppt_w</p:attrName>
                                        </p:attrNameLst>
                                      </p:cBhvr>
                                      <p:tavLst>
                                        <p:tav tm="0">
                                          <p:val>
                                            <p:fltVal val="0"/>
                                          </p:val>
                                        </p:tav>
                                        <p:tav tm="100000">
                                          <p:val>
                                            <p:strVal val="#ppt_w"/>
                                          </p:val>
                                        </p:tav>
                                      </p:tavLst>
                                    </p:anim>
                                    <p:anim calcmode="lin" valueType="num">
                                      <p:cBhvr>
                                        <p:cTn id="22" dur="2000" fill="hold"/>
                                        <p:tgtEl>
                                          <p:spTgt spid="9"/>
                                        </p:tgtEl>
                                        <p:attrNameLst>
                                          <p:attrName>ppt_h</p:attrName>
                                        </p:attrNameLst>
                                      </p:cBhvr>
                                      <p:tavLst>
                                        <p:tav tm="0">
                                          <p:val>
                                            <p:fltVal val="0"/>
                                          </p:val>
                                        </p:tav>
                                        <p:tav tm="100000">
                                          <p:val>
                                            <p:strVal val="#ppt_h"/>
                                          </p:val>
                                        </p:tav>
                                      </p:tavLst>
                                    </p:anim>
                                    <p:anim calcmode="lin" valueType="num">
                                      <p:cBhvr>
                                        <p:cTn id="23" dur="2000" fill="hold"/>
                                        <p:tgtEl>
                                          <p:spTgt spid="9"/>
                                        </p:tgtEl>
                                        <p:attrNameLst>
                                          <p:attrName>ppt_x</p:attrName>
                                        </p:attrNameLst>
                                      </p:cBhvr>
                                      <p:tavLst>
                                        <p:tav tm="0" fmla="#ppt_x+(cos(-2*pi*(1-$))*-#ppt_x-sin(-2*pi*(1-$))*(1-#ppt_y))*(1-$)">
                                          <p:val>
                                            <p:fltVal val="0"/>
                                          </p:val>
                                        </p:tav>
                                        <p:tav tm="100000">
                                          <p:val>
                                            <p:fltVal val="1"/>
                                          </p:val>
                                        </p:tav>
                                      </p:tavLst>
                                    </p:anim>
                                    <p:anim calcmode="lin" valueType="num">
                                      <p:cBhvr>
                                        <p:cTn id="24" dur="2000" fill="hold"/>
                                        <p:tgtEl>
                                          <p:spTgt spid="9"/>
                                        </p:tgtEl>
                                        <p:attrNameLst>
                                          <p:attrName>ppt_y</p:attrName>
                                        </p:attrNameLst>
                                      </p:cBhvr>
                                      <p:tavLst>
                                        <p:tav tm="0" fmla="#ppt_y+(sin(-2*pi*(1-$))*-#ppt_x+cos(-2*pi*(1-$))*(1-#ppt_y))*(1-$)">
                                          <p:val>
                                            <p:fltVal val="0"/>
                                          </p:val>
                                        </p:tav>
                                        <p:tav tm="100000">
                                          <p:val>
                                            <p:fltVal val="1"/>
                                          </p:val>
                                        </p:tav>
                                      </p:tavLst>
                                    </p:anim>
                                  </p:childTnLst>
                                </p:cTn>
                              </p:par>
                              <p:par>
                                <p:cTn id="25" presetID="15" presetClass="entr" presetSubtype="0" fill="hold" nodeType="withEffect">
                                  <p:stCondLst>
                                    <p:cond delay="0"/>
                                  </p:stCondLst>
                                  <p:childTnLst>
                                    <p:set>
                                      <p:cBhvr>
                                        <p:cTn id="26" dur="1" fill="hold">
                                          <p:stCondLst>
                                            <p:cond delay="0"/>
                                          </p:stCondLst>
                                        </p:cTn>
                                        <p:tgtEl>
                                          <p:spTgt spid="19"/>
                                        </p:tgtEl>
                                        <p:attrNameLst>
                                          <p:attrName>style.visibility</p:attrName>
                                        </p:attrNameLst>
                                      </p:cBhvr>
                                      <p:to>
                                        <p:strVal val="visible"/>
                                      </p:to>
                                    </p:set>
                                    <p:anim calcmode="lin" valueType="num">
                                      <p:cBhvr>
                                        <p:cTn id="27" dur="2000" fill="hold"/>
                                        <p:tgtEl>
                                          <p:spTgt spid="19"/>
                                        </p:tgtEl>
                                        <p:attrNameLst>
                                          <p:attrName>ppt_w</p:attrName>
                                        </p:attrNameLst>
                                      </p:cBhvr>
                                      <p:tavLst>
                                        <p:tav tm="0">
                                          <p:val>
                                            <p:fltVal val="0"/>
                                          </p:val>
                                        </p:tav>
                                        <p:tav tm="100000">
                                          <p:val>
                                            <p:strVal val="#ppt_w"/>
                                          </p:val>
                                        </p:tav>
                                      </p:tavLst>
                                    </p:anim>
                                    <p:anim calcmode="lin" valueType="num">
                                      <p:cBhvr>
                                        <p:cTn id="28" dur="2000" fill="hold"/>
                                        <p:tgtEl>
                                          <p:spTgt spid="19"/>
                                        </p:tgtEl>
                                        <p:attrNameLst>
                                          <p:attrName>ppt_h</p:attrName>
                                        </p:attrNameLst>
                                      </p:cBhvr>
                                      <p:tavLst>
                                        <p:tav tm="0">
                                          <p:val>
                                            <p:fltVal val="0"/>
                                          </p:val>
                                        </p:tav>
                                        <p:tav tm="100000">
                                          <p:val>
                                            <p:strVal val="#ppt_h"/>
                                          </p:val>
                                        </p:tav>
                                      </p:tavLst>
                                    </p:anim>
                                    <p:anim calcmode="lin" valueType="num">
                                      <p:cBhvr>
                                        <p:cTn id="29" dur="2000" fill="hold"/>
                                        <p:tgtEl>
                                          <p:spTgt spid="19"/>
                                        </p:tgtEl>
                                        <p:attrNameLst>
                                          <p:attrName>ppt_x</p:attrName>
                                        </p:attrNameLst>
                                      </p:cBhvr>
                                      <p:tavLst>
                                        <p:tav tm="0" fmla="#ppt_x+(cos(-2*pi*(1-$))*-#ppt_x-sin(-2*pi*(1-$))*(1-#ppt_y))*(1-$)">
                                          <p:val>
                                            <p:fltVal val="0"/>
                                          </p:val>
                                        </p:tav>
                                        <p:tav tm="100000">
                                          <p:val>
                                            <p:fltVal val="1"/>
                                          </p:val>
                                        </p:tav>
                                      </p:tavLst>
                                    </p:anim>
                                    <p:anim calcmode="lin" valueType="num">
                                      <p:cBhvr>
                                        <p:cTn id="30" dur="2000" fill="hold"/>
                                        <p:tgtEl>
                                          <p:spTgt spid="19"/>
                                        </p:tgtEl>
                                        <p:attrNameLst>
                                          <p:attrName>ppt_y</p:attrName>
                                        </p:attrNameLst>
                                      </p:cBhvr>
                                      <p:tavLst>
                                        <p:tav tm="0" fmla="#ppt_y+(sin(-2*pi*(1-$))*-#ppt_x+cos(-2*pi*(1-$))*(1-#ppt_y))*(1-$)">
                                          <p:val>
                                            <p:fltVal val="0"/>
                                          </p:val>
                                        </p:tav>
                                        <p:tav tm="100000">
                                          <p:val>
                                            <p:fltVal val="1"/>
                                          </p:val>
                                        </p:tav>
                                      </p:tavLst>
                                    </p:anim>
                                  </p:childTnLst>
                                </p:cTn>
                              </p:par>
                              <p:par>
                                <p:cTn id="31" presetID="15" presetClass="entr" presetSubtype="0" fill="hold" nodeType="withEffect">
                                  <p:stCondLst>
                                    <p:cond delay="0"/>
                                  </p:stCondLst>
                                  <p:childTnLst>
                                    <p:set>
                                      <p:cBhvr>
                                        <p:cTn id="32" dur="1" fill="hold">
                                          <p:stCondLst>
                                            <p:cond delay="0"/>
                                          </p:stCondLst>
                                        </p:cTn>
                                        <p:tgtEl>
                                          <p:spTgt spid="20"/>
                                        </p:tgtEl>
                                        <p:attrNameLst>
                                          <p:attrName>style.visibility</p:attrName>
                                        </p:attrNameLst>
                                      </p:cBhvr>
                                      <p:to>
                                        <p:strVal val="visible"/>
                                      </p:to>
                                    </p:set>
                                    <p:anim calcmode="lin" valueType="num">
                                      <p:cBhvr>
                                        <p:cTn id="33" dur="2000" fill="hold"/>
                                        <p:tgtEl>
                                          <p:spTgt spid="20"/>
                                        </p:tgtEl>
                                        <p:attrNameLst>
                                          <p:attrName>ppt_w</p:attrName>
                                        </p:attrNameLst>
                                      </p:cBhvr>
                                      <p:tavLst>
                                        <p:tav tm="0">
                                          <p:val>
                                            <p:fltVal val="0"/>
                                          </p:val>
                                        </p:tav>
                                        <p:tav tm="100000">
                                          <p:val>
                                            <p:strVal val="#ppt_w"/>
                                          </p:val>
                                        </p:tav>
                                      </p:tavLst>
                                    </p:anim>
                                    <p:anim calcmode="lin" valueType="num">
                                      <p:cBhvr>
                                        <p:cTn id="34" dur="2000" fill="hold"/>
                                        <p:tgtEl>
                                          <p:spTgt spid="20"/>
                                        </p:tgtEl>
                                        <p:attrNameLst>
                                          <p:attrName>ppt_h</p:attrName>
                                        </p:attrNameLst>
                                      </p:cBhvr>
                                      <p:tavLst>
                                        <p:tav tm="0">
                                          <p:val>
                                            <p:fltVal val="0"/>
                                          </p:val>
                                        </p:tav>
                                        <p:tav tm="100000">
                                          <p:val>
                                            <p:strVal val="#ppt_h"/>
                                          </p:val>
                                        </p:tav>
                                      </p:tavLst>
                                    </p:anim>
                                    <p:anim calcmode="lin" valueType="num">
                                      <p:cBhvr>
                                        <p:cTn id="35" dur="2000" fill="hold"/>
                                        <p:tgtEl>
                                          <p:spTgt spid="20"/>
                                        </p:tgtEl>
                                        <p:attrNameLst>
                                          <p:attrName>ppt_x</p:attrName>
                                        </p:attrNameLst>
                                      </p:cBhvr>
                                      <p:tavLst>
                                        <p:tav tm="0" fmla="#ppt_x+(cos(-2*pi*(1-$))*-#ppt_x-sin(-2*pi*(1-$))*(1-#ppt_y))*(1-$)">
                                          <p:val>
                                            <p:fltVal val="0"/>
                                          </p:val>
                                        </p:tav>
                                        <p:tav tm="100000">
                                          <p:val>
                                            <p:fltVal val="1"/>
                                          </p:val>
                                        </p:tav>
                                      </p:tavLst>
                                    </p:anim>
                                    <p:anim calcmode="lin" valueType="num">
                                      <p:cBhvr>
                                        <p:cTn id="36" dur="2000" fill="hold"/>
                                        <p:tgtEl>
                                          <p:spTgt spid="20"/>
                                        </p:tgtEl>
                                        <p:attrNameLst>
                                          <p:attrName>ppt_y</p:attrName>
                                        </p:attrNameLst>
                                      </p:cBhvr>
                                      <p:tavLst>
                                        <p:tav tm="0" fmla="#ppt_y+(sin(-2*pi*(1-$))*-#ppt_x+cos(-2*pi*(1-$))*(1-#ppt_y))*(1-$)">
                                          <p:val>
                                            <p:fltVal val="0"/>
                                          </p:val>
                                        </p:tav>
                                        <p:tav tm="100000">
                                          <p:val>
                                            <p:fltVal val="1"/>
                                          </p:val>
                                        </p:tav>
                                      </p:tavLst>
                                    </p:anim>
                                  </p:childTnLst>
                                </p:cTn>
                              </p:par>
                              <p:par>
                                <p:cTn id="37" presetID="15" presetClass="entr" presetSubtype="0" fill="hold" nodeType="withEffect">
                                  <p:stCondLst>
                                    <p:cond delay="0"/>
                                  </p:stCondLst>
                                  <p:childTnLst>
                                    <p:set>
                                      <p:cBhvr>
                                        <p:cTn id="38" dur="1" fill="hold">
                                          <p:stCondLst>
                                            <p:cond delay="0"/>
                                          </p:stCondLst>
                                        </p:cTn>
                                        <p:tgtEl>
                                          <p:spTgt spid="21"/>
                                        </p:tgtEl>
                                        <p:attrNameLst>
                                          <p:attrName>style.visibility</p:attrName>
                                        </p:attrNameLst>
                                      </p:cBhvr>
                                      <p:to>
                                        <p:strVal val="visible"/>
                                      </p:to>
                                    </p:set>
                                    <p:anim calcmode="lin" valueType="num">
                                      <p:cBhvr>
                                        <p:cTn id="39" dur="2000" fill="hold"/>
                                        <p:tgtEl>
                                          <p:spTgt spid="21"/>
                                        </p:tgtEl>
                                        <p:attrNameLst>
                                          <p:attrName>ppt_w</p:attrName>
                                        </p:attrNameLst>
                                      </p:cBhvr>
                                      <p:tavLst>
                                        <p:tav tm="0">
                                          <p:val>
                                            <p:fltVal val="0"/>
                                          </p:val>
                                        </p:tav>
                                        <p:tav tm="100000">
                                          <p:val>
                                            <p:strVal val="#ppt_w"/>
                                          </p:val>
                                        </p:tav>
                                      </p:tavLst>
                                    </p:anim>
                                    <p:anim calcmode="lin" valueType="num">
                                      <p:cBhvr>
                                        <p:cTn id="40" dur="2000" fill="hold"/>
                                        <p:tgtEl>
                                          <p:spTgt spid="21"/>
                                        </p:tgtEl>
                                        <p:attrNameLst>
                                          <p:attrName>ppt_h</p:attrName>
                                        </p:attrNameLst>
                                      </p:cBhvr>
                                      <p:tavLst>
                                        <p:tav tm="0">
                                          <p:val>
                                            <p:fltVal val="0"/>
                                          </p:val>
                                        </p:tav>
                                        <p:tav tm="100000">
                                          <p:val>
                                            <p:strVal val="#ppt_h"/>
                                          </p:val>
                                        </p:tav>
                                      </p:tavLst>
                                    </p:anim>
                                    <p:anim calcmode="lin" valueType="num">
                                      <p:cBhvr>
                                        <p:cTn id="41" dur="2000" fill="hold"/>
                                        <p:tgtEl>
                                          <p:spTgt spid="21"/>
                                        </p:tgtEl>
                                        <p:attrNameLst>
                                          <p:attrName>ppt_x</p:attrName>
                                        </p:attrNameLst>
                                      </p:cBhvr>
                                      <p:tavLst>
                                        <p:tav tm="0" fmla="#ppt_x+(cos(-2*pi*(1-$))*-#ppt_x-sin(-2*pi*(1-$))*(1-#ppt_y))*(1-$)">
                                          <p:val>
                                            <p:fltVal val="0"/>
                                          </p:val>
                                        </p:tav>
                                        <p:tav tm="100000">
                                          <p:val>
                                            <p:fltVal val="1"/>
                                          </p:val>
                                        </p:tav>
                                      </p:tavLst>
                                    </p:anim>
                                    <p:anim calcmode="lin" valueType="num">
                                      <p:cBhvr>
                                        <p:cTn id="42" dur="2000" fill="hold"/>
                                        <p:tgtEl>
                                          <p:spTgt spid="21"/>
                                        </p:tgtEl>
                                        <p:attrNameLst>
                                          <p:attrName>ppt_y</p:attrName>
                                        </p:attrNameLst>
                                      </p:cBhvr>
                                      <p:tavLst>
                                        <p:tav tm="0" fmla="#ppt_y+(sin(-2*pi*(1-$))*-#ppt_x+cos(-2*pi*(1-$))*(1-#ppt_y))*(1-$)">
                                          <p:val>
                                            <p:fltVal val="0"/>
                                          </p:val>
                                        </p:tav>
                                        <p:tav tm="100000">
                                          <p:val>
                                            <p:fltVal val="1"/>
                                          </p:val>
                                        </p:tav>
                                      </p:tavLst>
                                    </p:anim>
                                  </p:childTnLst>
                                </p:cTn>
                              </p:par>
                              <p:par>
                                <p:cTn id="43" presetID="15" presetClass="entr" presetSubtype="0" fill="hold" nodeType="withEffect">
                                  <p:stCondLst>
                                    <p:cond delay="0"/>
                                  </p:stCondLst>
                                  <p:childTnLst>
                                    <p:set>
                                      <p:cBhvr>
                                        <p:cTn id="44" dur="1" fill="hold">
                                          <p:stCondLst>
                                            <p:cond delay="0"/>
                                          </p:stCondLst>
                                        </p:cTn>
                                        <p:tgtEl>
                                          <p:spTgt spid="22"/>
                                        </p:tgtEl>
                                        <p:attrNameLst>
                                          <p:attrName>style.visibility</p:attrName>
                                        </p:attrNameLst>
                                      </p:cBhvr>
                                      <p:to>
                                        <p:strVal val="visible"/>
                                      </p:to>
                                    </p:set>
                                    <p:anim calcmode="lin" valueType="num">
                                      <p:cBhvr>
                                        <p:cTn id="45" dur="2000" fill="hold"/>
                                        <p:tgtEl>
                                          <p:spTgt spid="22"/>
                                        </p:tgtEl>
                                        <p:attrNameLst>
                                          <p:attrName>ppt_w</p:attrName>
                                        </p:attrNameLst>
                                      </p:cBhvr>
                                      <p:tavLst>
                                        <p:tav tm="0">
                                          <p:val>
                                            <p:fltVal val="0"/>
                                          </p:val>
                                        </p:tav>
                                        <p:tav tm="100000">
                                          <p:val>
                                            <p:strVal val="#ppt_w"/>
                                          </p:val>
                                        </p:tav>
                                      </p:tavLst>
                                    </p:anim>
                                    <p:anim calcmode="lin" valueType="num">
                                      <p:cBhvr>
                                        <p:cTn id="46" dur="2000" fill="hold"/>
                                        <p:tgtEl>
                                          <p:spTgt spid="22"/>
                                        </p:tgtEl>
                                        <p:attrNameLst>
                                          <p:attrName>ppt_h</p:attrName>
                                        </p:attrNameLst>
                                      </p:cBhvr>
                                      <p:tavLst>
                                        <p:tav tm="0">
                                          <p:val>
                                            <p:fltVal val="0"/>
                                          </p:val>
                                        </p:tav>
                                        <p:tav tm="100000">
                                          <p:val>
                                            <p:strVal val="#ppt_h"/>
                                          </p:val>
                                        </p:tav>
                                      </p:tavLst>
                                    </p:anim>
                                    <p:anim calcmode="lin" valueType="num">
                                      <p:cBhvr>
                                        <p:cTn id="47" dur="2000" fill="hold"/>
                                        <p:tgtEl>
                                          <p:spTgt spid="22"/>
                                        </p:tgtEl>
                                        <p:attrNameLst>
                                          <p:attrName>ppt_x</p:attrName>
                                        </p:attrNameLst>
                                      </p:cBhvr>
                                      <p:tavLst>
                                        <p:tav tm="0" fmla="#ppt_x+(cos(-2*pi*(1-$))*-#ppt_x-sin(-2*pi*(1-$))*(1-#ppt_y))*(1-$)">
                                          <p:val>
                                            <p:fltVal val="0"/>
                                          </p:val>
                                        </p:tav>
                                        <p:tav tm="100000">
                                          <p:val>
                                            <p:fltVal val="1"/>
                                          </p:val>
                                        </p:tav>
                                      </p:tavLst>
                                    </p:anim>
                                    <p:anim calcmode="lin" valueType="num">
                                      <p:cBhvr>
                                        <p:cTn id="48" dur="2000" fill="hold"/>
                                        <p:tgtEl>
                                          <p:spTgt spid="22"/>
                                        </p:tgtEl>
                                        <p:attrNameLst>
                                          <p:attrName>ppt_y</p:attrName>
                                        </p:attrNameLst>
                                      </p:cBhvr>
                                      <p:tavLst>
                                        <p:tav tm="0" fmla="#ppt_y+(sin(-2*pi*(1-$))*-#ppt_x+cos(-2*pi*(1-$))*(1-#ppt_y))*(1-$)">
                                          <p:val>
                                            <p:fltVal val="0"/>
                                          </p:val>
                                        </p:tav>
                                        <p:tav tm="100000">
                                          <p:val>
                                            <p:fltVal val="1"/>
                                          </p:val>
                                        </p:tav>
                                      </p:tavLst>
                                    </p:anim>
                                  </p:childTnLst>
                                </p:cTn>
                              </p:par>
                              <p:par>
                                <p:cTn id="49" presetID="15" presetClass="entr" presetSubtype="0" fill="hold" nodeType="withEffect">
                                  <p:stCondLst>
                                    <p:cond delay="0"/>
                                  </p:stCondLst>
                                  <p:childTnLst>
                                    <p:set>
                                      <p:cBhvr>
                                        <p:cTn id="50" dur="1" fill="hold">
                                          <p:stCondLst>
                                            <p:cond delay="0"/>
                                          </p:stCondLst>
                                        </p:cTn>
                                        <p:tgtEl>
                                          <p:spTgt spid="23"/>
                                        </p:tgtEl>
                                        <p:attrNameLst>
                                          <p:attrName>style.visibility</p:attrName>
                                        </p:attrNameLst>
                                      </p:cBhvr>
                                      <p:to>
                                        <p:strVal val="visible"/>
                                      </p:to>
                                    </p:set>
                                    <p:anim calcmode="lin" valueType="num">
                                      <p:cBhvr>
                                        <p:cTn id="51" dur="2000" fill="hold"/>
                                        <p:tgtEl>
                                          <p:spTgt spid="23"/>
                                        </p:tgtEl>
                                        <p:attrNameLst>
                                          <p:attrName>ppt_w</p:attrName>
                                        </p:attrNameLst>
                                      </p:cBhvr>
                                      <p:tavLst>
                                        <p:tav tm="0">
                                          <p:val>
                                            <p:fltVal val="0"/>
                                          </p:val>
                                        </p:tav>
                                        <p:tav tm="100000">
                                          <p:val>
                                            <p:strVal val="#ppt_w"/>
                                          </p:val>
                                        </p:tav>
                                      </p:tavLst>
                                    </p:anim>
                                    <p:anim calcmode="lin" valueType="num">
                                      <p:cBhvr>
                                        <p:cTn id="52" dur="2000" fill="hold"/>
                                        <p:tgtEl>
                                          <p:spTgt spid="23"/>
                                        </p:tgtEl>
                                        <p:attrNameLst>
                                          <p:attrName>ppt_h</p:attrName>
                                        </p:attrNameLst>
                                      </p:cBhvr>
                                      <p:tavLst>
                                        <p:tav tm="0">
                                          <p:val>
                                            <p:fltVal val="0"/>
                                          </p:val>
                                        </p:tav>
                                        <p:tav tm="100000">
                                          <p:val>
                                            <p:strVal val="#ppt_h"/>
                                          </p:val>
                                        </p:tav>
                                      </p:tavLst>
                                    </p:anim>
                                    <p:anim calcmode="lin" valueType="num">
                                      <p:cBhvr>
                                        <p:cTn id="53" dur="2000" fill="hold"/>
                                        <p:tgtEl>
                                          <p:spTgt spid="23"/>
                                        </p:tgtEl>
                                        <p:attrNameLst>
                                          <p:attrName>ppt_x</p:attrName>
                                        </p:attrNameLst>
                                      </p:cBhvr>
                                      <p:tavLst>
                                        <p:tav tm="0" fmla="#ppt_x+(cos(-2*pi*(1-$))*-#ppt_x-sin(-2*pi*(1-$))*(1-#ppt_y))*(1-$)">
                                          <p:val>
                                            <p:fltVal val="0"/>
                                          </p:val>
                                        </p:tav>
                                        <p:tav tm="100000">
                                          <p:val>
                                            <p:fltVal val="1"/>
                                          </p:val>
                                        </p:tav>
                                      </p:tavLst>
                                    </p:anim>
                                    <p:anim calcmode="lin" valueType="num">
                                      <p:cBhvr>
                                        <p:cTn id="54" dur="2000" fill="hold"/>
                                        <p:tgtEl>
                                          <p:spTgt spid="23"/>
                                        </p:tgtEl>
                                        <p:attrNameLst>
                                          <p:attrName>ppt_y</p:attrName>
                                        </p:attrNameLst>
                                      </p:cBhvr>
                                      <p:tavLst>
                                        <p:tav tm="0" fmla="#ppt_y+(sin(-2*pi*(1-$))*-#ppt_x+cos(-2*pi*(1-$))*(1-#ppt_y))*(1-$)">
                                          <p:val>
                                            <p:fltVal val="0"/>
                                          </p:val>
                                        </p:tav>
                                        <p:tav tm="100000">
                                          <p:val>
                                            <p:fltVal val="1"/>
                                          </p:val>
                                        </p:tav>
                                      </p:tavLst>
                                    </p:anim>
                                  </p:childTnLst>
                                </p:cTn>
                              </p:par>
                              <p:par>
                                <p:cTn id="55" presetID="15" presetClass="entr" presetSubtype="0" fill="hold" nodeType="withEffect">
                                  <p:stCondLst>
                                    <p:cond delay="0"/>
                                  </p:stCondLst>
                                  <p:childTnLst>
                                    <p:set>
                                      <p:cBhvr>
                                        <p:cTn id="56" dur="1" fill="hold">
                                          <p:stCondLst>
                                            <p:cond delay="0"/>
                                          </p:stCondLst>
                                        </p:cTn>
                                        <p:tgtEl>
                                          <p:spTgt spid="24"/>
                                        </p:tgtEl>
                                        <p:attrNameLst>
                                          <p:attrName>style.visibility</p:attrName>
                                        </p:attrNameLst>
                                      </p:cBhvr>
                                      <p:to>
                                        <p:strVal val="visible"/>
                                      </p:to>
                                    </p:set>
                                    <p:anim calcmode="lin" valueType="num">
                                      <p:cBhvr>
                                        <p:cTn id="57" dur="2000" fill="hold"/>
                                        <p:tgtEl>
                                          <p:spTgt spid="24"/>
                                        </p:tgtEl>
                                        <p:attrNameLst>
                                          <p:attrName>ppt_w</p:attrName>
                                        </p:attrNameLst>
                                      </p:cBhvr>
                                      <p:tavLst>
                                        <p:tav tm="0">
                                          <p:val>
                                            <p:fltVal val="0"/>
                                          </p:val>
                                        </p:tav>
                                        <p:tav tm="100000">
                                          <p:val>
                                            <p:strVal val="#ppt_w"/>
                                          </p:val>
                                        </p:tav>
                                      </p:tavLst>
                                    </p:anim>
                                    <p:anim calcmode="lin" valueType="num">
                                      <p:cBhvr>
                                        <p:cTn id="58" dur="2000" fill="hold"/>
                                        <p:tgtEl>
                                          <p:spTgt spid="24"/>
                                        </p:tgtEl>
                                        <p:attrNameLst>
                                          <p:attrName>ppt_h</p:attrName>
                                        </p:attrNameLst>
                                      </p:cBhvr>
                                      <p:tavLst>
                                        <p:tav tm="0">
                                          <p:val>
                                            <p:fltVal val="0"/>
                                          </p:val>
                                        </p:tav>
                                        <p:tav tm="100000">
                                          <p:val>
                                            <p:strVal val="#ppt_h"/>
                                          </p:val>
                                        </p:tav>
                                      </p:tavLst>
                                    </p:anim>
                                    <p:anim calcmode="lin" valueType="num">
                                      <p:cBhvr>
                                        <p:cTn id="59" dur="2000" fill="hold"/>
                                        <p:tgtEl>
                                          <p:spTgt spid="24"/>
                                        </p:tgtEl>
                                        <p:attrNameLst>
                                          <p:attrName>ppt_x</p:attrName>
                                        </p:attrNameLst>
                                      </p:cBhvr>
                                      <p:tavLst>
                                        <p:tav tm="0" fmla="#ppt_x+(cos(-2*pi*(1-$))*-#ppt_x-sin(-2*pi*(1-$))*(1-#ppt_y))*(1-$)">
                                          <p:val>
                                            <p:fltVal val="0"/>
                                          </p:val>
                                        </p:tav>
                                        <p:tav tm="100000">
                                          <p:val>
                                            <p:fltVal val="1"/>
                                          </p:val>
                                        </p:tav>
                                      </p:tavLst>
                                    </p:anim>
                                    <p:anim calcmode="lin" valueType="num">
                                      <p:cBhvr>
                                        <p:cTn id="60" dur="2000" fill="hold"/>
                                        <p:tgtEl>
                                          <p:spTgt spid="24"/>
                                        </p:tgtEl>
                                        <p:attrNameLst>
                                          <p:attrName>ppt_y</p:attrName>
                                        </p:attrNameLst>
                                      </p:cBhvr>
                                      <p:tavLst>
                                        <p:tav tm="0" fmla="#ppt_y+(sin(-2*pi*(1-$))*-#ppt_x+cos(-2*pi*(1-$))*(1-#ppt_y))*(1-$)">
                                          <p:val>
                                            <p:fltVal val="0"/>
                                          </p:val>
                                        </p:tav>
                                        <p:tav tm="100000">
                                          <p:val>
                                            <p:fltVal val="1"/>
                                          </p:val>
                                        </p:tav>
                                      </p:tavLst>
                                    </p:anim>
                                  </p:childTnLst>
                                </p:cTn>
                              </p:par>
                              <p:par>
                                <p:cTn id="61" presetID="15" presetClass="entr" presetSubtype="0" fill="hold" nodeType="withEffect">
                                  <p:stCondLst>
                                    <p:cond delay="0"/>
                                  </p:stCondLst>
                                  <p:childTnLst>
                                    <p:set>
                                      <p:cBhvr>
                                        <p:cTn id="62" dur="1" fill="hold">
                                          <p:stCondLst>
                                            <p:cond delay="0"/>
                                          </p:stCondLst>
                                        </p:cTn>
                                        <p:tgtEl>
                                          <p:spTgt spid="25"/>
                                        </p:tgtEl>
                                        <p:attrNameLst>
                                          <p:attrName>style.visibility</p:attrName>
                                        </p:attrNameLst>
                                      </p:cBhvr>
                                      <p:to>
                                        <p:strVal val="visible"/>
                                      </p:to>
                                    </p:set>
                                    <p:anim calcmode="lin" valueType="num">
                                      <p:cBhvr>
                                        <p:cTn id="63" dur="2000" fill="hold"/>
                                        <p:tgtEl>
                                          <p:spTgt spid="25"/>
                                        </p:tgtEl>
                                        <p:attrNameLst>
                                          <p:attrName>ppt_w</p:attrName>
                                        </p:attrNameLst>
                                      </p:cBhvr>
                                      <p:tavLst>
                                        <p:tav tm="0">
                                          <p:val>
                                            <p:fltVal val="0"/>
                                          </p:val>
                                        </p:tav>
                                        <p:tav tm="100000">
                                          <p:val>
                                            <p:strVal val="#ppt_w"/>
                                          </p:val>
                                        </p:tav>
                                      </p:tavLst>
                                    </p:anim>
                                    <p:anim calcmode="lin" valueType="num">
                                      <p:cBhvr>
                                        <p:cTn id="64" dur="2000" fill="hold"/>
                                        <p:tgtEl>
                                          <p:spTgt spid="25"/>
                                        </p:tgtEl>
                                        <p:attrNameLst>
                                          <p:attrName>ppt_h</p:attrName>
                                        </p:attrNameLst>
                                      </p:cBhvr>
                                      <p:tavLst>
                                        <p:tav tm="0">
                                          <p:val>
                                            <p:fltVal val="0"/>
                                          </p:val>
                                        </p:tav>
                                        <p:tav tm="100000">
                                          <p:val>
                                            <p:strVal val="#ppt_h"/>
                                          </p:val>
                                        </p:tav>
                                      </p:tavLst>
                                    </p:anim>
                                    <p:anim calcmode="lin" valueType="num">
                                      <p:cBhvr>
                                        <p:cTn id="65" dur="2000" fill="hold"/>
                                        <p:tgtEl>
                                          <p:spTgt spid="25"/>
                                        </p:tgtEl>
                                        <p:attrNameLst>
                                          <p:attrName>ppt_x</p:attrName>
                                        </p:attrNameLst>
                                      </p:cBhvr>
                                      <p:tavLst>
                                        <p:tav tm="0" fmla="#ppt_x+(cos(-2*pi*(1-$))*-#ppt_x-sin(-2*pi*(1-$))*(1-#ppt_y))*(1-$)">
                                          <p:val>
                                            <p:fltVal val="0"/>
                                          </p:val>
                                        </p:tav>
                                        <p:tav tm="100000">
                                          <p:val>
                                            <p:fltVal val="1"/>
                                          </p:val>
                                        </p:tav>
                                      </p:tavLst>
                                    </p:anim>
                                    <p:anim calcmode="lin" valueType="num">
                                      <p:cBhvr>
                                        <p:cTn id="66" dur="2000" fill="hold"/>
                                        <p:tgtEl>
                                          <p:spTgt spid="25"/>
                                        </p:tgtEl>
                                        <p:attrNameLst>
                                          <p:attrName>ppt_y</p:attrName>
                                        </p:attrNameLst>
                                      </p:cBhvr>
                                      <p:tavLst>
                                        <p:tav tm="0" fmla="#ppt_y+(sin(-2*pi*(1-$))*-#ppt_x+cos(-2*pi*(1-$))*(1-#ppt_y))*(1-$)">
                                          <p:val>
                                            <p:fltVal val="0"/>
                                          </p:val>
                                        </p:tav>
                                        <p:tav tm="100000">
                                          <p:val>
                                            <p:fltVal val="1"/>
                                          </p:val>
                                        </p:tav>
                                      </p:tavLst>
                                    </p:anim>
                                  </p:childTnLst>
                                </p:cTn>
                              </p:par>
                              <p:par>
                                <p:cTn id="67" presetID="15" presetClass="entr" presetSubtype="0" fill="hold" nodeType="withEffect">
                                  <p:stCondLst>
                                    <p:cond delay="0"/>
                                  </p:stCondLst>
                                  <p:childTnLst>
                                    <p:set>
                                      <p:cBhvr>
                                        <p:cTn id="68" dur="1" fill="hold">
                                          <p:stCondLst>
                                            <p:cond delay="0"/>
                                          </p:stCondLst>
                                        </p:cTn>
                                        <p:tgtEl>
                                          <p:spTgt spid="26"/>
                                        </p:tgtEl>
                                        <p:attrNameLst>
                                          <p:attrName>style.visibility</p:attrName>
                                        </p:attrNameLst>
                                      </p:cBhvr>
                                      <p:to>
                                        <p:strVal val="visible"/>
                                      </p:to>
                                    </p:set>
                                    <p:anim calcmode="lin" valueType="num">
                                      <p:cBhvr>
                                        <p:cTn id="69" dur="2000" fill="hold"/>
                                        <p:tgtEl>
                                          <p:spTgt spid="26"/>
                                        </p:tgtEl>
                                        <p:attrNameLst>
                                          <p:attrName>ppt_w</p:attrName>
                                        </p:attrNameLst>
                                      </p:cBhvr>
                                      <p:tavLst>
                                        <p:tav tm="0">
                                          <p:val>
                                            <p:fltVal val="0"/>
                                          </p:val>
                                        </p:tav>
                                        <p:tav tm="100000">
                                          <p:val>
                                            <p:strVal val="#ppt_w"/>
                                          </p:val>
                                        </p:tav>
                                      </p:tavLst>
                                    </p:anim>
                                    <p:anim calcmode="lin" valueType="num">
                                      <p:cBhvr>
                                        <p:cTn id="70" dur="2000" fill="hold"/>
                                        <p:tgtEl>
                                          <p:spTgt spid="26"/>
                                        </p:tgtEl>
                                        <p:attrNameLst>
                                          <p:attrName>ppt_h</p:attrName>
                                        </p:attrNameLst>
                                      </p:cBhvr>
                                      <p:tavLst>
                                        <p:tav tm="0">
                                          <p:val>
                                            <p:fltVal val="0"/>
                                          </p:val>
                                        </p:tav>
                                        <p:tav tm="100000">
                                          <p:val>
                                            <p:strVal val="#ppt_h"/>
                                          </p:val>
                                        </p:tav>
                                      </p:tavLst>
                                    </p:anim>
                                    <p:anim calcmode="lin" valueType="num">
                                      <p:cBhvr>
                                        <p:cTn id="71" dur="2000" fill="hold"/>
                                        <p:tgtEl>
                                          <p:spTgt spid="26"/>
                                        </p:tgtEl>
                                        <p:attrNameLst>
                                          <p:attrName>ppt_x</p:attrName>
                                        </p:attrNameLst>
                                      </p:cBhvr>
                                      <p:tavLst>
                                        <p:tav tm="0" fmla="#ppt_x+(cos(-2*pi*(1-$))*-#ppt_x-sin(-2*pi*(1-$))*(1-#ppt_y))*(1-$)">
                                          <p:val>
                                            <p:fltVal val="0"/>
                                          </p:val>
                                        </p:tav>
                                        <p:tav tm="100000">
                                          <p:val>
                                            <p:fltVal val="1"/>
                                          </p:val>
                                        </p:tav>
                                      </p:tavLst>
                                    </p:anim>
                                    <p:anim calcmode="lin" valueType="num">
                                      <p:cBhvr>
                                        <p:cTn id="72" dur="2000" fill="hold"/>
                                        <p:tgtEl>
                                          <p:spTgt spid="26"/>
                                        </p:tgtEl>
                                        <p:attrNameLst>
                                          <p:attrName>ppt_y</p:attrName>
                                        </p:attrNameLst>
                                      </p:cBhvr>
                                      <p:tavLst>
                                        <p:tav tm="0" fmla="#ppt_y+(sin(-2*pi*(1-$))*-#ppt_x+cos(-2*pi*(1-$))*(1-#ppt_y))*(1-$)">
                                          <p:val>
                                            <p:fltVal val="0"/>
                                          </p:val>
                                        </p:tav>
                                        <p:tav tm="100000">
                                          <p:val>
                                            <p:fltVal val="1"/>
                                          </p:val>
                                        </p:tav>
                                      </p:tavLst>
                                    </p:anim>
                                  </p:childTnLst>
                                </p:cTn>
                              </p:par>
                              <p:par>
                                <p:cTn id="73" presetID="15" presetClass="entr" presetSubtype="0" fill="hold" nodeType="withEffect">
                                  <p:stCondLst>
                                    <p:cond delay="0"/>
                                  </p:stCondLst>
                                  <p:childTnLst>
                                    <p:set>
                                      <p:cBhvr>
                                        <p:cTn id="74" dur="1" fill="hold">
                                          <p:stCondLst>
                                            <p:cond delay="0"/>
                                          </p:stCondLst>
                                        </p:cTn>
                                        <p:tgtEl>
                                          <p:spTgt spid="27"/>
                                        </p:tgtEl>
                                        <p:attrNameLst>
                                          <p:attrName>style.visibility</p:attrName>
                                        </p:attrNameLst>
                                      </p:cBhvr>
                                      <p:to>
                                        <p:strVal val="visible"/>
                                      </p:to>
                                    </p:set>
                                    <p:anim calcmode="lin" valueType="num">
                                      <p:cBhvr>
                                        <p:cTn id="75" dur="2000" fill="hold"/>
                                        <p:tgtEl>
                                          <p:spTgt spid="27"/>
                                        </p:tgtEl>
                                        <p:attrNameLst>
                                          <p:attrName>ppt_w</p:attrName>
                                        </p:attrNameLst>
                                      </p:cBhvr>
                                      <p:tavLst>
                                        <p:tav tm="0">
                                          <p:val>
                                            <p:fltVal val="0"/>
                                          </p:val>
                                        </p:tav>
                                        <p:tav tm="100000">
                                          <p:val>
                                            <p:strVal val="#ppt_w"/>
                                          </p:val>
                                        </p:tav>
                                      </p:tavLst>
                                    </p:anim>
                                    <p:anim calcmode="lin" valueType="num">
                                      <p:cBhvr>
                                        <p:cTn id="76" dur="2000" fill="hold"/>
                                        <p:tgtEl>
                                          <p:spTgt spid="27"/>
                                        </p:tgtEl>
                                        <p:attrNameLst>
                                          <p:attrName>ppt_h</p:attrName>
                                        </p:attrNameLst>
                                      </p:cBhvr>
                                      <p:tavLst>
                                        <p:tav tm="0">
                                          <p:val>
                                            <p:fltVal val="0"/>
                                          </p:val>
                                        </p:tav>
                                        <p:tav tm="100000">
                                          <p:val>
                                            <p:strVal val="#ppt_h"/>
                                          </p:val>
                                        </p:tav>
                                      </p:tavLst>
                                    </p:anim>
                                    <p:anim calcmode="lin" valueType="num">
                                      <p:cBhvr>
                                        <p:cTn id="77" dur="2000" fill="hold"/>
                                        <p:tgtEl>
                                          <p:spTgt spid="27"/>
                                        </p:tgtEl>
                                        <p:attrNameLst>
                                          <p:attrName>ppt_x</p:attrName>
                                        </p:attrNameLst>
                                      </p:cBhvr>
                                      <p:tavLst>
                                        <p:tav tm="0" fmla="#ppt_x+(cos(-2*pi*(1-$))*-#ppt_x-sin(-2*pi*(1-$))*(1-#ppt_y))*(1-$)">
                                          <p:val>
                                            <p:fltVal val="0"/>
                                          </p:val>
                                        </p:tav>
                                        <p:tav tm="100000">
                                          <p:val>
                                            <p:fltVal val="1"/>
                                          </p:val>
                                        </p:tav>
                                      </p:tavLst>
                                    </p:anim>
                                    <p:anim calcmode="lin" valueType="num">
                                      <p:cBhvr>
                                        <p:cTn id="78" dur="2000" fill="hold"/>
                                        <p:tgtEl>
                                          <p:spTgt spid="27"/>
                                        </p:tgtEl>
                                        <p:attrNameLst>
                                          <p:attrName>ppt_y</p:attrName>
                                        </p:attrNameLst>
                                      </p:cBhvr>
                                      <p:tavLst>
                                        <p:tav tm="0" fmla="#ppt_y+(sin(-2*pi*(1-$))*-#ppt_x+cos(-2*pi*(1-$))*(1-#ppt_y))*(1-$)">
                                          <p:val>
                                            <p:fltVal val="0"/>
                                          </p:val>
                                        </p:tav>
                                        <p:tav tm="100000">
                                          <p:val>
                                            <p:fltVal val="1"/>
                                          </p:val>
                                        </p:tav>
                                      </p:tavLst>
                                    </p:anim>
                                  </p:childTnLst>
                                </p:cTn>
                              </p:par>
                              <p:par>
                                <p:cTn id="79" presetID="15" presetClass="entr" presetSubtype="0" fill="hold" nodeType="withEffect">
                                  <p:stCondLst>
                                    <p:cond delay="0"/>
                                  </p:stCondLst>
                                  <p:childTnLst>
                                    <p:set>
                                      <p:cBhvr>
                                        <p:cTn id="80" dur="1" fill="hold">
                                          <p:stCondLst>
                                            <p:cond delay="0"/>
                                          </p:stCondLst>
                                        </p:cTn>
                                        <p:tgtEl>
                                          <p:spTgt spid="4"/>
                                        </p:tgtEl>
                                        <p:attrNameLst>
                                          <p:attrName>style.visibility</p:attrName>
                                        </p:attrNameLst>
                                      </p:cBhvr>
                                      <p:to>
                                        <p:strVal val="visible"/>
                                      </p:to>
                                    </p:set>
                                    <p:anim calcmode="lin" valueType="num">
                                      <p:cBhvr>
                                        <p:cTn id="81" dur="2000" fill="hold"/>
                                        <p:tgtEl>
                                          <p:spTgt spid="4"/>
                                        </p:tgtEl>
                                        <p:attrNameLst>
                                          <p:attrName>ppt_w</p:attrName>
                                        </p:attrNameLst>
                                      </p:cBhvr>
                                      <p:tavLst>
                                        <p:tav tm="0">
                                          <p:val>
                                            <p:fltVal val="0"/>
                                          </p:val>
                                        </p:tav>
                                        <p:tav tm="100000">
                                          <p:val>
                                            <p:strVal val="#ppt_w"/>
                                          </p:val>
                                        </p:tav>
                                      </p:tavLst>
                                    </p:anim>
                                    <p:anim calcmode="lin" valueType="num">
                                      <p:cBhvr>
                                        <p:cTn id="82" dur="2000" fill="hold"/>
                                        <p:tgtEl>
                                          <p:spTgt spid="4"/>
                                        </p:tgtEl>
                                        <p:attrNameLst>
                                          <p:attrName>ppt_h</p:attrName>
                                        </p:attrNameLst>
                                      </p:cBhvr>
                                      <p:tavLst>
                                        <p:tav tm="0">
                                          <p:val>
                                            <p:fltVal val="0"/>
                                          </p:val>
                                        </p:tav>
                                        <p:tav tm="100000">
                                          <p:val>
                                            <p:strVal val="#ppt_h"/>
                                          </p:val>
                                        </p:tav>
                                      </p:tavLst>
                                    </p:anim>
                                    <p:anim calcmode="lin" valueType="num">
                                      <p:cBhvr>
                                        <p:cTn id="83" dur="2000" fill="hold"/>
                                        <p:tgtEl>
                                          <p:spTgt spid="4"/>
                                        </p:tgtEl>
                                        <p:attrNameLst>
                                          <p:attrName>ppt_x</p:attrName>
                                        </p:attrNameLst>
                                      </p:cBhvr>
                                      <p:tavLst>
                                        <p:tav tm="0" fmla="#ppt_x+(cos(-2*pi*(1-$))*-#ppt_x-sin(-2*pi*(1-$))*(1-#ppt_y))*(1-$)">
                                          <p:val>
                                            <p:fltVal val="0"/>
                                          </p:val>
                                        </p:tav>
                                        <p:tav tm="100000">
                                          <p:val>
                                            <p:fltVal val="1"/>
                                          </p:val>
                                        </p:tav>
                                      </p:tavLst>
                                    </p:anim>
                                    <p:anim calcmode="lin" valueType="num">
                                      <p:cBhvr>
                                        <p:cTn id="84" dur="2000" fill="hold"/>
                                        <p:tgtEl>
                                          <p:spTgt spid="4"/>
                                        </p:tgtEl>
                                        <p:attrNameLst>
                                          <p:attrName>ppt_y</p:attrName>
                                        </p:attrNameLst>
                                      </p:cBhvr>
                                      <p:tavLst>
                                        <p:tav tm="0" fmla="#ppt_y+(sin(-2*pi*(1-$))*-#ppt_x+cos(-2*pi*(1-$))*(1-#ppt_y))*(1-$)">
                                          <p:val>
                                            <p:fltVal val="0"/>
                                          </p:val>
                                        </p:tav>
                                        <p:tav tm="100000">
                                          <p:val>
                                            <p:fltVal val="1"/>
                                          </p:val>
                                        </p:tav>
                                      </p:tavLst>
                                    </p:anim>
                                  </p:childTnLst>
                                </p:cTn>
                              </p:par>
                              <p:par>
                                <p:cTn id="85" presetID="15" presetClass="entr" presetSubtype="0" fill="hold" nodeType="withEffect">
                                  <p:stCondLst>
                                    <p:cond delay="0"/>
                                  </p:stCondLst>
                                  <p:childTnLst>
                                    <p:set>
                                      <p:cBhvr>
                                        <p:cTn id="86" dur="1" fill="hold">
                                          <p:stCondLst>
                                            <p:cond delay="0"/>
                                          </p:stCondLst>
                                        </p:cTn>
                                        <p:tgtEl>
                                          <p:spTgt spid="6"/>
                                        </p:tgtEl>
                                        <p:attrNameLst>
                                          <p:attrName>style.visibility</p:attrName>
                                        </p:attrNameLst>
                                      </p:cBhvr>
                                      <p:to>
                                        <p:strVal val="visible"/>
                                      </p:to>
                                    </p:set>
                                    <p:anim calcmode="lin" valueType="num">
                                      <p:cBhvr>
                                        <p:cTn id="87" dur="2000" fill="hold"/>
                                        <p:tgtEl>
                                          <p:spTgt spid="6"/>
                                        </p:tgtEl>
                                        <p:attrNameLst>
                                          <p:attrName>ppt_w</p:attrName>
                                        </p:attrNameLst>
                                      </p:cBhvr>
                                      <p:tavLst>
                                        <p:tav tm="0">
                                          <p:val>
                                            <p:fltVal val="0"/>
                                          </p:val>
                                        </p:tav>
                                        <p:tav tm="100000">
                                          <p:val>
                                            <p:strVal val="#ppt_w"/>
                                          </p:val>
                                        </p:tav>
                                      </p:tavLst>
                                    </p:anim>
                                    <p:anim calcmode="lin" valueType="num">
                                      <p:cBhvr>
                                        <p:cTn id="88" dur="2000" fill="hold"/>
                                        <p:tgtEl>
                                          <p:spTgt spid="6"/>
                                        </p:tgtEl>
                                        <p:attrNameLst>
                                          <p:attrName>ppt_h</p:attrName>
                                        </p:attrNameLst>
                                      </p:cBhvr>
                                      <p:tavLst>
                                        <p:tav tm="0">
                                          <p:val>
                                            <p:fltVal val="0"/>
                                          </p:val>
                                        </p:tav>
                                        <p:tav tm="100000">
                                          <p:val>
                                            <p:strVal val="#ppt_h"/>
                                          </p:val>
                                        </p:tav>
                                      </p:tavLst>
                                    </p:anim>
                                    <p:anim calcmode="lin" valueType="num">
                                      <p:cBhvr>
                                        <p:cTn id="89" dur="2000" fill="hold"/>
                                        <p:tgtEl>
                                          <p:spTgt spid="6"/>
                                        </p:tgtEl>
                                        <p:attrNameLst>
                                          <p:attrName>ppt_x</p:attrName>
                                        </p:attrNameLst>
                                      </p:cBhvr>
                                      <p:tavLst>
                                        <p:tav tm="0" fmla="#ppt_x+(cos(-2*pi*(1-$))*-#ppt_x-sin(-2*pi*(1-$))*(1-#ppt_y))*(1-$)">
                                          <p:val>
                                            <p:fltVal val="0"/>
                                          </p:val>
                                        </p:tav>
                                        <p:tav tm="100000">
                                          <p:val>
                                            <p:fltVal val="1"/>
                                          </p:val>
                                        </p:tav>
                                      </p:tavLst>
                                    </p:anim>
                                    <p:anim calcmode="lin" valueType="num">
                                      <p:cBhvr>
                                        <p:cTn id="90" dur="2000" fill="hold"/>
                                        <p:tgtEl>
                                          <p:spTgt spid="6"/>
                                        </p:tgtEl>
                                        <p:attrNameLst>
                                          <p:attrName>ppt_y</p:attrName>
                                        </p:attrNameLst>
                                      </p:cBhvr>
                                      <p:tavLst>
                                        <p:tav tm="0" fmla="#ppt_y+(sin(-2*pi*(1-$))*-#ppt_x+cos(-2*pi*(1-$))*(1-#ppt_y))*(1-$)">
                                          <p:val>
                                            <p:fltVal val="0"/>
                                          </p:val>
                                        </p:tav>
                                        <p:tav tm="100000">
                                          <p:val>
                                            <p:fltVal val="1"/>
                                          </p:val>
                                        </p:tav>
                                      </p:tavLst>
                                    </p:anim>
                                  </p:childTnLst>
                                </p:cTn>
                              </p:par>
                              <p:par>
                                <p:cTn id="91" presetID="15" presetClass="entr" presetSubtype="0" fill="hold" nodeType="withEffect">
                                  <p:stCondLst>
                                    <p:cond delay="0"/>
                                  </p:stCondLst>
                                  <p:childTnLst>
                                    <p:set>
                                      <p:cBhvr>
                                        <p:cTn id="92" dur="1" fill="hold">
                                          <p:stCondLst>
                                            <p:cond delay="0"/>
                                          </p:stCondLst>
                                        </p:cTn>
                                        <p:tgtEl>
                                          <p:spTgt spid="7"/>
                                        </p:tgtEl>
                                        <p:attrNameLst>
                                          <p:attrName>style.visibility</p:attrName>
                                        </p:attrNameLst>
                                      </p:cBhvr>
                                      <p:to>
                                        <p:strVal val="visible"/>
                                      </p:to>
                                    </p:set>
                                    <p:anim calcmode="lin" valueType="num">
                                      <p:cBhvr>
                                        <p:cTn id="93" dur="2000" fill="hold"/>
                                        <p:tgtEl>
                                          <p:spTgt spid="7"/>
                                        </p:tgtEl>
                                        <p:attrNameLst>
                                          <p:attrName>ppt_w</p:attrName>
                                        </p:attrNameLst>
                                      </p:cBhvr>
                                      <p:tavLst>
                                        <p:tav tm="0">
                                          <p:val>
                                            <p:fltVal val="0"/>
                                          </p:val>
                                        </p:tav>
                                        <p:tav tm="100000">
                                          <p:val>
                                            <p:strVal val="#ppt_w"/>
                                          </p:val>
                                        </p:tav>
                                      </p:tavLst>
                                    </p:anim>
                                    <p:anim calcmode="lin" valueType="num">
                                      <p:cBhvr>
                                        <p:cTn id="94" dur="2000" fill="hold"/>
                                        <p:tgtEl>
                                          <p:spTgt spid="7"/>
                                        </p:tgtEl>
                                        <p:attrNameLst>
                                          <p:attrName>ppt_h</p:attrName>
                                        </p:attrNameLst>
                                      </p:cBhvr>
                                      <p:tavLst>
                                        <p:tav tm="0">
                                          <p:val>
                                            <p:fltVal val="0"/>
                                          </p:val>
                                        </p:tav>
                                        <p:tav tm="100000">
                                          <p:val>
                                            <p:strVal val="#ppt_h"/>
                                          </p:val>
                                        </p:tav>
                                      </p:tavLst>
                                    </p:anim>
                                    <p:anim calcmode="lin" valueType="num">
                                      <p:cBhvr>
                                        <p:cTn id="95" dur="2000" fill="hold"/>
                                        <p:tgtEl>
                                          <p:spTgt spid="7"/>
                                        </p:tgtEl>
                                        <p:attrNameLst>
                                          <p:attrName>ppt_x</p:attrName>
                                        </p:attrNameLst>
                                      </p:cBhvr>
                                      <p:tavLst>
                                        <p:tav tm="0" fmla="#ppt_x+(cos(-2*pi*(1-$))*-#ppt_x-sin(-2*pi*(1-$))*(1-#ppt_y))*(1-$)">
                                          <p:val>
                                            <p:fltVal val="0"/>
                                          </p:val>
                                        </p:tav>
                                        <p:tav tm="100000">
                                          <p:val>
                                            <p:fltVal val="1"/>
                                          </p:val>
                                        </p:tav>
                                      </p:tavLst>
                                    </p:anim>
                                    <p:anim calcmode="lin" valueType="num">
                                      <p:cBhvr>
                                        <p:cTn id="96" dur="2000" fill="hold"/>
                                        <p:tgtEl>
                                          <p:spTgt spid="7"/>
                                        </p:tgtEl>
                                        <p:attrNameLst>
                                          <p:attrName>ppt_y</p:attrName>
                                        </p:attrNameLst>
                                      </p:cBhvr>
                                      <p:tavLst>
                                        <p:tav tm="0" fmla="#ppt_y+(sin(-2*pi*(1-$))*-#ppt_x+cos(-2*pi*(1-$))*(1-#ppt_y))*(1-$)">
                                          <p:val>
                                            <p:fltVal val="0"/>
                                          </p:val>
                                        </p:tav>
                                        <p:tav tm="100000">
                                          <p:val>
                                            <p:fltVal val="1"/>
                                          </p:val>
                                        </p:tav>
                                      </p:tavLst>
                                    </p:anim>
                                  </p:childTnLst>
                                </p:cTn>
                              </p:par>
                              <p:par>
                                <p:cTn id="97" presetID="15" presetClass="entr" presetSubtype="0" fill="hold" nodeType="withEffect">
                                  <p:stCondLst>
                                    <p:cond delay="0"/>
                                  </p:stCondLst>
                                  <p:childTnLst>
                                    <p:set>
                                      <p:cBhvr>
                                        <p:cTn id="98" dur="1" fill="hold">
                                          <p:stCondLst>
                                            <p:cond delay="0"/>
                                          </p:stCondLst>
                                        </p:cTn>
                                        <p:tgtEl>
                                          <p:spTgt spid="10"/>
                                        </p:tgtEl>
                                        <p:attrNameLst>
                                          <p:attrName>style.visibility</p:attrName>
                                        </p:attrNameLst>
                                      </p:cBhvr>
                                      <p:to>
                                        <p:strVal val="visible"/>
                                      </p:to>
                                    </p:set>
                                    <p:anim calcmode="lin" valueType="num">
                                      <p:cBhvr>
                                        <p:cTn id="99" dur="2000" fill="hold"/>
                                        <p:tgtEl>
                                          <p:spTgt spid="10"/>
                                        </p:tgtEl>
                                        <p:attrNameLst>
                                          <p:attrName>ppt_w</p:attrName>
                                        </p:attrNameLst>
                                      </p:cBhvr>
                                      <p:tavLst>
                                        <p:tav tm="0">
                                          <p:val>
                                            <p:fltVal val="0"/>
                                          </p:val>
                                        </p:tav>
                                        <p:tav tm="100000">
                                          <p:val>
                                            <p:strVal val="#ppt_w"/>
                                          </p:val>
                                        </p:tav>
                                      </p:tavLst>
                                    </p:anim>
                                    <p:anim calcmode="lin" valueType="num">
                                      <p:cBhvr>
                                        <p:cTn id="100" dur="2000" fill="hold"/>
                                        <p:tgtEl>
                                          <p:spTgt spid="10"/>
                                        </p:tgtEl>
                                        <p:attrNameLst>
                                          <p:attrName>ppt_h</p:attrName>
                                        </p:attrNameLst>
                                      </p:cBhvr>
                                      <p:tavLst>
                                        <p:tav tm="0">
                                          <p:val>
                                            <p:fltVal val="0"/>
                                          </p:val>
                                        </p:tav>
                                        <p:tav tm="100000">
                                          <p:val>
                                            <p:strVal val="#ppt_h"/>
                                          </p:val>
                                        </p:tav>
                                      </p:tavLst>
                                    </p:anim>
                                    <p:anim calcmode="lin" valueType="num">
                                      <p:cBhvr>
                                        <p:cTn id="101" dur="2000" fill="hold"/>
                                        <p:tgtEl>
                                          <p:spTgt spid="10"/>
                                        </p:tgtEl>
                                        <p:attrNameLst>
                                          <p:attrName>ppt_x</p:attrName>
                                        </p:attrNameLst>
                                      </p:cBhvr>
                                      <p:tavLst>
                                        <p:tav tm="0" fmla="#ppt_x+(cos(-2*pi*(1-$))*-#ppt_x-sin(-2*pi*(1-$))*(1-#ppt_y))*(1-$)">
                                          <p:val>
                                            <p:fltVal val="0"/>
                                          </p:val>
                                        </p:tav>
                                        <p:tav tm="100000">
                                          <p:val>
                                            <p:fltVal val="1"/>
                                          </p:val>
                                        </p:tav>
                                      </p:tavLst>
                                    </p:anim>
                                    <p:anim calcmode="lin" valueType="num">
                                      <p:cBhvr>
                                        <p:cTn id="102" dur="2000" fill="hold"/>
                                        <p:tgtEl>
                                          <p:spTgt spid="10"/>
                                        </p:tgtEl>
                                        <p:attrNameLst>
                                          <p:attrName>ppt_y</p:attrName>
                                        </p:attrNameLst>
                                      </p:cBhvr>
                                      <p:tavLst>
                                        <p:tav tm="0" fmla="#ppt_y+(sin(-2*pi*(1-$))*-#ppt_x+cos(-2*pi*(1-$))*(1-#ppt_y))*(1-$)">
                                          <p:val>
                                            <p:fltVal val="0"/>
                                          </p:val>
                                        </p:tav>
                                        <p:tav tm="100000">
                                          <p:val>
                                            <p:fltVal val="1"/>
                                          </p:val>
                                        </p:tav>
                                      </p:tavLst>
                                    </p:anim>
                                  </p:childTnLst>
                                </p:cTn>
                              </p:par>
                              <p:par>
                                <p:cTn id="103" presetID="15" presetClass="entr" presetSubtype="0" fill="hold" nodeType="withEffect">
                                  <p:stCondLst>
                                    <p:cond delay="0"/>
                                  </p:stCondLst>
                                  <p:childTnLst>
                                    <p:set>
                                      <p:cBhvr>
                                        <p:cTn id="104" dur="1" fill="hold">
                                          <p:stCondLst>
                                            <p:cond delay="0"/>
                                          </p:stCondLst>
                                        </p:cTn>
                                        <p:tgtEl>
                                          <p:spTgt spid="11"/>
                                        </p:tgtEl>
                                        <p:attrNameLst>
                                          <p:attrName>style.visibility</p:attrName>
                                        </p:attrNameLst>
                                      </p:cBhvr>
                                      <p:to>
                                        <p:strVal val="visible"/>
                                      </p:to>
                                    </p:set>
                                    <p:anim calcmode="lin" valueType="num">
                                      <p:cBhvr>
                                        <p:cTn id="105" dur="2000" fill="hold"/>
                                        <p:tgtEl>
                                          <p:spTgt spid="11"/>
                                        </p:tgtEl>
                                        <p:attrNameLst>
                                          <p:attrName>ppt_w</p:attrName>
                                        </p:attrNameLst>
                                      </p:cBhvr>
                                      <p:tavLst>
                                        <p:tav tm="0">
                                          <p:val>
                                            <p:fltVal val="0"/>
                                          </p:val>
                                        </p:tav>
                                        <p:tav tm="100000">
                                          <p:val>
                                            <p:strVal val="#ppt_w"/>
                                          </p:val>
                                        </p:tav>
                                      </p:tavLst>
                                    </p:anim>
                                    <p:anim calcmode="lin" valueType="num">
                                      <p:cBhvr>
                                        <p:cTn id="106" dur="2000" fill="hold"/>
                                        <p:tgtEl>
                                          <p:spTgt spid="11"/>
                                        </p:tgtEl>
                                        <p:attrNameLst>
                                          <p:attrName>ppt_h</p:attrName>
                                        </p:attrNameLst>
                                      </p:cBhvr>
                                      <p:tavLst>
                                        <p:tav tm="0">
                                          <p:val>
                                            <p:fltVal val="0"/>
                                          </p:val>
                                        </p:tav>
                                        <p:tav tm="100000">
                                          <p:val>
                                            <p:strVal val="#ppt_h"/>
                                          </p:val>
                                        </p:tav>
                                      </p:tavLst>
                                    </p:anim>
                                    <p:anim calcmode="lin" valueType="num">
                                      <p:cBhvr>
                                        <p:cTn id="107" dur="2000" fill="hold"/>
                                        <p:tgtEl>
                                          <p:spTgt spid="11"/>
                                        </p:tgtEl>
                                        <p:attrNameLst>
                                          <p:attrName>ppt_x</p:attrName>
                                        </p:attrNameLst>
                                      </p:cBhvr>
                                      <p:tavLst>
                                        <p:tav tm="0" fmla="#ppt_x+(cos(-2*pi*(1-$))*-#ppt_x-sin(-2*pi*(1-$))*(1-#ppt_y))*(1-$)">
                                          <p:val>
                                            <p:fltVal val="0"/>
                                          </p:val>
                                        </p:tav>
                                        <p:tav tm="100000">
                                          <p:val>
                                            <p:fltVal val="1"/>
                                          </p:val>
                                        </p:tav>
                                      </p:tavLst>
                                    </p:anim>
                                    <p:anim calcmode="lin" valueType="num">
                                      <p:cBhvr>
                                        <p:cTn id="108" dur="2000" fill="hold"/>
                                        <p:tgtEl>
                                          <p:spTgt spid="11"/>
                                        </p:tgtEl>
                                        <p:attrNameLst>
                                          <p:attrName>ppt_y</p:attrName>
                                        </p:attrNameLst>
                                      </p:cBhvr>
                                      <p:tavLst>
                                        <p:tav tm="0" fmla="#ppt_y+(sin(-2*pi*(1-$))*-#ppt_x+cos(-2*pi*(1-$))*(1-#ppt_y))*(1-$)">
                                          <p:val>
                                            <p:fltVal val="0"/>
                                          </p:val>
                                        </p:tav>
                                        <p:tav tm="100000">
                                          <p:val>
                                            <p:fltVal val="1"/>
                                          </p:val>
                                        </p:tav>
                                      </p:tavLst>
                                    </p:anim>
                                  </p:childTnLst>
                                </p:cTn>
                              </p:par>
                              <p:par>
                                <p:cTn id="109" presetID="15" presetClass="entr" presetSubtype="0" fill="hold" nodeType="withEffect">
                                  <p:stCondLst>
                                    <p:cond delay="0"/>
                                  </p:stCondLst>
                                  <p:childTnLst>
                                    <p:set>
                                      <p:cBhvr>
                                        <p:cTn id="110" dur="1" fill="hold">
                                          <p:stCondLst>
                                            <p:cond delay="0"/>
                                          </p:stCondLst>
                                        </p:cTn>
                                        <p:tgtEl>
                                          <p:spTgt spid="12"/>
                                        </p:tgtEl>
                                        <p:attrNameLst>
                                          <p:attrName>style.visibility</p:attrName>
                                        </p:attrNameLst>
                                      </p:cBhvr>
                                      <p:to>
                                        <p:strVal val="visible"/>
                                      </p:to>
                                    </p:set>
                                    <p:anim calcmode="lin" valueType="num">
                                      <p:cBhvr>
                                        <p:cTn id="111" dur="2000" fill="hold"/>
                                        <p:tgtEl>
                                          <p:spTgt spid="12"/>
                                        </p:tgtEl>
                                        <p:attrNameLst>
                                          <p:attrName>ppt_w</p:attrName>
                                        </p:attrNameLst>
                                      </p:cBhvr>
                                      <p:tavLst>
                                        <p:tav tm="0">
                                          <p:val>
                                            <p:fltVal val="0"/>
                                          </p:val>
                                        </p:tav>
                                        <p:tav tm="100000">
                                          <p:val>
                                            <p:strVal val="#ppt_w"/>
                                          </p:val>
                                        </p:tav>
                                      </p:tavLst>
                                    </p:anim>
                                    <p:anim calcmode="lin" valueType="num">
                                      <p:cBhvr>
                                        <p:cTn id="112" dur="2000" fill="hold"/>
                                        <p:tgtEl>
                                          <p:spTgt spid="12"/>
                                        </p:tgtEl>
                                        <p:attrNameLst>
                                          <p:attrName>ppt_h</p:attrName>
                                        </p:attrNameLst>
                                      </p:cBhvr>
                                      <p:tavLst>
                                        <p:tav tm="0">
                                          <p:val>
                                            <p:fltVal val="0"/>
                                          </p:val>
                                        </p:tav>
                                        <p:tav tm="100000">
                                          <p:val>
                                            <p:strVal val="#ppt_h"/>
                                          </p:val>
                                        </p:tav>
                                      </p:tavLst>
                                    </p:anim>
                                    <p:anim calcmode="lin" valueType="num">
                                      <p:cBhvr>
                                        <p:cTn id="113" dur="2000" fill="hold"/>
                                        <p:tgtEl>
                                          <p:spTgt spid="12"/>
                                        </p:tgtEl>
                                        <p:attrNameLst>
                                          <p:attrName>ppt_x</p:attrName>
                                        </p:attrNameLst>
                                      </p:cBhvr>
                                      <p:tavLst>
                                        <p:tav tm="0" fmla="#ppt_x+(cos(-2*pi*(1-$))*-#ppt_x-sin(-2*pi*(1-$))*(1-#ppt_y))*(1-$)">
                                          <p:val>
                                            <p:fltVal val="0"/>
                                          </p:val>
                                        </p:tav>
                                        <p:tav tm="100000">
                                          <p:val>
                                            <p:fltVal val="1"/>
                                          </p:val>
                                        </p:tav>
                                      </p:tavLst>
                                    </p:anim>
                                    <p:anim calcmode="lin" valueType="num">
                                      <p:cBhvr>
                                        <p:cTn id="114" dur="2000" fill="hold"/>
                                        <p:tgtEl>
                                          <p:spTgt spid="12"/>
                                        </p:tgtEl>
                                        <p:attrNameLst>
                                          <p:attrName>ppt_y</p:attrName>
                                        </p:attrNameLst>
                                      </p:cBhvr>
                                      <p:tavLst>
                                        <p:tav tm="0" fmla="#ppt_y+(sin(-2*pi*(1-$))*-#ppt_x+cos(-2*pi*(1-$))*(1-#ppt_y))*(1-$)">
                                          <p:val>
                                            <p:fltVal val="0"/>
                                          </p:val>
                                        </p:tav>
                                        <p:tav tm="100000">
                                          <p:val>
                                            <p:fltVal val="1"/>
                                          </p:val>
                                        </p:tav>
                                      </p:tavLst>
                                    </p:anim>
                                  </p:childTnLst>
                                </p:cTn>
                              </p:par>
                              <p:par>
                                <p:cTn id="115" presetID="15" presetClass="entr" presetSubtype="0" fill="hold" nodeType="withEffect">
                                  <p:stCondLst>
                                    <p:cond delay="0"/>
                                  </p:stCondLst>
                                  <p:childTnLst>
                                    <p:set>
                                      <p:cBhvr>
                                        <p:cTn id="116" dur="1" fill="hold">
                                          <p:stCondLst>
                                            <p:cond delay="0"/>
                                          </p:stCondLst>
                                        </p:cTn>
                                        <p:tgtEl>
                                          <p:spTgt spid="13"/>
                                        </p:tgtEl>
                                        <p:attrNameLst>
                                          <p:attrName>style.visibility</p:attrName>
                                        </p:attrNameLst>
                                      </p:cBhvr>
                                      <p:to>
                                        <p:strVal val="visible"/>
                                      </p:to>
                                    </p:set>
                                    <p:anim calcmode="lin" valueType="num">
                                      <p:cBhvr>
                                        <p:cTn id="117" dur="2000" fill="hold"/>
                                        <p:tgtEl>
                                          <p:spTgt spid="13"/>
                                        </p:tgtEl>
                                        <p:attrNameLst>
                                          <p:attrName>ppt_w</p:attrName>
                                        </p:attrNameLst>
                                      </p:cBhvr>
                                      <p:tavLst>
                                        <p:tav tm="0">
                                          <p:val>
                                            <p:fltVal val="0"/>
                                          </p:val>
                                        </p:tav>
                                        <p:tav tm="100000">
                                          <p:val>
                                            <p:strVal val="#ppt_w"/>
                                          </p:val>
                                        </p:tav>
                                      </p:tavLst>
                                    </p:anim>
                                    <p:anim calcmode="lin" valueType="num">
                                      <p:cBhvr>
                                        <p:cTn id="118" dur="2000" fill="hold"/>
                                        <p:tgtEl>
                                          <p:spTgt spid="13"/>
                                        </p:tgtEl>
                                        <p:attrNameLst>
                                          <p:attrName>ppt_h</p:attrName>
                                        </p:attrNameLst>
                                      </p:cBhvr>
                                      <p:tavLst>
                                        <p:tav tm="0">
                                          <p:val>
                                            <p:fltVal val="0"/>
                                          </p:val>
                                        </p:tav>
                                        <p:tav tm="100000">
                                          <p:val>
                                            <p:strVal val="#ppt_h"/>
                                          </p:val>
                                        </p:tav>
                                      </p:tavLst>
                                    </p:anim>
                                    <p:anim calcmode="lin" valueType="num">
                                      <p:cBhvr>
                                        <p:cTn id="119" dur="2000" fill="hold"/>
                                        <p:tgtEl>
                                          <p:spTgt spid="13"/>
                                        </p:tgtEl>
                                        <p:attrNameLst>
                                          <p:attrName>ppt_x</p:attrName>
                                        </p:attrNameLst>
                                      </p:cBhvr>
                                      <p:tavLst>
                                        <p:tav tm="0" fmla="#ppt_x+(cos(-2*pi*(1-$))*-#ppt_x-sin(-2*pi*(1-$))*(1-#ppt_y))*(1-$)">
                                          <p:val>
                                            <p:fltVal val="0"/>
                                          </p:val>
                                        </p:tav>
                                        <p:tav tm="100000">
                                          <p:val>
                                            <p:fltVal val="1"/>
                                          </p:val>
                                        </p:tav>
                                      </p:tavLst>
                                    </p:anim>
                                    <p:anim calcmode="lin" valueType="num">
                                      <p:cBhvr>
                                        <p:cTn id="120" dur="2000" fill="hold"/>
                                        <p:tgtEl>
                                          <p:spTgt spid="13"/>
                                        </p:tgtEl>
                                        <p:attrNameLst>
                                          <p:attrName>ppt_y</p:attrName>
                                        </p:attrNameLst>
                                      </p:cBhvr>
                                      <p:tavLst>
                                        <p:tav tm="0" fmla="#ppt_y+(sin(-2*pi*(1-$))*-#ppt_x+cos(-2*pi*(1-$))*(1-#ppt_y))*(1-$)">
                                          <p:val>
                                            <p:fltVal val="0"/>
                                          </p:val>
                                        </p:tav>
                                        <p:tav tm="100000">
                                          <p:val>
                                            <p:fltVal val="1"/>
                                          </p:val>
                                        </p:tav>
                                      </p:tavLst>
                                    </p:anim>
                                  </p:childTnLst>
                                </p:cTn>
                              </p:par>
                              <p:par>
                                <p:cTn id="121" presetID="15" presetClass="entr" presetSubtype="0" fill="hold" nodeType="withEffect">
                                  <p:stCondLst>
                                    <p:cond delay="0"/>
                                  </p:stCondLst>
                                  <p:childTnLst>
                                    <p:set>
                                      <p:cBhvr>
                                        <p:cTn id="122" dur="1" fill="hold">
                                          <p:stCondLst>
                                            <p:cond delay="0"/>
                                          </p:stCondLst>
                                        </p:cTn>
                                        <p:tgtEl>
                                          <p:spTgt spid="14"/>
                                        </p:tgtEl>
                                        <p:attrNameLst>
                                          <p:attrName>style.visibility</p:attrName>
                                        </p:attrNameLst>
                                      </p:cBhvr>
                                      <p:to>
                                        <p:strVal val="visible"/>
                                      </p:to>
                                    </p:set>
                                    <p:anim calcmode="lin" valueType="num">
                                      <p:cBhvr>
                                        <p:cTn id="123" dur="2000" fill="hold"/>
                                        <p:tgtEl>
                                          <p:spTgt spid="14"/>
                                        </p:tgtEl>
                                        <p:attrNameLst>
                                          <p:attrName>ppt_w</p:attrName>
                                        </p:attrNameLst>
                                      </p:cBhvr>
                                      <p:tavLst>
                                        <p:tav tm="0">
                                          <p:val>
                                            <p:fltVal val="0"/>
                                          </p:val>
                                        </p:tav>
                                        <p:tav tm="100000">
                                          <p:val>
                                            <p:strVal val="#ppt_w"/>
                                          </p:val>
                                        </p:tav>
                                      </p:tavLst>
                                    </p:anim>
                                    <p:anim calcmode="lin" valueType="num">
                                      <p:cBhvr>
                                        <p:cTn id="124" dur="2000" fill="hold"/>
                                        <p:tgtEl>
                                          <p:spTgt spid="14"/>
                                        </p:tgtEl>
                                        <p:attrNameLst>
                                          <p:attrName>ppt_h</p:attrName>
                                        </p:attrNameLst>
                                      </p:cBhvr>
                                      <p:tavLst>
                                        <p:tav tm="0">
                                          <p:val>
                                            <p:fltVal val="0"/>
                                          </p:val>
                                        </p:tav>
                                        <p:tav tm="100000">
                                          <p:val>
                                            <p:strVal val="#ppt_h"/>
                                          </p:val>
                                        </p:tav>
                                      </p:tavLst>
                                    </p:anim>
                                    <p:anim calcmode="lin" valueType="num">
                                      <p:cBhvr>
                                        <p:cTn id="125" dur="2000" fill="hold"/>
                                        <p:tgtEl>
                                          <p:spTgt spid="14"/>
                                        </p:tgtEl>
                                        <p:attrNameLst>
                                          <p:attrName>ppt_x</p:attrName>
                                        </p:attrNameLst>
                                      </p:cBhvr>
                                      <p:tavLst>
                                        <p:tav tm="0" fmla="#ppt_x+(cos(-2*pi*(1-$))*-#ppt_x-sin(-2*pi*(1-$))*(1-#ppt_y))*(1-$)">
                                          <p:val>
                                            <p:fltVal val="0"/>
                                          </p:val>
                                        </p:tav>
                                        <p:tav tm="100000">
                                          <p:val>
                                            <p:fltVal val="1"/>
                                          </p:val>
                                        </p:tav>
                                      </p:tavLst>
                                    </p:anim>
                                    <p:anim calcmode="lin" valueType="num">
                                      <p:cBhvr>
                                        <p:cTn id="126" dur="2000" fill="hold"/>
                                        <p:tgtEl>
                                          <p:spTgt spid="14"/>
                                        </p:tgtEl>
                                        <p:attrNameLst>
                                          <p:attrName>ppt_y</p:attrName>
                                        </p:attrNameLst>
                                      </p:cBhvr>
                                      <p:tavLst>
                                        <p:tav tm="0" fmla="#ppt_y+(sin(-2*pi*(1-$))*-#ppt_x+cos(-2*pi*(1-$))*(1-#ppt_y))*(1-$)">
                                          <p:val>
                                            <p:fltVal val="0"/>
                                          </p:val>
                                        </p:tav>
                                        <p:tav tm="100000">
                                          <p:val>
                                            <p:fltVal val="1"/>
                                          </p:val>
                                        </p:tav>
                                      </p:tavLst>
                                    </p:anim>
                                  </p:childTnLst>
                                </p:cTn>
                              </p:par>
                              <p:par>
                                <p:cTn id="127" presetID="15" presetClass="entr" presetSubtype="0" fill="hold" nodeType="withEffect">
                                  <p:stCondLst>
                                    <p:cond delay="0"/>
                                  </p:stCondLst>
                                  <p:childTnLst>
                                    <p:set>
                                      <p:cBhvr>
                                        <p:cTn id="128" dur="1" fill="hold">
                                          <p:stCondLst>
                                            <p:cond delay="0"/>
                                          </p:stCondLst>
                                        </p:cTn>
                                        <p:tgtEl>
                                          <p:spTgt spid="15"/>
                                        </p:tgtEl>
                                        <p:attrNameLst>
                                          <p:attrName>style.visibility</p:attrName>
                                        </p:attrNameLst>
                                      </p:cBhvr>
                                      <p:to>
                                        <p:strVal val="visible"/>
                                      </p:to>
                                    </p:set>
                                    <p:anim calcmode="lin" valueType="num">
                                      <p:cBhvr>
                                        <p:cTn id="129" dur="2000" fill="hold"/>
                                        <p:tgtEl>
                                          <p:spTgt spid="15"/>
                                        </p:tgtEl>
                                        <p:attrNameLst>
                                          <p:attrName>ppt_w</p:attrName>
                                        </p:attrNameLst>
                                      </p:cBhvr>
                                      <p:tavLst>
                                        <p:tav tm="0">
                                          <p:val>
                                            <p:fltVal val="0"/>
                                          </p:val>
                                        </p:tav>
                                        <p:tav tm="100000">
                                          <p:val>
                                            <p:strVal val="#ppt_w"/>
                                          </p:val>
                                        </p:tav>
                                      </p:tavLst>
                                    </p:anim>
                                    <p:anim calcmode="lin" valueType="num">
                                      <p:cBhvr>
                                        <p:cTn id="130" dur="2000" fill="hold"/>
                                        <p:tgtEl>
                                          <p:spTgt spid="15"/>
                                        </p:tgtEl>
                                        <p:attrNameLst>
                                          <p:attrName>ppt_h</p:attrName>
                                        </p:attrNameLst>
                                      </p:cBhvr>
                                      <p:tavLst>
                                        <p:tav tm="0">
                                          <p:val>
                                            <p:fltVal val="0"/>
                                          </p:val>
                                        </p:tav>
                                        <p:tav tm="100000">
                                          <p:val>
                                            <p:strVal val="#ppt_h"/>
                                          </p:val>
                                        </p:tav>
                                      </p:tavLst>
                                    </p:anim>
                                    <p:anim calcmode="lin" valueType="num">
                                      <p:cBhvr>
                                        <p:cTn id="131" dur="2000" fill="hold"/>
                                        <p:tgtEl>
                                          <p:spTgt spid="15"/>
                                        </p:tgtEl>
                                        <p:attrNameLst>
                                          <p:attrName>ppt_x</p:attrName>
                                        </p:attrNameLst>
                                      </p:cBhvr>
                                      <p:tavLst>
                                        <p:tav tm="0" fmla="#ppt_x+(cos(-2*pi*(1-$))*-#ppt_x-sin(-2*pi*(1-$))*(1-#ppt_y))*(1-$)">
                                          <p:val>
                                            <p:fltVal val="0"/>
                                          </p:val>
                                        </p:tav>
                                        <p:tav tm="100000">
                                          <p:val>
                                            <p:fltVal val="1"/>
                                          </p:val>
                                        </p:tav>
                                      </p:tavLst>
                                    </p:anim>
                                    <p:anim calcmode="lin" valueType="num">
                                      <p:cBhvr>
                                        <p:cTn id="132" dur="2000" fill="hold"/>
                                        <p:tgtEl>
                                          <p:spTgt spid="15"/>
                                        </p:tgtEl>
                                        <p:attrNameLst>
                                          <p:attrName>ppt_y</p:attrName>
                                        </p:attrNameLst>
                                      </p:cBhvr>
                                      <p:tavLst>
                                        <p:tav tm="0" fmla="#ppt_y+(sin(-2*pi*(1-$))*-#ppt_x+cos(-2*pi*(1-$))*(1-#ppt_y))*(1-$)">
                                          <p:val>
                                            <p:fltVal val="0"/>
                                          </p:val>
                                        </p:tav>
                                        <p:tav tm="100000">
                                          <p:val>
                                            <p:fltVal val="1"/>
                                          </p:val>
                                        </p:tav>
                                      </p:tavLst>
                                    </p:anim>
                                  </p:childTnLst>
                                </p:cTn>
                              </p:par>
                              <p:par>
                                <p:cTn id="133" presetID="15" presetClass="entr" presetSubtype="0" fill="hold" nodeType="withEffect">
                                  <p:stCondLst>
                                    <p:cond delay="0"/>
                                  </p:stCondLst>
                                  <p:childTnLst>
                                    <p:set>
                                      <p:cBhvr>
                                        <p:cTn id="134" dur="1" fill="hold">
                                          <p:stCondLst>
                                            <p:cond delay="0"/>
                                          </p:stCondLst>
                                        </p:cTn>
                                        <p:tgtEl>
                                          <p:spTgt spid="16"/>
                                        </p:tgtEl>
                                        <p:attrNameLst>
                                          <p:attrName>style.visibility</p:attrName>
                                        </p:attrNameLst>
                                      </p:cBhvr>
                                      <p:to>
                                        <p:strVal val="visible"/>
                                      </p:to>
                                    </p:set>
                                    <p:anim calcmode="lin" valueType="num">
                                      <p:cBhvr>
                                        <p:cTn id="135" dur="2000" fill="hold"/>
                                        <p:tgtEl>
                                          <p:spTgt spid="16"/>
                                        </p:tgtEl>
                                        <p:attrNameLst>
                                          <p:attrName>ppt_w</p:attrName>
                                        </p:attrNameLst>
                                      </p:cBhvr>
                                      <p:tavLst>
                                        <p:tav tm="0">
                                          <p:val>
                                            <p:fltVal val="0"/>
                                          </p:val>
                                        </p:tav>
                                        <p:tav tm="100000">
                                          <p:val>
                                            <p:strVal val="#ppt_w"/>
                                          </p:val>
                                        </p:tav>
                                      </p:tavLst>
                                    </p:anim>
                                    <p:anim calcmode="lin" valueType="num">
                                      <p:cBhvr>
                                        <p:cTn id="136" dur="2000" fill="hold"/>
                                        <p:tgtEl>
                                          <p:spTgt spid="16"/>
                                        </p:tgtEl>
                                        <p:attrNameLst>
                                          <p:attrName>ppt_h</p:attrName>
                                        </p:attrNameLst>
                                      </p:cBhvr>
                                      <p:tavLst>
                                        <p:tav tm="0">
                                          <p:val>
                                            <p:fltVal val="0"/>
                                          </p:val>
                                        </p:tav>
                                        <p:tav tm="100000">
                                          <p:val>
                                            <p:strVal val="#ppt_h"/>
                                          </p:val>
                                        </p:tav>
                                      </p:tavLst>
                                    </p:anim>
                                    <p:anim calcmode="lin" valueType="num">
                                      <p:cBhvr>
                                        <p:cTn id="137" dur="2000" fill="hold"/>
                                        <p:tgtEl>
                                          <p:spTgt spid="16"/>
                                        </p:tgtEl>
                                        <p:attrNameLst>
                                          <p:attrName>ppt_x</p:attrName>
                                        </p:attrNameLst>
                                      </p:cBhvr>
                                      <p:tavLst>
                                        <p:tav tm="0" fmla="#ppt_x+(cos(-2*pi*(1-$))*-#ppt_x-sin(-2*pi*(1-$))*(1-#ppt_y))*(1-$)">
                                          <p:val>
                                            <p:fltVal val="0"/>
                                          </p:val>
                                        </p:tav>
                                        <p:tav tm="100000">
                                          <p:val>
                                            <p:fltVal val="1"/>
                                          </p:val>
                                        </p:tav>
                                      </p:tavLst>
                                    </p:anim>
                                    <p:anim calcmode="lin" valueType="num">
                                      <p:cBhvr>
                                        <p:cTn id="138" dur="2000" fill="hold"/>
                                        <p:tgtEl>
                                          <p:spTgt spid="16"/>
                                        </p:tgtEl>
                                        <p:attrNameLst>
                                          <p:attrName>ppt_y</p:attrName>
                                        </p:attrNameLst>
                                      </p:cBhvr>
                                      <p:tavLst>
                                        <p:tav tm="0" fmla="#ppt_y+(sin(-2*pi*(1-$))*-#ppt_x+cos(-2*pi*(1-$))*(1-#ppt_y))*(1-$)">
                                          <p:val>
                                            <p:fltVal val="0"/>
                                          </p:val>
                                        </p:tav>
                                        <p:tav tm="100000">
                                          <p:val>
                                            <p:fltVal val="1"/>
                                          </p:val>
                                        </p:tav>
                                      </p:tavLst>
                                    </p:anim>
                                  </p:childTnLst>
                                </p:cTn>
                              </p:par>
                              <p:par>
                                <p:cTn id="139" presetID="15" presetClass="entr" presetSubtype="0" fill="hold" nodeType="withEffect">
                                  <p:stCondLst>
                                    <p:cond delay="0"/>
                                  </p:stCondLst>
                                  <p:childTnLst>
                                    <p:set>
                                      <p:cBhvr>
                                        <p:cTn id="140" dur="1" fill="hold">
                                          <p:stCondLst>
                                            <p:cond delay="0"/>
                                          </p:stCondLst>
                                        </p:cTn>
                                        <p:tgtEl>
                                          <p:spTgt spid="17"/>
                                        </p:tgtEl>
                                        <p:attrNameLst>
                                          <p:attrName>style.visibility</p:attrName>
                                        </p:attrNameLst>
                                      </p:cBhvr>
                                      <p:to>
                                        <p:strVal val="visible"/>
                                      </p:to>
                                    </p:set>
                                    <p:anim calcmode="lin" valueType="num">
                                      <p:cBhvr>
                                        <p:cTn id="141" dur="2000" fill="hold"/>
                                        <p:tgtEl>
                                          <p:spTgt spid="17"/>
                                        </p:tgtEl>
                                        <p:attrNameLst>
                                          <p:attrName>ppt_w</p:attrName>
                                        </p:attrNameLst>
                                      </p:cBhvr>
                                      <p:tavLst>
                                        <p:tav tm="0">
                                          <p:val>
                                            <p:fltVal val="0"/>
                                          </p:val>
                                        </p:tav>
                                        <p:tav tm="100000">
                                          <p:val>
                                            <p:strVal val="#ppt_w"/>
                                          </p:val>
                                        </p:tav>
                                      </p:tavLst>
                                    </p:anim>
                                    <p:anim calcmode="lin" valueType="num">
                                      <p:cBhvr>
                                        <p:cTn id="142" dur="2000" fill="hold"/>
                                        <p:tgtEl>
                                          <p:spTgt spid="17"/>
                                        </p:tgtEl>
                                        <p:attrNameLst>
                                          <p:attrName>ppt_h</p:attrName>
                                        </p:attrNameLst>
                                      </p:cBhvr>
                                      <p:tavLst>
                                        <p:tav tm="0">
                                          <p:val>
                                            <p:fltVal val="0"/>
                                          </p:val>
                                        </p:tav>
                                        <p:tav tm="100000">
                                          <p:val>
                                            <p:strVal val="#ppt_h"/>
                                          </p:val>
                                        </p:tav>
                                      </p:tavLst>
                                    </p:anim>
                                    <p:anim calcmode="lin" valueType="num">
                                      <p:cBhvr>
                                        <p:cTn id="143" dur="2000" fill="hold"/>
                                        <p:tgtEl>
                                          <p:spTgt spid="17"/>
                                        </p:tgtEl>
                                        <p:attrNameLst>
                                          <p:attrName>ppt_x</p:attrName>
                                        </p:attrNameLst>
                                      </p:cBhvr>
                                      <p:tavLst>
                                        <p:tav tm="0" fmla="#ppt_x+(cos(-2*pi*(1-$))*-#ppt_x-sin(-2*pi*(1-$))*(1-#ppt_y))*(1-$)">
                                          <p:val>
                                            <p:fltVal val="0"/>
                                          </p:val>
                                        </p:tav>
                                        <p:tav tm="100000">
                                          <p:val>
                                            <p:fltVal val="1"/>
                                          </p:val>
                                        </p:tav>
                                      </p:tavLst>
                                    </p:anim>
                                    <p:anim calcmode="lin" valueType="num">
                                      <p:cBhvr>
                                        <p:cTn id="144" dur="2000" fill="hold"/>
                                        <p:tgtEl>
                                          <p:spTgt spid="17"/>
                                        </p:tgtEl>
                                        <p:attrNameLst>
                                          <p:attrName>ppt_y</p:attrName>
                                        </p:attrNameLst>
                                      </p:cBhvr>
                                      <p:tavLst>
                                        <p:tav tm="0" fmla="#ppt_y+(sin(-2*pi*(1-$))*-#ppt_x+cos(-2*pi*(1-$))*(1-#ppt_y))*(1-$)">
                                          <p:val>
                                            <p:fltVal val="0"/>
                                          </p:val>
                                        </p:tav>
                                        <p:tav tm="100000">
                                          <p:val>
                                            <p:fltVal val="1"/>
                                          </p:val>
                                        </p:tav>
                                      </p:tavLst>
                                    </p:anim>
                                  </p:childTnLst>
                                </p:cTn>
                              </p:par>
                              <p:par>
                                <p:cTn id="145" presetID="15" presetClass="entr" presetSubtype="0" fill="hold" nodeType="withEffect">
                                  <p:stCondLst>
                                    <p:cond delay="0"/>
                                  </p:stCondLst>
                                  <p:childTnLst>
                                    <p:set>
                                      <p:cBhvr>
                                        <p:cTn id="146" dur="1" fill="hold">
                                          <p:stCondLst>
                                            <p:cond delay="0"/>
                                          </p:stCondLst>
                                        </p:cTn>
                                        <p:tgtEl>
                                          <p:spTgt spid="18"/>
                                        </p:tgtEl>
                                        <p:attrNameLst>
                                          <p:attrName>style.visibility</p:attrName>
                                        </p:attrNameLst>
                                      </p:cBhvr>
                                      <p:to>
                                        <p:strVal val="visible"/>
                                      </p:to>
                                    </p:set>
                                    <p:anim calcmode="lin" valueType="num">
                                      <p:cBhvr>
                                        <p:cTn id="147" dur="2000" fill="hold"/>
                                        <p:tgtEl>
                                          <p:spTgt spid="18"/>
                                        </p:tgtEl>
                                        <p:attrNameLst>
                                          <p:attrName>ppt_w</p:attrName>
                                        </p:attrNameLst>
                                      </p:cBhvr>
                                      <p:tavLst>
                                        <p:tav tm="0">
                                          <p:val>
                                            <p:fltVal val="0"/>
                                          </p:val>
                                        </p:tav>
                                        <p:tav tm="100000">
                                          <p:val>
                                            <p:strVal val="#ppt_w"/>
                                          </p:val>
                                        </p:tav>
                                      </p:tavLst>
                                    </p:anim>
                                    <p:anim calcmode="lin" valueType="num">
                                      <p:cBhvr>
                                        <p:cTn id="148" dur="2000" fill="hold"/>
                                        <p:tgtEl>
                                          <p:spTgt spid="18"/>
                                        </p:tgtEl>
                                        <p:attrNameLst>
                                          <p:attrName>ppt_h</p:attrName>
                                        </p:attrNameLst>
                                      </p:cBhvr>
                                      <p:tavLst>
                                        <p:tav tm="0">
                                          <p:val>
                                            <p:fltVal val="0"/>
                                          </p:val>
                                        </p:tav>
                                        <p:tav tm="100000">
                                          <p:val>
                                            <p:strVal val="#ppt_h"/>
                                          </p:val>
                                        </p:tav>
                                      </p:tavLst>
                                    </p:anim>
                                    <p:anim calcmode="lin" valueType="num">
                                      <p:cBhvr>
                                        <p:cTn id="149" dur="2000" fill="hold"/>
                                        <p:tgtEl>
                                          <p:spTgt spid="18"/>
                                        </p:tgtEl>
                                        <p:attrNameLst>
                                          <p:attrName>ppt_x</p:attrName>
                                        </p:attrNameLst>
                                      </p:cBhvr>
                                      <p:tavLst>
                                        <p:tav tm="0" fmla="#ppt_x+(cos(-2*pi*(1-$))*-#ppt_x-sin(-2*pi*(1-$))*(1-#ppt_y))*(1-$)">
                                          <p:val>
                                            <p:fltVal val="0"/>
                                          </p:val>
                                        </p:tav>
                                        <p:tav tm="100000">
                                          <p:val>
                                            <p:fltVal val="1"/>
                                          </p:val>
                                        </p:tav>
                                      </p:tavLst>
                                    </p:anim>
                                    <p:anim calcmode="lin" valueType="num">
                                      <p:cBhvr>
                                        <p:cTn id="150" dur="2000" fill="hold"/>
                                        <p:tgtEl>
                                          <p:spTgt spid="18"/>
                                        </p:tgtEl>
                                        <p:attrNameLst>
                                          <p:attrName>ppt_y</p:attrName>
                                        </p:attrNameLst>
                                      </p:cBhvr>
                                      <p:tavLst>
                                        <p:tav tm="0" fmla="#ppt_y+(sin(-2*pi*(1-$))*-#ppt_x+cos(-2*pi*(1-$))*(1-#ppt_y))*(1-$)">
                                          <p:val>
                                            <p:fltVal val="0"/>
                                          </p:val>
                                        </p:tav>
                                        <p:tav tm="100000">
                                          <p:val>
                                            <p:fltVal val="1"/>
                                          </p:val>
                                        </p:tav>
                                      </p:tavLst>
                                    </p:anim>
                                  </p:childTnLst>
                                </p:cTn>
                              </p:par>
                              <p:par>
                                <p:cTn id="151" presetID="8" presetClass="emph" presetSubtype="0" autoRev="1" fill="hold" nodeType="withEffect">
                                  <p:stCondLst>
                                    <p:cond delay="0"/>
                                  </p:stCondLst>
                                  <p:childTnLst>
                                    <p:animRot by="21600000">
                                      <p:cBhvr>
                                        <p:cTn id="152" dur="2000" fill="hold"/>
                                        <p:tgtEl>
                                          <p:spTgt spid="4"/>
                                        </p:tgtEl>
                                        <p:attrNameLst>
                                          <p:attrName>r</p:attrName>
                                        </p:attrNameLst>
                                      </p:cBhvr>
                                    </p:animRot>
                                  </p:childTnLst>
                                </p:cTn>
                              </p:par>
                              <p:par>
                                <p:cTn id="153" presetID="8" presetClass="emph" presetSubtype="0" autoRev="1" fill="hold" nodeType="withEffect">
                                  <p:stCondLst>
                                    <p:cond delay="0"/>
                                  </p:stCondLst>
                                  <p:childTnLst>
                                    <p:animRot by="21600000">
                                      <p:cBhvr>
                                        <p:cTn id="154" dur="2000" fill="hold"/>
                                        <p:tgtEl>
                                          <p:spTgt spid="6"/>
                                        </p:tgtEl>
                                        <p:attrNameLst>
                                          <p:attrName>r</p:attrName>
                                        </p:attrNameLst>
                                      </p:cBhvr>
                                    </p:animRot>
                                  </p:childTnLst>
                                </p:cTn>
                              </p:par>
                              <p:par>
                                <p:cTn id="155" presetID="8" presetClass="emph" presetSubtype="0" autoRev="1" fill="hold" nodeType="withEffect">
                                  <p:stCondLst>
                                    <p:cond delay="0"/>
                                  </p:stCondLst>
                                  <p:childTnLst>
                                    <p:animRot by="21600000">
                                      <p:cBhvr>
                                        <p:cTn id="156" dur="2000" fill="hold"/>
                                        <p:tgtEl>
                                          <p:spTgt spid="7"/>
                                        </p:tgtEl>
                                        <p:attrNameLst>
                                          <p:attrName>r</p:attrName>
                                        </p:attrNameLst>
                                      </p:cBhvr>
                                    </p:animRot>
                                  </p:childTnLst>
                                </p:cTn>
                              </p:par>
                              <p:par>
                                <p:cTn id="157" presetID="8" presetClass="emph" presetSubtype="0" autoRev="1" fill="hold" nodeType="withEffect">
                                  <p:stCondLst>
                                    <p:cond delay="0"/>
                                  </p:stCondLst>
                                  <p:childTnLst>
                                    <p:animRot by="21600000">
                                      <p:cBhvr>
                                        <p:cTn id="158" dur="2000" fill="hold"/>
                                        <p:tgtEl>
                                          <p:spTgt spid="10"/>
                                        </p:tgtEl>
                                        <p:attrNameLst>
                                          <p:attrName>r</p:attrName>
                                        </p:attrNameLst>
                                      </p:cBhvr>
                                    </p:animRot>
                                  </p:childTnLst>
                                </p:cTn>
                              </p:par>
                              <p:par>
                                <p:cTn id="159" presetID="8" presetClass="emph" presetSubtype="0" autoRev="1" fill="hold" nodeType="withEffect">
                                  <p:stCondLst>
                                    <p:cond delay="0"/>
                                  </p:stCondLst>
                                  <p:childTnLst>
                                    <p:animRot by="21600000">
                                      <p:cBhvr>
                                        <p:cTn id="160" dur="2000" fill="hold"/>
                                        <p:tgtEl>
                                          <p:spTgt spid="11"/>
                                        </p:tgtEl>
                                        <p:attrNameLst>
                                          <p:attrName>r</p:attrName>
                                        </p:attrNameLst>
                                      </p:cBhvr>
                                    </p:animRot>
                                  </p:childTnLst>
                                </p:cTn>
                              </p:par>
                              <p:par>
                                <p:cTn id="161" presetID="8" presetClass="emph" presetSubtype="0" autoRev="1" fill="hold" nodeType="withEffect">
                                  <p:stCondLst>
                                    <p:cond delay="0"/>
                                  </p:stCondLst>
                                  <p:childTnLst>
                                    <p:animRot by="21600000">
                                      <p:cBhvr>
                                        <p:cTn id="162" dur="2000" fill="hold"/>
                                        <p:tgtEl>
                                          <p:spTgt spid="12"/>
                                        </p:tgtEl>
                                        <p:attrNameLst>
                                          <p:attrName>r</p:attrName>
                                        </p:attrNameLst>
                                      </p:cBhvr>
                                    </p:animRot>
                                  </p:childTnLst>
                                </p:cTn>
                              </p:par>
                              <p:par>
                                <p:cTn id="163" presetID="8" presetClass="emph" presetSubtype="0" autoRev="1" fill="hold" nodeType="withEffect">
                                  <p:stCondLst>
                                    <p:cond delay="0"/>
                                  </p:stCondLst>
                                  <p:childTnLst>
                                    <p:animRot by="21600000">
                                      <p:cBhvr>
                                        <p:cTn id="164" dur="2000" fill="hold"/>
                                        <p:tgtEl>
                                          <p:spTgt spid="13"/>
                                        </p:tgtEl>
                                        <p:attrNameLst>
                                          <p:attrName>r</p:attrName>
                                        </p:attrNameLst>
                                      </p:cBhvr>
                                    </p:animRot>
                                  </p:childTnLst>
                                </p:cTn>
                              </p:par>
                              <p:par>
                                <p:cTn id="165" presetID="8" presetClass="emph" presetSubtype="0" autoRev="1" fill="hold" nodeType="withEffect">
                                  <p:stCondLst>
                                    <p:cond delay="0"/>
                                  </p:stCondLst>
                                  <p:childTnLst>
                                    <p:animRot by="21600000">
                                      <p:cBhvr>
                                        <p:cTn id="166" dur="2000" fill="hold"/>
                                        <p:tgtEl>
                                          <p:spTgt spid="14"/>
                                        </p:tgtEl>
                                        <p:attrNameLst>
                                          <p:attrName>r</p:attrName>
                                        </p:attrNameLst>
                                      </p:cBhvr>
                                    </p:animRot>
                                  </p:childTnLst>
                                </p:cTn>
                              </p:par>
                              <p:par>
                                <p:cTn id="167" presetID="8" presetClass="emph" presetSubtype="0" autoRev="1" fill="hold" nodeType="withEffect">
                                  <p:stCondLst>
                                    <p:cond delay="0"/>
                                  </p:stCondLst>
                                  <p:childTnLst>
                                    <p:animRot by="21600000">
                                      <p:cBhvr>
                                        <p:cTn id="168" dur="2000" fill="hold"/>
                                        <p:tgtEl>
                                          <p:spTgt spid="15"/>
                                        </p:tgtEl>
                                        <p:attrNameLst>
                                          <p:attrName>r</p:attrName>
                                        </p:attrNameLst>
                                      </p:cBhvr>
                                    </p:animRot>
                                  </p:childTnLst>
                                </p:cTn>
                              </p:par>
                              <p:par>
                                <p:cTn id="169" presetID="8" presetClass="emph" presetSubtype="0" autoRev="1" fill="hold" nodeType="withEffect">
                                  <p:stCondLst>
                                    <p:cond delay="0"/>
                                  </p:stCondLst>
                                  <p:childTnLst>
                                    <p:animRot by="21600000">
                                      <p:cBhvr>
                                        <p:cTn id="170" dur="2000" fill="hold"/>
                                        <p:tgtEl>
                                          <p:spTgt spid="16"/>
                                        </p:tgtEl>
                                        <p:attrNameLst>
                                          <p:attrName>r</p:attrName>
                                        </p:attrNameLst>
                                      </p:cBhvr>
                                    </p:animRot>
                                  </p:childTnLst>
                                </p:cTn>
                              </p:par>
                              <p:par>
                                <p:cTn id="171" presetID="8" presetClass="emph" presetSubtype="0" autoRev="1" fill="hold" nodeType="withEffect">
                                  <p:stCondLst>
                                    <p:cond delay="0"/>
                                  </p:stCondLst>
                                  <p:childTnLst>
                                    <p:animRot by="21600000">
                                      <p:cBhvr>
                                        <p:cTn id="172" dur="2000" fill="hold"/>
                                        <p:tgtEl>
                                          <p:spTgt spid="17"/>
                                        </p:tgtEl>
                                        <p:attrNameLst>
                                          <p:attrName>r</p:attrName>
                                        </p:attrNameLst>
                                      </p:cBhvr>
                                    </p:animRot>
                                  </p:childTnLst>
                                </p:cTn>
                              </p:par>
                              <p:par>
                                <p:cTn id="173" presetID="8" presetClass="emph" presetSubtype="0" autoRev="1" fill="hold" nodeType="withEffect">
                                  <p:stCondLst>
                                    <p:cond delay="0"/>
                                  </p:stCondLst>
                                  <p:childTnLst>
                                    <p:animRot by="21600000">
                                      <p:cBhvr>
                                        <p:cTn id="174" dur="2000" fill="hold"/>
                                        <p:tgtEl>
                                          <p:spTgt spid="18"/>
                                        </p:tgtEl>
                                        <p:attrNameLst>
                                          <p:attrName>r</p:attrName>
                                        </p:attrNameLst>
                                      </p:cBhvr>
                                    </p:animRot>
                                  </p:childTnLst>
                                </p:cTn>
                              </p:par>
                              <p:par>
                                <p:cTn id="175" presetID="8" presetClass="emph" presetSubtype="0" autoRev="1" fill="hold" nodeType="withEffect">
                                  <p:stCondLst>
                                    <p:cond delay="0"/>
                                  </p:stCondLst>
                                  <p:childTnLst>
                                    <p:animRot by="-21600000">
                                      <p:cBhvr>
                                        <p:cTn id="176" dur="2000" fill="hold"/>
                                        <p:tgtEl>
                                          <p:spTgt spid="5"/>
                                        </p:tgtEl>
                                        <p:attrNameLst>
                                          <p:attrName>r</p:attrName>
                                        </p:attrNameLst>
                                      </p:cBhvr>
                                    </p:animRot>
                                  </p:childTnLst>
                                </p:cTn>
                              </p:par>
                              <p:par>
                                <p:cTn id="177" presetID="8" presetClass="emph" presetSubtype="0" autoRev="1" fill="hold" nodeType="withEffect">
                                  <p:stCondLst>
                                    <p:cond delay="0"/>
                                  </p:stCondLst>
                                  <p:childTnLst>
                                    <p:animRot by="-21600000">
                                      <p:cBhvr>
                                        <p:cTn id="178" dur="2000" fill="hold"/>
                                        <p:tgtEl>
                                          <p:spTgt spid="8"/>
                                        </p:tgtEl>
                                        <p:attrNameLst>
                                          <p:attrName>r</p:attrName>
                                        </p:attrNameLst>
                                      </p:cBhvr>
                                    </p:animRot>
                                  </p:childTnLst>
                                </p:cTn>
                              </p:par>
                              <p:par>
                                <p:cTn id="179" presetID="8" presetClass="emph" presetSubtype="0" autoRev="1" fill="hold" nodeType="withEffect">
                                  <p:stCondLst>
                                    <p:cond delay="0"/>
                                  </p:stCondLst>
                                  <p:childTnLst>
                                    <p:animRot by="-21600000">
                                      <p:cBhvr>
                                        <p:cTn id="180" dur="2000" fill="hold"/>
                                        <p:tgtEl>
                                          <p:spTgt spid="9"/>
                                        </p:tgtEl>
                                        <p:attrNameLst>
                                          <p:attrName>r</p:attrName>
                                        </p:attrNameLst>
                                      </p:cBhvr>
                                    </p:animRot>
                                  </p:childTnLst>
                                </p:cTn>
                              </p:par>
                              <p:par>
                                <p:cTn id="181" presetID="8" presetClass="emph" presetSubtype="0" autoRev="1" fill="hold" nodeType="withEffect">
                                  <p:stCondLst>
                                    <p:cond delay="0"/>
                                  </p:stCondLst>
                                  <p:childTnLst>
                                    <p:animRot by="-21600000">
                                      <p:cBhvr>
                                        <p:cTn id="182" dur="2000" fill="hold"/>
                                        <p:tgtEl>
                                          <p:spTgt spid="19"/>
                                        </p:tgtEl>
                                        <p:attrNameLst>
                                          <p:attrName>r</p:attrName>
                                        </p:attrNameLst>
                                      </p:cBhvr>
                                    </p:animRot>
                                  </p:childTnLst>
                                </p:cTn>
                              </p:par>
                              <p:par>
                                <p:cTn id="183" presetID="8" presetClass="emph" presetSubtype="0" autoRev="1" fill="hold" nodeType="withEffect">
                                  <p:stCondLst>
                                    <p:cond delay="0"/>
                                  </p:stCondLst>
                                  <p:childTnLst>
                                    <p:animRot by="-21600000">
                                      <p:cBhvr>
                                        <p:cTn id="184" dur="2000" fill="hold"/>
                                        <p:tgtEl>
                                          <p:spTgt spid="20"/>
                                        </p:tgtEl>
                                        <p:attrNameLst>
                                          <p:attrName>r</p:attrName>
                                        </p:attrNameLst>
                                      </p:cBhvr>
                                    </p:animRot>
                                  </p:childTnLst>
                                </p:cTn>
                              </p:par>
                              <p:par>
                                <p:cTn id="185" presetID="8" presetClass="emph" presetSubtype="0" autoRev="1" fill="hold" nodeType="withEffect">
                                  <p:stCondLst>
                                    <p:cond delay="0"/>
                                  </p:stCondLst>
                                  <p:childTnLst>
                                    <p:animRot by="-21600000">
                                      <p:cBhvr>
                                        <p:cTn id="186" dur="2000" fill="hold"/>
                                        <p:tgtEl>
                                          <p:spTgt spid="21"/>
                                        </p:tgtEl>
                                        <p:attrNameLst>
                                          <p:attrName>r</p:attrName>
                                        </p:attrNameLst>
                                      </p:cBhvr>
                                    </p:animRot>
                                  </p:childTnLst>
                                </p:cTn>
                              </p:par>
                              <p:par>
                                <p:cTn id="187" presetID="8" presetClass="emph" presetSubtype="0" autoRev="1" fill="hold" nodeType="withEffect">
                                  <p:stCondLst>
                                    <p:cond delay="0"/>
                                  </p:stCondLst>
                                  <p:childTnLst>
                                    <p:animRot by="-21600000">
                                      <p:cBhvr>
                                        <p:cTn id="188" dur="2000" fill="hold"/>
                                        <p:tgtEl>
                                          <p:spTgt spid="22"/>
                                        </p:tgtEl>
                                        <p:attrNameLst>
                                          <p:attrName>r</p:attrName>
                                        </p:attrNameLst>
                                      </p:cBhvr>
                                    </p:animRot>
                                  </p:childTnLst>
                                </p:cTn>
                              </p:par>
                              <p:par>
                                <p:cTn id="189" presetID="8" presetClass="emph" presetSubtype="0" autoRev="1" fill="hold" nodeType="withEffect">
                                  <p:stCondLst>
                                    <p:cond delay="0"/>
                                  </p:stCondLst>
                                  <p:childTnLst>
                                    <p:animRot by="-21600000">
                                      <p:cBhvr>
                                        <p:cTn id="190" dur="2000" fill="hold"/>
                                        <p:tgtEl>
                                          <p:spTgt spid="23"/>
                                        </p:tgtEl>
                                        <p:attrNameLst>
                                          <p:attrName>r</p:attrName>
                                        </p:attrNameLst>
                                      </p:cBhvr>
                                    </p:animRot>
                                  </p:childTnLst>
                                </p:cTn>
                              </p:par>
                              <p:par>
                                <p:cTn id="191" presetID="8" presetClass="emph" presetSubtype="0" autoRev="1" fill="hold" nodeType="withEffect">
                                  <p:stCondLst>
                                    <p:cond delay="0"/>
                                  </p:stCondLst>
                                  <p:childTnLst>
                                    <p:animRot by="-21600000">
                                      <p:cBhvr>
                                        <p:cTn id="192" dur="2000" fill="hold"/>
                                        <p:tgtEl>
                                          <p:spTgt spid="24"/>
                                        </p:tgtEl>
                                        <p:attrNameLst>
                                          <p:attrName>r</p:attrName>
                                        </p:attrNameLst>
                                      </p:cBhvr>
                                    </p:animRot>
                                  </p:childTnLst>
                                </p:cTn>
                              </p:par>
                              <p:par>
                                <p:cTn id="193" presetID="8" presetClass="emph" presetSubtype="0" autoRev="1" fill="hold" nodeType="withEffect">
                                  <p:stCondLst>
                                    <p:cond delay="0"/>
                                  </p:stCondLst>
                                  <p:childTnLst>
                                    <p:animRot by="-21600000">
                                      <p:cBhvr>
                                        <p:cTn id="194" dur="2000" fill="hold"/>
                                        <p:tgtEl>
                                          <p:spTgt spid="25"/>
                                        </p:tgtEl>
                                        <p:attrNameLst>
                                          <p:attrName>r</p:attrName>
                                        </p:attrNameLst>
                                      </p:cBhvr>
                                    </p:animRot>
                                  </p:childTnLst>
                                </p:cTn>
                              </p:par>
                              <p:par>
                                <p:cTn id="195" presetID="8" presetClass="emph" presetSubtype="0" autoRev="1" fill="hold" nodeType="withEffect">
                                  <p:stCondLst>
                                    <p:cond delay="0"/>
                                  </p:stCondLst>
                                  <p:childTnLst>
                                    <p:animRot by="-21600000">
                                      <p:cBhvr>
                                        <p:cTn id="196" dur="2000" fill="hold"/>
                                        <p:tgtEl>
                                          <p:spTgt spid="26"/>
                                        </p:tgtEl>
                                        <p:attrNameLst>
                                          <p:attrName>r</p:attrName>
                                        </p:attrNameLst>
                                      </p:cBhvr>
                                    </p:animRot>
                                  </p:childTnLst>
                                </p:cTn>
                              </p:par>
                              <p:par>
                                <p:cTn id="197" presetID="8" presetClass="emph" presetSubtype="0" autoRev="1" fill="hold" nodeType="withEffect">
                                  <p:stCondLst>
                                    <p:cond delay="0"/>
                                  </p:stCondLst>
                                  <p:childTnLst>
                                    <p:animRot by="-21600000">
                                      <p:cBhvr>
                                        <p:cTn id="198" dur="2000" fill="hold"/>
                                        <p:tgtEl>
                                          <p:spTgt spid="27"/>
                                        </p:tgtEl>
                                        <p:attrNameLst>
                                          <p:attrName>r</p:attrName>
                                        </p:attrNameLst>
                                      </p:cBhvr>
                                    </p:animRot>
                                  </p:childTnLst>
                                </p:cTn>
                              </p:par>
                            </p:childTnLst>
                          </p:cTn>
                        </p:par>
                        <p:par>
                          <p:cTn id="199" fill="hold">
                            <p:stCondLst>
                              <p:cond delay="4000"/>
                            </p:stCondLst>
                            <p:childTnLst>
                              <p:par>
                                <p:cTn id="200" presetID="2" presetClass="exit" presetSubtype="12" fill="hold" nodeType="afterEffect">
                                  <p:stCondLst>
                                    <p:cond delay="0"/>
                                  </p:stCondLst>
                                  <p:childTnLst>
                                    <p:anim calcmode="lin" valueType="num">
                                      <p:cBhvr additive="base">
                                        <p:cTn id="201" dur="2000"/>
                                        <p:tgtEl>
                                          <p:spTgt spid="4"/>
                                        </p:tgtEl>
                                        <p:attrNameLst>
                                          <p:attrName>ppt_x</p:attrName>
                                        </p:attrNameLst>
                                      </p:cBhvr>
                                      <p:tavLst>
                                        <p:tav tm="0">
                                          <p:val>
                                            <p:strVal val="ppt_x"/>
                                          </p:val>
                                        </p:tav>
                                        <p:tav tm="100000">
                                          <p:val>
                                            <p:strVal val="0-ppt_w/2"/>
                                          </p:val>
                                        </p:tav>
                                      </p:tavLst>
                                    </p:anim>
                                    <p:anim calcmode="lin" valueType="num">
                                      <p:cBhvr additive="base">
                                        <p:cTn id="202" dur="2000"/>
                                        <p:tgtEl>
                                          <p:spTgt spid="4"/>
                                        </p:tgtEl>
                                        <p:attrNameLst>
                                          <p:attrName>ppt_y</p:attrName>
                                        </p:attrNameLst>
                                      </p:cBhvr>
                                      <p:tavLst>
                                        <p:tav tm="0">
                                          <p:val>
                                            <p:strVal val="ppt_y"/>
                                          </p:val>
                                        </p:tav>
                                        <p:tav tm="100000">
                                          <p:val>
                                            <p:strVal val="1+ppt_h/2"/>
                                          </p:val>
                                        </p:tav>
                                      </p:tavLst>
                                    </p:anim>
                                    <p:set>
                                      <p:cBhvr>
                                        <p:cTn id="203" dur="1" fill="hold">
                                          <p:stCondLst>
                                            <p:cond delay="1999"/>
                                          </p:stCondLst>
                                        </p:cTn>
                                        <p:tgtEl>
                                          <p:spTgt spid="4"/>
                                        </p:tgtEl>
                                        <p:attrNameLst>
                                          <p:attrName>style.visibility</p:attrName>
                                        </p:attrNameLst>
                                      </p:cBhvr>
                                      <p:to>
                                        <p:strVal val="hidden"/>
                                      </p:to>
                                    </p:set>
                                  </p:childTnLst>
                                </p:cTn>
                              </p:par>
                              <p:par>
                                <p:cTn id="204" presetID="2" presetClass="exit" presetSubtype="12" fill="hold" nodeType="withEffect">
                                  <p:stCondLst>
                                    <p:cond delay="0"/>
                                  </p:stCondLst>
                                  <p:childTnLst>
                                    <p:anim calcmode="lin" valueType="num">
                                      <p:cBhvr additive="base">
                                        <p:cTn id="205" dur="2000"/>
                                        <p:tgtEl>
                                          <p:spTgt spid="6"/>
                                        </p:tgtEl>
                                        <p:attrNameLst>
                                          <p:attrName>ppt_x</p:attrName>
                                        </p:attrNameLst>
                                      </p:cBhvr>
                                      <p:tavLst>
                                        <p:tav tm="0">
                                          <p:val>
                                            <p:strVal val="ppt_x"/>
                                          </p:val>
                                        </p:tav>
                                        <p:tav tm="100000">
                                          <p:val>
                                            <p:strVal val="0-ppt_w/2"/>
                                          </p:val>
                                        </p:tav>
                                      </p:tavLst>
                                    </p:anim>
                                    <p:anim calcmode="lin" valueType="num">
                                      <p:cBhvr additive="base">
                                        <p:cTn id="206" dur="2000"/>
                                        <p:tgtEl>
                                          <p:spTgt spid="6"/>
                                        </p:tgtEl>
                                        <p:attrNameLst>
                                          <p:attrName>ppt_y</p:attrName>
                                        </p:attrNameLst>
                                      </p:cBhvr>
                                      <p:tavLst>
                                        <p:tav tm="0">
                                          <p:val>
                                            <p:strVal val="ppt_y"/>
                                          </p:val>
                                        </p:tav>
                                        <p:tav tm="100000">
                                          <p:val>
                                            <p:strVal val="1+ppt_h/2"/>
                                          </p:val>
                                        </p:tav>
                                      </p:tavLst>
                                    </p:anim>
                                    <p:set>
                                      <p:cBhvr>
                                        <p:cTn id="207" dur="1" fill="hold">
                                          <p:stCondLst>
                                            <p:cond delay="1999"/>
                                          </p:stCondLst>
                                        </p:cTn>
                                        <p:tgtEl>
                                          <p:spTgt spid="6"/>
                                        </p:tgtEl>
                                        <p:attrNameLst>
                                          <p:attrName>style.visibility</p:attrName>
                                        </p:attrNameLst>
                                      </p:cBhvr>
                                      <p:to>
                                        <p:strVal val="hidden"/>
                                      </p:to>
                                    </p:set>
                                  </p:childTnLst>
                                </p:cTn>
                              </p:par>
                              <p:par>
                                <p:cTn id="208" presetID="2" presetClass="exit" presetSubtype="12" fill="hold" nodeType="withEffect">
                                  <p:stCondLst>
                                    <p:cond delay="0"/>
                                  </p:stCondLst>
                                  <p:childTnLst>
                                    <p:anim calcmode="lin" valueType="num">
                                      <p:cBhvr additive="base">
                                        <p:cTn id="209" dur="2000"/>
                                        <p:tgtEl>
                                          <p:spTgt spid="7"/>
                                        </p:tgtEl>
                                        <p:attrNameLst>
                                          <p:attrName>ppt_x</p:attrName>
                                        </p:attrNameLst>
                                      </p:cBhvr>
                                      <p:tavLst>
                                        <p:tav tm="0">
                                          <p:val>
                                            <p:strVal val="ppt_x"/>
                                          </p:val>
                                        </p:tav>
                                        <p:tav tm="100000">
                                          <p:val>
                                            <p:strVal val="0-ppt_w/2"/>
                                          </p:val>
                                        </p:tav>
                                      </p:tavLst>
                                    </p:anim>
                                    <p:anim calcmode="lin" valueType="num">
                                      <p:cBhvr additive="base">
                                        <p:cTn id="210" dur="2000"/>
                                        <p:tgtEl>
                                          <p:spTgt spid="7"/>
                                        </p:tgtEl>
                                        <p:attrNameLst>
                                          <p:attrName>ppt_y</p:attrName>
                                        </p:attrNameLst>
                                      </p:cBhvr>
                                      <p:tavLst>
                                        <p:tav tm="0">
                                          <p:val>
                                            <p:strVal val="ppt_y"/>
                                          </p:val>
                                        </p:tav>
                                        <p:tav tm="100000">
                                          <p:val>
                                            <p:strVal val="1+ppt_h/2"/>
                                          </p:val>
                                        </p:tav>
                                      </p:tavLst>
                                    </p:anim>
                                    <p:set>
                                      <p:cBhvr>
                                        <p:cTn id="211" dur="1" fill="hold">
                                          <p:stCondLst>
                                            <p:cond delay="1999"/>
                                          </p:stCondLst>
                                        </p:cTn>
                                        <p:tgtEl>
                                          <p:spTgt spid="7"/>
                                        </p:tgtEl>
                                        <p:attrNameLst>
                                          <p:attrName>style.visibility</p:attrName>
                                        </p:attrNameLst>
                                      </p:cBhvr>
                                      <p:to>
                                        <p:strVal val="hidden"/>
                                      </p:to>
                                    </p:set>
                                  </p:childTnLst>
                                </p:cTn>
                              </p:par>
                              <p:par>
                                <p:cTn id="212" presetID="2" presetClass="exit" presetSubtype="12" fill="hold" nodeType="withEffect">
                                  <p:stCondLst>
                                    <p:cond delay="0"/>
                                  </p:stCondLst>
                                  <p:childTnLst>
                                    <p:anim calcmode="lin" valueType="num">
                                      <p:cBhvr additive="base">
                                        <p:cTn id="213" dur="2000"/>
                                        <p:tgtEl>
                                          <p:spTgt spid="10"/>
                                        </p:tgtEl>
                                        <p:attrNameLst>
                                          <p:attrName>ppt_x</p:attrName>
                                        </p:attrNameLst>
                                      </p:cBhvr>
                                      <p:tavLst>
                                        <p:tav tm="0">
                                          <p:val>
                                            <p:strVal val="ppt_x"/>
                                          </p:val>
                                        </p:tav>
                                        <p:tav tm="100000">
                                          <p:val>
                                            <p:strVal val="0-ppt_w/2"/>
                                          </p:val>
                                        </p:tav>
                                      </p:tavLst>
                                    </p:anim>
                                    <p:anim calcmode="lin" valueType="num">
                                      <p:cBhvr additive="base">
                                        <p:cTn id="214" dur="2000"/>
                                        <p:tgtEl>
                                          <p:spTgt spid="10"/>
                                        </p:tgtEl>
                                        <p:attrNameLst>
                                          <p:attrName>ppt_y</p:attrName>
                                        </p:attrNameLst>
                                      </p:cBhvr>
                                      <p:tavLst>
                                        <p:tav tm="0">
                                          <p:val>
                                            <p:strVal val="ppt_y"/>
                                          </p:val>
                                        </p:tav>
                                        <p:tav tm="100000">
                                          <p:val>
                                            <p:strVal val="1+ppt_h/2"/>
                                          </p:val>
                                        </p:tav>
                                      </p:tavLst>
                                    </p:anim>
                                    <p:set>
                                      <p:cBhvr>
                                        <p:cTn id="215" dur="1" fill="hold">
                                          <p:stCondLst>
                                            <p:cond delay="1999"/>
                                          </p:stCondLst>
                                        </p:cTn>
                                        <p:tgtEl>
                                          <p:spTgt spid="10"/>
                                        </p:tgtEl>
                                        <p:attrNameLst>
                                          <p:attrName>style.visibility</p:attrName>
                                        </p:attrNameLst>
                                      </p:cBhvr>
                                      <p:to>
                                        <p:strVal val="hidden"/>
                                      </p:to>
                                    </p:set>
                                  </p:childTnLst>
                                </p:cTn>
                              </p:par>
                              <p:par>
                                <p:cTn id="216" presetID="2" presetClass="exit" presetSubtype="12" fill="hold" nodeType="withEffect">
                                  <p:stCondLst>
                                    <p:cond delay="0"/>
                                  </p:stCondLst>
                                  <p:childTnLst>
                                    <p:anim calcmode="lin" valueType="num">
                                      <p:cBhvr additive="base">
                                        <p:cTn id="217" dur="2000"/>
                                        <p:tgtEl>
                                          <p:spTgt spid="11"/>
                                        </p:tgtEl>
                                        <p:attrNameLst>
                                          <p:attrName>ppt_x</p:attrName>
                                        </p:attrNameLst>
                                      </p:cBhvr>
                                      <p:tavLst>
                                        <p:tav tm="0">
                                          <p:val>
                                            <p:strVal val="ppt_x"/>
                                          </p:val>
                                        </p:tav>
                                        <p:tav tm="100000">
                                          <p:val>
                                            <p:strVal val="0-ppt_w/2"/>
                                          </p:val>
                                        </p:tav>
                                      </p:tavLst>
                                    </p:anim>
                                    <p:anim calcmode="lin" valueType="num">
                                      <p:cBhvr additive="base">
                                        <p:cTn id="218" dur="2000"/>
                                        <p:tgtEl>
                                          <p:spTgt spid="11"/>
                                        </p:tgtEl>
                                        <p:attrNameLst>
                                          <p:attrName>ppt_y</p:attrName>
                                        </p:attrNameLst>
                                      </p:cBhvr>
                                      <p:tavLst>
                                        <p:tav tm="0">
                                          <p:val>
                                            <p:strVal val="ppt_y"/>
                                          </p:val>
                                        </p:tav>
                                        <p:tav tm="100000">
                                          <p:val>
                                            <p:strVal val="1+ppt_h/2"/>
                                          </p:val>
                                        </p:tav>
                                      </p:tavLst>
                                    </p:anim>
                                    <p:set>
                                      <p:cBhvr>
                                        <p:cTn id="219" dur="1" fill="hold">
                                          <p:stCondLst>
                                            <p:cond delay="1999"/>
                                          </p:stCondLst>
                                        </p:cTn>
                                        <p:tgtEl>
                                          <p:spTgt spid="11"/>
                                        </p:tgtEl>
                                        <p:attrNameLst>
                                          <p:attrName>style.visibility</p:attrName>
                                        </p:attrNameLst>
                                      </p:cBhvr>
                                      <p:to>
                                        <p:strVal val="hidden"/>
                                      </p:to>
                                    </p:set>
                                  </p:childTnLst>
                                </p:cTn>
                              </p:par>
                              <p:par>
                                <p:cTn id="220" presetID="2" presetClass="exit" presetSubtype="12" fill="hold" nodeType="withEffect">
                                  <p:stCondLst>
                                    <p:cond delay="0"/>
                                  </p:stCondLst>
                                  <p:childTnLst>
                                    <p:anim calcmode="lin" valueType="num">
                                      <p:cBhvr additive="base">
                                        <p:cTn id="221" dur="2000"/>
                                        <p:tgtEl>
                                          <p:spTgt spid="12"/>
                                        </p:tgtEl>
                                        <p:attrNameLst>
                                          <p:attrName>ppt_x</p:attrName>
                                        </p:attrNameLst>
                                      </p:cBhvr>
                                      <p:tavLst>
                                        <p:tav tm="0">
                                          <p:val>
                                            <p:strVal val="ppt_x"/>
                                          </p:val>
                                        </p:tav>
                                        <p:tav tm="100000">
                                          <p:val>
                                            <p:strVal val="0-ppt_w/2"/>
                                          </p:val>
                                        </p:tav>
                                      </p:tavLst>
                                    </p:anim>
                                    <p:anim calcmode="lin" valueType="num">
                                      <p:cBhvr additive="base">
                                        <p:cTn id="222" dur="2000"/>
                                        <p:tgtEl>
                                          <p:spTgt spid="12"/>
                                        </p:tgtEl>
                                        <p:attrNameLst>
                                          <p:attrName>ppt_y</p:attrName>
                                        </p:attrNameLst>
                                      </p:cBhvr>
                                      <p:tavLst>
                                        <p:tav tm="0">
                                          <p:val>
                                            <p:strVal val="ppt_y"/>
                                          </p:val>
                                        </p:tav>
                                        <p:tav tm="100000">
                                          <p:val>
                                            <p:strVal val="1+ppt_h/2"/>
                                          </p:val>
                                        </p:tav>
                                      </p:tavLst>
                                    </p:anim>
                                    <p:set>
                                      <p:cBhvr>
                                        <p:cTn id="223" dur="1" fill="hold">
                                          <p:stCondLst>
                                            <p:cond delay="1999"/>
                                          </p:stCondLst>
                                        </p:cTn>
                                        <p:tgtEl>
                                          <p:spTgt spid="12"/>
                                        </p:tgtEl>
                                        <p:attrNameLst>
                                          <p:attrName>style.visibility</p:attrName>
                                        </p:attrNameLst>
                                      </p:cBhvr>
                                      <p:to>
                                        <p:strVal val="hidden"/>
                                      </p:to>
                                    </p:set>
                                  </p:childTnLst>
                                </p:cTn>
                              </p:par>
                              <p:par>
                                <p:cTn id="224" presetID="2" presetClass="exit" presetSubtype="12" fill="hold" nodeType="withEffect">
                                  <p:stCondLst>
                                    <p:cond delay="0"/>
                                  </p:stCondLst>
                                  <p:childTnLst>
                                    <p:anim calcmode="lin" valueType="num">
                                      <p:cBhvr additive="base">
                                        <p:cTn id="225" dur="2000"/>
                                        <p:tgtEl>
                                          <p:spTgt spid="13"/>
                                        </p:tgtEl>
                                        <p:attrNameLst>
                                          <p:attrName>ppt_x</p:attrName>
                                        </p:attrNameLst>
                                      </p:cBhvr>
                                      <p:tavLst>
                                        <p:tav tm="0">
                                          <p:val>
                                            <p:strVal val="ppt_x"/>
                                          </p:val>
                                        </p:tav>
                                        <p:tav tm="100000">
                                          <p:val>
                                            <p:strVal val="0-ppt_w/2"/>
                                          </p:val>
                                        </p:tav>
                                      </p:tavLst>
                                    </p:anim>
                                    <p:anim calcmode="lin" valueType="num">
                                      <p:cBhvr additive="base">
                                        <p:cTn id="226" dur="2000"/>
                                        <p:tgtEl>
                                          <p:spTgt spid="13"/>
                                        </p:tgtEl>
                                        <p:attrNameLst>
                                          <p:attrName>ppt_y</p:attrName>
                                        </p:attrNameLst>
                                      </p:cBhvr>
                                      <p:tavLst>
                                        <p:tav tm="0">
                                          <p:val>
                                            <p:strVal val="ppt_y"/>
                                          </p:val>
                                        </p:tav>
                                        <p:tav tm="100000">
                                          <p:val>
                                            <p:strVal val="1+ppt_h/2"/>
                                          </p:val>
                                        </p:tav>
                                      </p:tavLst>
                                    </p:anim>
                                    <p:set>
                                      <p:cBhvr>
                                        <p:cTn id="227" dur="1" fill="hold">
                                          <p:stCondLst>
                                            <p:cond delay="1999"/>
                                          </p:stCondLst>
                                        </p:cTn>
                                        <p:tgtEl>
                                          <p:spTgt spid="13"/>
                                        </p:tgtEl>
                                        <p:attrNameLst>
                                          <p:attrName>style.visibility</p:attrName>
                                        </p:attrNameLst>
                                      </p:cBhvr>
                                      <p:to>
                                        <p:strVal val="hidden"/>
                                      </p:to>
                                    </p:set>
                                  </p:childTnLst>
                                </p:cTn>
                              </p:par>
                              <p:par>
                                <p:cTn id="228" presetID="2" presetClass="exit" presetSubtype="12" fill="hold" nodeType="withEffect">
                                  <p:stCondLst>
                                    <p:cond delay="0"/>
                                  </p:stCondLst>
                                  <p:childTnLst>
                                    <p:anim calcmode="lin" valueType="num">
                                      <p:cBhvr additive="base">
                                        <p:cTn id="229" dur="2000"/>
                                        <p:tgtEl>
                                          <p:spTgt spid="14"/>
                                        </p:tgtEl>
                                        <p:attrNameLst>
                                          <p:attrName>ppt_x</p:attrName>
                                        </p:attrNameLst>
                                      </p:cBhvr>
                                      <p:tavLst>
                                        <p:tav tm="0">
                                          <p:val>
                                            <p:strVal val="ppt_x"/>
                                          </p:val>
                                        </p:tav>
                                        <p:tav tm="100000">
                                          <p:val>
                                            <p:strVal val="0-ppt_w/2"/>
                                          </p:val>
                                        </p:tav>
                                      </p:tavLst>
                                    </p:anim>
                                    <p:anim calcmode="lin" valueType="num">
                                      <p:cBhvr additive="base">
                                        <p:cTn id="230" dur="2000"/>
                                        <p:tgtEl>
                                          <p:spTgt spid="14"/>
                                        </p:tgtEl>
                                        <p:attrNameLst>
                                          <p:attrName>ppt_y</p:attrName>
                                        </p:attrNameLst>
                                      </p:cBhvr>
                                      <p:tavLst>
                                        <p:tav tm="0">
                                          <p:val>
                                            <p:strVal val="ppt_y"/>
                                          </p:val>
                                        </p:tav>
                                        <p:tav tm="100000">
                                          <p:val>
                                            <p:strVal val="1+ppt_h/2"/>
                                          </p:val>
                                        </p:tav>
                                      </p:tavLst>
                                    </p:anim>
                                    <p:set>
                                      <p:cBhvr>
                                        <p:cTn id="231" dur="1" fill="hold">
                                          <p:stCondLst>
                                            <p:cond delay="1999"/>
                                          </p:stCondLst>
                                        </p:cTn>
                                        <p:tgtEl>
                                          <p:spTgt spid="14"/>
                                        </p:tgtEl>
                                        <p:attrNameLst>
                                          <p:attrName>style.visibility</p:attrName>
                                        </p:attrNameLst>
                                      </p:cBhvr>
                                      <p:to>
                                        <p:strVal val="hidden"/>
                                      </p:to>
                                    </p:set>
                                  </p:childTnLst>
                                </p:cTn>
                              </p:par>
                              <p:par>
                                <p:cTn id="232" presetID="2" presetClass="exit" presetSubtype="12" fill="hold" nodeType="withEffect">
                                  <p:stCondLst>
                                    <p:cond delay="0"/>
                                  </p:stCondLst>
                                  <p:childTnLst>
                                    <p:anim calcmode="lin" valueType="num">
                                      <p:cBhvr additive="base">
                                        <p:cTn id="233" dur="2000"/>
                                        <p:tgtEl>
                                          <p:spTgt spid="15"/>
                                        </p:tgtEl>
                                        <p:attrNameLst>
                                          <p:attrName>ppt_x</p:attrName>
                                        </p:attrNameLst>
                                      </p:cBhvr>
                                      <p:tavLst>
                                        <p:tav tm="0">
                                          <p:val>
                                            <p:strVal val="ppt_x"/>
                                          </p:val>
                                        </p:tav>
                                        <p:tav tm="100000">
                                          <p:val>
                                            <p:strVal val="0-ppt_w/2"/>
                                          </p:val>
                                        </p:tav>
                                      </p:tavLst>
                                    </p:anim>
                                    <p:anim calcmode="lin" valueType="num">
                                      <p:cBhvr additive="base">
                                        <p:cTn id="234" dur="2000"/>
                                        <p:tgtEl>
                                          <p:spTgt spid="15"/>
                                        </p:tgtEl>
                                        <p:attrNameLst>
                                          <p:attrName>ppt_y</p:attrName>
                                        </p:attrNameLst>
                                      </p:cBhvr>
                                      <p:tavLst>
                                        <p:tav tm="0">
                                          <p:val>
                                            <p:strVal val="ppt_y"/>
                                          </p:val>
                                        </p:tav>
                                        <p:tav tm="100000">
                                          <p:val>
                                            <p:strVal val="1+ppt_h/2"/>
                                          </p:val>
                                        </p:tav>
                                      </p:tavLst>
                                    </p:anim>
                                    <p:set>
                                      <p:cBhvr>
                                        <p:cTn id="235" dur="1" fill="hold">
                                          <p:stCondLst>
                                            <p:cond delay="1999"/>
                                          </p:stCondLst>
                                        </p:cTn>
                                        <p:tgtEl>
                                          <p:spTgt spid="15"/>
                                        </p:tgtEl>
                                        <p:attrNameLst>
                                          <p:attrName>style.visibility</p:attrName>
                                        </p:attrNameLst>
                                      </p:cBhvr>
                                      <p:to>
                                        <p:strVal val="hidden"/>
                                      </p:to>
                                    </p:set>
                                  </p:childTnLst>
                                </p:cTn>
                              </p:par>
                              <p:par>
                                <p:cTn id="236" presetID="2" presetClass="exit" presetSubtype="12" fill="hold" nodeType="withEffect">
                                  <p:stCondLst>
                                    <p:cond delay="0"/>
                                  </p:stCondLst>
                                  <p:childTnLst>
                                    <p:anim calcmode="lin" valueType="num">
                                      <p:cBhvr additive="base">
                                        <p:cTn id="237" dur="2000"/>
                                        <p:tgtEl>
                                          <p:spTgt spid="16"/>
                                        </p:tgtEl>
                                        <p:attrNameLst>
                                          <p:attrName>ppt_x</p:attrName>
                                        </p:attrNameLst>
                                      </p:cBhvr>
                                      <p:tavLst>
                                        <p:tav tm="0">
                                          <p:val>
                                            <p:strVal val="ppt_x"/>
                                          </p:val>
                                        </p:tav>
                                        <p:tav tm="100000">
                                          <p:val>
                                            <p:strVal val="0-ppt_w/2"/>
                                          </p:val>
                                        </p:tav>
                                      </p:tavLst>
                                    </p:anim>
                                    <p:anim calcmode="lin" valueType="num">
                                      <p:cBhvr additive="base">
                                        <p:cTn id="238" dur="2000"/>
                                        <p:tgtEl>
                                          <p:spTgt spid="16"/>
                                        </p:tgtEl>
                                        <p:attrNameLst>
                                          <p:attrName>ppt_y</p:attrName>
                                        </p:attrNameLst>
                                      </p:cBhvr>
                                      <p:tavLst>
                                        <p:tav tm="0">
                                          <p:val>
                                            <p:strVal val="ppt_y"/>
                                          </p:val>
                                        </p:tav>
                                        <p:tav tm="100000">
                                          <p:val>
                                            <p:strVal val="1+ppt_h/2"/>
                                          </p:val>
                                        </p:tav>
                                      </p:tavLst>
                                    </p:anim>
                                    <p:set>
                                      <p:cBhvr>
                                        <p:cTn id="239" dur="1" fill="hold">
                                          <p:stCondLst>
                                            <p:cond delay="1999"/>
                                          </p:stCondLst>
                                        </p:cTn>
                                        <p:tgtEl>
                                          <p:spTgt spid="16"/>
                                        </p:tgtEl>
                                        <p:attrNameLst>
                                          <p:attrName>style.visibility</p:attrName>
                                        </p:attrNameLst>
                                      </p:cBhvr>
                                      <p:to>
                                        <p:strVal val="hidden"/>
                                      </p:to>
                                    </p:set>
                                  </p:childTnLst>
                                </p:cTn>
                              </p:par>
                              <p:par>
                                <p:cTn id="240" presetID="2" presetClass="exit" presetSubtype="12" fill="hold" nodeType="withEffect">
                                  <p:stCondLst>
                                    <p:cond delay="0"/>
                                  </p:stCondLst>
                                  <p:childTnLst>
                                    <p:anim calcmode="lin" valueType="num">
                                      <p:cBhvr additive="base">
                                        <p:cTn id="241" dur="2000"/>
                                        <p:tgtEl>
                                          <p:spTgt spid="17"/>
                                        </p:tgtEl>
                                        <p:attrNameLst>
                                          <p:attrName>ppt_x</p:attrName>
                                        </p:attrNameLst>
                                      </p:cBhvr>
                                      <p:tavLst>
                                        <p:tav tm="0">
                                          <p:val>
                                            <p:strVal val="ppt_x"/>
                                          </p:val>
                                        </p:tav>
                                        <p:tav tm="100000">
                                          <p:val>
                                            <p:strVal val="0-ppt_w/2"/>
                                          </p:val>
                                        </p:tav>
                                      </p:tavLst>
                                    </p:anim>
                                    <p:anim calcmode="lin" valueType="num">
                                      <p:cBhvr additive="base">
                                        <p:cTn id="242" dur="2000"/>
                                        <p:tgtEl>
                                          <p:spTgt spid="17"/>
                                        </p:tgtEl>
                                        <p:attrNameLst>
                                          <p:attrName>ppt_y</p:attrName>
                                        </p:attrNameLst>
                                      </p:cBhvr>
                                      <p:tavLst>
                                        <p:tav tm="0">
                                          <p:val>
                                            <p:strVal val="ppt_y"/>
                                          </p:val>
                                        </p:tav>
                                        <p:tav tm="100000">
                                          <p:val>
                                            <p:strVal val="1+ppt_h/2"/>
                                          </p:val>
                                        </p:tav>
                                      </p:tavLst>
                                    </p:anim>
                                    <p:set>
                                      <p:cBhvr>
                                        <p:cTn id="243" dur="1" fill="hold">
                                          <p:stCondLst>
                                            <p:cond delay="1999"/>
                                          </p:stCondLst>
                                        </p:cTn>
                                        <p:tgtEl>
                                          <p:spTgt spid="17"/>
                                        </p:tgtEl>
                                        <p:attrNameLst>
                                          <p:attrName>style.visibility</p:attrName>
                                        </p:attrNameLst>
                                      </p:cBhvr>
                                      <p:to>
                                        <p:strVal val="hidden"/>
                                      </p:to>
                                    </p:set>
                                  </p:childTnLst>
                                </p:cTn>
                              </p:par>
                              <p:par>
                                <p:cTn id="244" presetID="2" presetClass="exit" presetSubtype="12" fill="hold" nodeType="withEffect">
                                  <p:stCondLst>
                                    <p:cond delay="0"/>
                                  </p:stCondLst>
                                  <p:childTnLst>
                                    <p:anim calcmode="lin" valueType="num">
                                      <p:cBhvr additive="base">
                                        <p:cTn id="245" dur="2000"/>
                                        <p:tgtEl>
                                          <p:spTgt spid="18"/>
                                        </p:tgtEl>
                                        <p:attrNameLst>
                                          <p:attrName>ppt_x</p:attrName>
                                        </p:attrNameLst>
                                      </p:cBhvr>
                                      <p:tavLst>
                                        <p:tav tm="0">
                                          <p:val>
                                            <p:strVal val="ppt_x"/>
                                          </p:val>
                                        </p:tav>
                                        <p:tav tm="100000">
                                          <p:val>
                                            <p:strVal val="0-ppt_w/2"/>
                                          </p:val>
                                        </p:tav>
                                      </p:tavLst>
                                    </p:anim>
                                    <p:anim calcmode="lin" valueType="num">
                                      <p:cBhvr additive="base">
                                        <p:cTn id="246" dur="2000"/>
                                        <p:tgtEl>
                                          <p:spTgt spid="18"/>
                                        </p:tgtEl>
                                        <p:attrNameLst>
                                          <p:attrName>ppt_y</p:attrName>
                                        </p:attrNameLst>
                                      </p:cBhvr>
                                      <p:tavLst>
                                        <p:tav tm="0">
                                          <p:val>
                                            <p:strVal val="ppt_y"/>
                                          </p:val>
                                        </p:tav>
                                        <p:tav tm="100000">
                                          <p:val>
                                            <p:strVal val="1+ppt_h/2"/>
                                          </p:val>
                                        </p:tav>
                                      </p:tavLst>
                                    </p:anim>
                                    <p:set>
                                      <p:cBhvr>
                                        <p:cTn id="247" dur="1" fill="hold">
                                          <p:stCondLst>
                                            <p:cond delay="1999"/>
                                          </p:stCondLst>
                                        </p:cTn>
                                        <p:tgtEl>
                                          <p:spTgt spid="18"/>
                                        </p:tgtEl>
                                        <p:attrNameLst>
                                          <p:attrName>style.visibility</p:attrName>
                                        </p:attrNameLst>
                                      </p:cBhvr>
                                      <p:to>
                                        <p:strVal val="hidden"/>
                                      </p:to>
                                    </p:set>
                                  </p:childTnLst>
                                </p:cTn>
                              </p:par>
                              <p:par>
                                <p:cTn id="248" presetID="2" presetClass="exit" presetSubtype="9" fill="hold" nodeType="withEffect">
                                  <p:stCondLst>
                                    <p:cond delay="0"/>
                                  </p:stCondLst>
                                  <p:childTnLst>
                                    <p:anim calcmode="lin" valueType="num">
                                      <p:cBhvr additive="base">
                                        <p:cTn id="249" dur="2000"/>
                                        <p:tgtEl>
                                          <p:spTgt spid="5"/>
                                        </p:tgtEl>
                                        <p:attrNameLst>
                                          <p:attrName>ppt_x</p:attrName>
                                        </p:attrNameLst>
                                      </p:cBhvr>
                                      <p:tavLst>
                                        <p:tav tm="0">
                                          <p:val>
                                            <p:strVal val="ppt_x"/>
                                          </p:val>
                                        </p:tav>
                                        <p:tav tm="100000">
                                          <p:val>
                                            <p:strVal val="0-ppt_w/2"/>
                                          </p:val>
                                        </p:tav>
                                      </p:tavLst>
                                    </p:anim>
                                    <p:anim calcmode="lin" valueType="num">
                                      <p:cBhvr additive="base">
                                        <p:cTn id="250" dur="2000"/>
                                        <p:tgtEl>
                                          <p:spTgt spid="5"/>
                                        </p:tgtEl>
                                        <p:attrNameLst>
                                          <p:attrName>ppt_y</p:attrName>
                                        </p:attrNameLst>
                                      </p:cBhvr>
                                      <p:tavLst>
                                        <p:tav tm="0">
                                          <p:val>
                                            <p:strVal val="ppt_y"/>
                                          </p:val>
                                        </p:tav>
                                        <p:tav tm="100000">
                                          <p:val>
                                            <p:strVal val="0-ppt_h/2"/>
                                          </p:val>
                                        </p:tav>
                                      </p:tavLst>
                                    </p:anim>
                                    <p:set>
                                      <p:cBhvr>
                                        <p:cTn id="251" dur="1" fill="hold">
                                          <p:stCondLst>
                                            <p:cond delay="1999"/>
                                          </p:stCondLst>
                                        </p:cTn>
                                        <p:tgtEl>
                                          <p:spTgt spid="5"/>
                                        </p:tgtEl>
                                        <p:attrNameLst>
                                          <p:attrName>style.visibility</p:attrName>
                                        </p:attrNameLst>
                                      </p:cBhvr>
                                      <p:to>
                                        <p:strVal val="hidden"/>
                                      </p:to>
                                    </p:set>
                                  </p:childTnLst>
                                </p:cTn>
                              </p:par>
                              <p:par>
                                <p:cTn id="252" presetID="2" presetClass="exit" presetSubtype="9" fill="hold" nodeType="withEffect">
                                  <p:stCondLst>
                                    <p:cond delay="0"/>
                                  </p:stCondLst>
                                  <p:childTnLst>
                                    <p:anim calcmode="lin" valueType="num">
                                      <p:cBhvr additive="base">
                                        <p:cTn id="253" dur="2000"/>
                                        <p:tgtEl>
                                          <p:spTgt spid="8"/>
                                        </p:tgtEl>
                                        <p:attrNameLst>
                                          <p:attrName>ppt_x</p:attrName>
                                        </p:attrNameLst>
                                      </p:cBhvr>
                                      <p:tavLst>
                                        <p:tav tm="0">
                                          <p:val>
                                            <p:strVal val="ppt_x"/>
                                          </p:val>
                                        </p:tav>
                                        <p:tav tm="100000">
                                          <p:val>
                                            <p:strVal val="0-ppt_w/2"/>
                                          </p:val>
                                        </p:tav>
                                      </p:tavLst>
                                    </p:anim>
                                    <p:anim calcmode="lin" valueType="num">
                                      <p:cBhvr additive="base">
                                        <p:cTn id="254" dur="2000"/>
                                        <p:tgtEl>
                                          <p:spTgt spid="8"/>
                                        </p:tgtEl>
                                        <p:attrNameLst>
                                          <p:attrName>ppt_y</p:attrName>
                                        </p:attrNameLst>
                                      </p:cBhvr>
                                      <p:tavLst>
                                        <p:tav tm="0">
                                          <p:val>
                                            <p:strVal val="ppt_y"/>
                                          </p:val>
                                        </p:tav>
                                        <p:tav tm="100000">
                                          <p:val>
                                            <p:strVal val="0-ppt_h/2"/>
                                          </p:val>
                                        </p:tav>
                                      </p:tavLst>
                                    </p:anim>
                                    <p:set>
                                      <p:cBhvr>
                                        <p:cTn id="255" dur="1" fill="hold">
                                          <p:stCondLst>
                                            <p:cond delay="1999"/>
                                          </p:stCondLst>
                                        </p:cTn>
                                        <p:tgtEl>
                                          <p:spTgt spid="8"/>
                                        </p:tgtEl>
                                        <p:attrNameLst>
                                          <p:attrName>style.visibility</p:attrName>
                                        </p:attrNameLst>
                                      </p:cBhvr>
                                      <p:to>
                                        <p:strVal val="hidden"/>
                                      </p:to>
                                    </p:set>
                                  </p:childTnLst>
                                </p:cTn>
                              </p:par>
                              <p:par>
                                <p:cTn id="256" presetID="2" presetClass="exit" presetSubtype="9" fill="hold" nodeType="withEffect">
                                  <p:stCondLst>
                                    <p:cond delay="0"/>
                                  </p:stCondLst>
                                  <p:childTnLst>
                                    <p:anim calcmode="lin" valueType="num">
                                      <p:cBhvr additive="base">
                                        <p:cTn id="257" dur="2000"/>
                                        <p:tgtEl>
                                          <p:spTgt spid="9"/>
                                        </p:tgtEl>
                                        <p:attrNameLst>
                                          <p:attrName>ppt_x</p:attrName>
                                        </p:attrNameLst>
                                      </p:cBhvr>
                                      <p:tavLst>
                                        <p:tav tm="0">
                                          <p:val>
                                            <p:strVal val="ppt_x"/>
                                          </p:val>
                                        </p:tav>
                                        <p:tav tm="100000">
                                          <p:val>
                                            <p:strVal val="0-ppt_w/2"/>
                                          </p:val>
                                        </p:tav>
                                      </p:tavLst>
                                    </p:anim>
                                    <p:anim calcmode="lin" valueType="num">
                                      <p:cBhvr additive="base">
                                        <p:cTn id="258" dur="2000"/>
                                        <p:tgtEl>
                                          <p:spTgt spid="9"/>
                                        </p:tgtEl>
                                        <p:attrNameLst>
                                          <p:attrName>ppt_y</p:attrName>
                                        </p:attrNameLst>
                                      </p:cBhvr>
                                      <p:tavLst>
                                        <p:tav tm="0">
                                          <p:val>
                                            <p:strVal val="ppt_y"/>
                                          </p:val>
                                        </p:tav>
                                        <p:tav tm="100000">
                                          <p:val>
                                            <p:strVal val="0-ppt_h/2"/>
                                          </p:val>
                                        </p:tav>
                                      </p:tavLst>
                                    </p:anim>
                                    <p:set>
                                      <p:cBhvr>
                                        <p:cTn id="259" dur="1" fill="hold">
                                          <p:stCondLst>
                                            <p:cond delay="1999"/>
                                          </p:stCondLst>
                                        </p:cTn>
                                        <p:tgtEl>
                                          <p:spTgt spid="9"/>
                                        </p:tgtEl>
                                        <p:attrNameLst>
                                          <p:attrName>style.visibility</p:attrName>
                                        </p:attrNameLst>
                                      </p:cBhvr>
                                      <p:to>
                                        <p:strVal val="hidden"/>
                                      </p:to>
                                    </p:set>
                                  </p:childTnLst>
                                </p:cTn>
                              </p:par>
                              <p:par>
                                <p:cTn id="260" presetID="2" presetClass="exit" presetSubtype="9" fill="hold" nodeType="withEffect">
                                  <p:stCondLst>
                                    <p:cond delay="0"/>
                                  </p:stCondLst>
                                  <p:childTnLst>
                                    <p:anim calcmode="lin" valueType="num">
                                      <p:cBhvr additive="base">
                                        <p:cTn id="261" dur="2000"/>
                                        <p:tgtEl>
                                          <p:spTgt spid="19"/>
                                        </p:tgtEl>
                                        <p:attrNameLst>
                                          <p:attrName>ppt_x</p:attrName>
                                        </p:attrNameLst>
                                      </p:cBhvr>
                                      <p:tavLst>
                                        <p:tav tm="0">
                                          <p:val>
                                            <p:strVal val="ppt_x"/>
                                          </p:val>
                                        </p:tav>
                                        <p:tav tm="100000">
                                          <p:val>
                                            <p:strVal val="0-ppt_w/2"/>
                                          </p:val>
                                        </p:tav>
                                      </p:tavLst>
                                    </p:anim>
                                    <p:anim calcmode="lin" valueType="num">
                                      <p:cBhvr additive="base">
                                        <p:cTn id="262" dur="2000"/>
                                        <p:tgtEl>
                                          <p:spTgt spid="19"/>
                                        </p:tgtEl>
                                        <p:attrNameLst>
                                          <p:attrName>ppt_y</p:attrName>
                                        </p:attrNameLst>
                                      </p:cBhvr>
                                      <p:tavLst>
                                        <p:tav tm="0">
                                          <p:val>
                                            <p:strVal val="ppt_y"/>
                                          </p:val>
                                        </p:tav>
                                        <p:tav tm="100000">
                                          <p:val>
                                            <p:strVal val="0-ppt_h/2"/>
                                          </p:val>
                                        </p:tav>
                                      </p:tavLst>
                                    </p:anim>
                                    <p:set>
                                      <p:cBhvr>
                                        <p:cTn id="263" dur="1" fill="hold">
                                          <p:stCondLst>
                                            <p:cond delay="1999"/>
                                          </p:stCondLst>
                                        </p:cTn>
                                        <p:tgtEl>
                                          <p:spTgt spid="19"/>
                                        </p:tgtEl>
                                        <p:attrNameLst>
                                          <p:attrName>style.visibility</p:attrName>
                                        </p:attrNameLst>
                                      </p:cBhvr>
                                      <p:to>
                                        <p:strVal val="hidden"/>
                                      </p:to>
                                    </p:set>
                                  </p:childTnLst>
                                </p:cTn>
                              </p:par>
                              <p:par>
                                <p:cTn id="264" presetID="2" presetClass="exit" presetSubtype="9" fill="hold" nodeType="withEffect">
                                  <p:stCondLst>
                                    <p:cond delay="0"/>
                                  </p:stCondLst>
                                  <p:childTnLst>
                                    <p:anim calcmode="lin" valueType="num">
                                      <p:cBhvr additive="base">
                                        <p:cTn id="265" dur="2000"/>
                                        <p:tgtEl>
                                          <p:spTgt spid="20"/>
                                        </p:tgtEl>
                                        <p:attrNameLst>
                                          <p:attrName>ppt_x</p:attrName>
                                        </p:attrNameLst>
                                      </p:cBhvr>
                                      <p:tavLst>
                                        <p:tav tm="0">
                                          <p:val>
                                            <p:strVal val="ppt_x"/>
                                          </p:val>
                                        </p:tav>
                                        <p:tav tm="100000">
                                          <p:val>
                                            <p:strVal val="0-ppt_w/2"/>
                                          </p:val>
                                        </p:tav>
                                      </p:tavLst>
                                    </p:anim>
                                    <p:anim calcmode="lin" valueType="num">
                                      <p:cBhvr additive="base">
                                        <p:cTn id="266" dur="2000"/>
                                        <p:tgtEl>
                                          <p:spTgt spid="20"/>
                                        </p:tgtEl>
                                        <p:attrNameLst>
                                          <p:attrName>ppt_y</p:attrName>
                                        </p:attrNameLst>
                                      </p:cBhvr>
                                      <p:tavLst>
                                        <p:tav tm="0">
                                          <p:val>
                                            <p:strVal val="ppt_y"/>
                                          </p:val>
                                        </p:tav>
                                        <p:tav tm="100000">
                                          <p:val>
                                            <p:strVal val="0-ppt_h/2"/>
                                          </p:val>
                                        </p:tav>
                                      </p:tavLst>
                                    </p:anim>
                                    <p:set>
                                      <p:cBhvr>
                                        <p:cTn id="267" dur="1" fill="hold">
                                          <p:stCondLst>
                                            <p:cond delay="1999"/>
                                          </p:stCondLst>
                                        </p:cTn>
                                        <p:tgtEl>
                                          <p:spTgt spid="20"/>
                                        </p:tgtEl>
                                        <p:attrNameLst>
                                          <p:attrName>style.visibility</p:attrName>
                                        </p:attrNameLst>
                                      </p:cBhvr>
                                      <p:to>
                                        <p:strVal val="hidden"/>
                                      </p:to>
                                    </p:set>
                                  </p:childTnLst>
                                </p:cTn>
                              </p:par>
                              <p:par>
                                <p:cTn id="268" presetID="2" presetClass="exit" presetSubtype="9" fill="hold" nodeType="withEffect">
                                  <p:stCondLst>
                                    <p:cond delay="0"/>
                                  </p:stCondLst>
                                  <p:childTnLst>
                                    <p:anim calcmode="lin" valueType="num">
                                      <p:cBhvr additive="base">
                                        <p:cTn id="269" dur="2000"/>
                                        <p:tgtEl>
                                          <p:spTgt spid="21"/>
                                        </p:tgtEl>
                                        <p:attrNameLst>
                                          <p:attrName>ppt_x</p:attrName>
                                        </p:attrNameLst>
                                      </p:cBhvr>
                                      <p:tavLst>
                                        <p:tav tm="0">
                                          <p:val>
                                            <p:strVal val="ppt_x"/>
                                          </p:val>
                                        </p:tav>
                                        <p:tav tm="100000">
                                          <p:val>
                                            <p:strVal val="0-ppt_w/2"/>
                                          </p:val>
                                        </p:tav>
                                      </p:tavLst>
                                    </p:anim>
                                    <p:anim calcmode="lin" valueType="num">
                                      <p:cBhvr additive="base">
                                        <p:cTn id="270" dur="2000"/>
                                        <p:tgtEl>
                                          <p:spTgt spid="21"/>
                                        </p:tgtEl>
                                        <p:attrNameLst>
                                          <p:attrName>ppt_y</p:attrName>
                                        </p:attrNameLst>
                                      </p:cBhvr>
                                      <p:tavLst>
                                        <p:tav tm="0">
                                          <p:val>
                                            <p:strVal val="ppt_y"/>
                                          </p:val>
                                        </p:tav>
                                        <p:tav tm="100000">
                                          <p:val>
                                            <p:strVal val="0-ppt_h/2"/>
                                          </p:val>
                                        </p:tav>
                                      </p:tavLst>
                                    </p:anim>
                                    <p:set>
                                      <p:cBhvr>
                                        <p:cTn id="271" dur="1" fill="hold">
                                          <p:stCondLst>
                                            <p:cond delay="1999"/>
                                          </p:stCondLst>
                                        </p:cTn>
                                        <p:tgtEl>
                                          <p:spTgt spid="21"/>
                                        </p:tgtEl>
                                        <p:attrNameLst>
                                          <p:attrName>style.visibility</p:attrName>
                                        </p:attrNameLst>
                                      </p:cBhvr>
                                      <p:to>
                                        <p:strVal val="hidden"/>
                                      </p:to>
                                    </p:set>
                                  </p:childTnLst>
                                </p:cTn>
                              </p:par>
                              <p:par>
                                <p:cTn id="272" presetID="2" presetClass="exit" presetSubtype="9" fill="hold" nodeType="withEffect">
                                  <p:stCondLst>
                                    <p:cond delay="0"/>
                                  </p:stCondLst>
                                  <p:childTnLst>
                                    <p:anim calcmode="lin" valueType="num">
                                      <p:cBhvr additive="base">
                                        <p:cTn id="273" dur="2000"/>
                                        <p:tgtEl>
                                          <p:spTgt spid="22"/>
                                        </p:tgtEl>
                                        <p:attrNameLst>
                                          <p:attrName>ppt_x</p:attrName>
                                        </p:attrNameLst>
                                      </p:cBhvr>
                                      <p:tavLst>
                                        <p:tav tm="0">
                                          <p:val>
                                            <p:strVal val="ppt_x"/>
                                          </p:val>
                                        </p:tav>
                                        <p:tav tm="100000">
                                          <p:val>
                                            <p:strVal val="0-ppt_w/2"/>
                                          </p:val>
                                        </p:tav>
                                      </p:tavLst>
                                    </p:anim>
                                    <p:anim calcmode="lin" valueType="num">
                                      <p:cBhvr additive="base">
                                        <p:cTn id="274" dur="2000"/>
                                        <p:tgtEl>
                                          <p:spTgt spid="22"/>
                                        </p:tgtEl>
                                        <p:attrNameLst>
                                          <p:attrName>ppt_y</p:attrName>
                                        </p:attrNameLst>
                                      </p:cBhvr>
                                      <p:tavLst>
                                        <p:tav tm="0">
                                          <p:val>
                                            <p:strVal val="ppt_y"/>
                                          </p:val>
                                        </p:tav>
                                        <p:tav tm="100000">
                                          <p:val>
                                            <p:strVal val="0-ppt_h/2"/>
                                          </p:val>
                                        </p:tav>
                                      </p:tavLst>
                                    </p:anim>
                                    <p:set>
                                      <p:cBhvr>
                                        <p:cTn id="275" dur="1" fill="hold">
                                          <p:stCondLst>
                                            <p:cond delay="1999"/>
                                          </p:stCondLst>
                                        </p:cTn>
                                        <p:tgtEl>
                                          <p:spTgt spid="22"/>
                                        </p:tgtEl>
                                        <p:attrNameLst>
                                          <p:attrName>style.visibility</p:attrName>
                                        </p:attrNameLst>
                                      </p:cBhvr>
                                      <p:to>
                                        <p:strVal val="hidden"/>
                                      </p:to>
                                    </p:set>
                                  </p:childTnLst>
                                </p:cTn>
                              </p:par>
                              <p:par>
                                <p:cTn id="276" presetID="2" presetClass="exit" presetSubtype="9" fill="hold" nodeType="withEffect">
                                  <p:stCondLst>
                                    <p:cond delay="0"/>
                                  </p:stCondLst>
                                  <p:childTnLst>
                                    <p:anim calcmode="lin" valueType="num">
                                      <p:cBhvr additive="base">
                                        <p:cTn id="277" dur="2000"/>
                                        <p:tgtEl>
                                          <p:spTgt spid="23"/>
                                        </p:tgtEl>
                                        <p:attrNameLst>
                                          <p:attrName>ppt_x</p:attrName>
                                        </p:attrNameLst>
                                      </p:cBhvr>
                                      <p:tavLst>
                                        <p:tav tm="0">
                                          <p:val>
                                            <p:strVal val="ppt_x"/>
                                          </p:val>
                                        </p:tav>
                                        <p:tav tm="100000">
                                          <p:val>
                                            <p:strVal val="0-ppt_w/2"/>
                                          </p:val>
                                        </p:tav>
                                      </p:tavLst>
                                    </p:anim>
                                    <p:anim calcmode="lin" valueType="num">
                                      <p:cBhvr additive="base">
                                        <p:cTn id="278" dur="2000"/>
                                        <p:tgtEl>
                                          <p:spTgt spid="23"/>
                                        </p:tgtEl>
                                        <p:attrNameLst>
                                          <p:attrName>ppt_y</p:attrName>
                                        </p:attrNameLst>
                                      </p:cBhvr>
                                      <p:tavLst>
                                        <p:tav tm="0">
                                          <p:val>
                                            <p:strVal val="ppt_y"/>
                                          </p:val>
                                        </p:tav>
                                        <p:tav tm="100000">
                                          <p:val>
                                            <p:strVal val="0-ppt_h/2"/>
                                          </p:val>
                                        </p:tav>
                                      </p:tavLst>
                                    </p:anim>
                                    <p:set>
                                      <p:cBhvr>
                                        <p:cTn id="279" dur="1" fill="hold">
                                          <p:stCondLst>
                                            <p:cond delay="1999"/>
                                          </p:stCondLst>
                                        </p:cTn>
                                        <p:tgtEl>
                                          <p:spTgt spid="23"/>
                                        </p:tgtEl>
                                        <p:attrNameLst>
                                          <p:attrName>style.visibility</p:attrName>
                                        </p:attrNameLst>
                                      </p:cBhvr>
                                      <p:to>
                                        <p:strVal val="hidden"/>
                                      </p:to>
                                    </p:set>
                                  </p:childTnLst>
                                </p:cTn>
                              </p:par>
                              <p:par>
                                <p:cTn id="280" presetID="2" presetClass="exit" presetSubtype="9" fill="hold" nodeType="withEffect">
                                  <p:stCondLst>
                                    <p:cond delay="0"/>
                                  </p:stCondLst>
                                  <p:childTnLst>
                                    <p:anim calcmode="lin" valueType="num">
                                      <p:cBhvr additive="base">
                                        <p:cTn id="281" dur="2000"/>
                                        <p:tgtEl>
                                          <p:spTgt spid="24"/>
                                        </p:tgtEl>
                                        <p:attrNameLst>
                                          <p:attrName>ppt_x</p:attrName>
                                        </p:attrNameLst>
                                      </p:cBhvr>
                                      <p:tavLst>
                                        <p:tav tm="0">
                                          <p:val>
                                            <p:strVal val="ppt_x"/>
                                          </p:val>
                                        </p:tav>
                                        <p:tav tm="100000">
                                          <p:val>
                                            <p:strVal val="0-ppt_w/2"/>
                                          </p:val>
                                        </p:tav>
                                      </p:tavLst>
                                    </p:anim>
                                    <p:anim calcmode="lin" valueType="num">
                                      <p:cBhvr additive="base">
                                        <p:cTn id="282" dur="2000"/>
                                        <p:tgtEl>
                                          <p:spTgt spid="24"/>
                                        </p:tgtEl>
                                        <p:attrNameLst>
                                          <p:attrName>ppt_y</p:attrName>
                                        </p:attrNameLst>
                                      </p:cBhvr>
                                      <p:tavLst>
                                        <p:tav tm="0">
                                          <p:val>
                                            <p:strVal val="ppt_y"/>
                                          </p:val>
                                        </p:tav>
                                        <p:tav tm="100000">
                                          <p:val>
                                            <p:strVal val="0-ppt_h/2"/>
                                          </p:val>
                                        </p:tav>
                                      </p:tavLst>
                                    </p:anim>
                                    <p:set>
                                      <p:cBhvr>
                                        <p:cTn id="283" dur="1" fill="hold">
                                          <p:stCondLst>
                                            <p:cond delay="1999"/>
                                          </p:stCondLst>
                                        </p:cTn>
                                        <p:tgtEl>
                                          <p:spTgt spid="24"/>
                                        </p:tgtEl>
                                        <p:attrNameLst>
                                          <p:attrName>style.visibility</p:attrName>
                                        </p:attrNameLst>
                                      </p:cBhvr>
                                      <p:to>
                                        <p:strVal val="hidden"/>
                                      </p:to>
                                    </p:set>
                                  </p:childTnLst>
                                </p:cTn>
                              </p:par>
                              <p:par>
                                <p:cTn id="284" presetID="2" presetClass="exit" presetSubtype="9" fill="hold" nodeType="withEffect">
                                  <p:stCondLst>
                                    <p:cond delay="0"/>
                                  </p:stCondLst>
                                  <p:childTnLst>
                                    <p:anim calcmode="lin" valueType="num">
                                      <p:cBhvr additive="base">
                                        <p:cTn id="285" dur="2000"/>
                                        <p:tgtEl>
                                          <p:spTgt spid="25"/>
                                        </p:tgtEl>
                                        <p:attrNameLst>
                                          <p:attrName>ppt_x</p:attrName>
                                        </p:attrNameLst>
                                      </p:cBhvr>
                                      <p:tavLst>
                                        <p:tav tm="0">
                                          <p:val>
                                            <p:strVal val="ppt_x"/>
                                          </p:val>
                                        </p:tav>
                                        <p:tav tm="100000">
                                          <p:val>
                                            <p:strVal val="0-ppt_w/2"/>
                                          </p:val>
                                        </p:tav>
                                      </p:tavLst>
                                    </p:anim>
                                    <p:anim calcmode="lin" valueType="num">
                                      <p:cBhvr additive="base">
                                        <p:cTn id="286" dur="2000"/>
                                        <p:tgtEl>
                                          <p:spTgt spid="25"/>
                                        </p:tgtEl>
                                        <p:attrNameLst>
                                          <p:attrName>ppt_y</p:attrName>
                                        </p:attrNameLst>
                                      </p:cBhvr>
                                      <p:tavLst>
                                        <p:tav tm="0">
                                          <p:val>
                                            <p:strVal val="ppt_y"/>
                                          </p:val>
                                        </p:tav>
                                        <p:tav tm="100000">
                                          <p:val>
                                            <p:strVal val="0-ppt_h/2"/>
                                          </p:val>
                                        </p:tav>
                                      </p:tavLst>
                                    </p:anim>
                                    <p:set>
                                      <p:cBhvr>
                                        <p:cTn id="287" dur="1" fill="hold">
                                          <p:stCondLst>
                                            <p:cond delay="1999"/>
                                          </p:stCondLst>
                                        </p:cTn>
                                        <p:tgtEl>
                                          <p:spTgt spid="25"/>
                                        </p:tgtEl>
                                        <p:attrNameLst>
                                          <p:attrName>style.visibility</p:attrName>
                                        </p:attrNameLst>
                                      </p:cBhvr>
                                      <p:to>
                                        <p:strVal val="hidden"/>
                                      </p:to>
                                    </p:set>
                                  </p:childTnLst>
                                </p:cTn>
                              </p:par>
                              <p:par>
                                <p:cTn id="288" presetID="2" presetClass="exit" presetSubtype="9" fill="hold" nodeType="withEffect">
                                  <p:stCondLst>
                                    <p:cond delay="0"/>
                                  </p:stCondLst>
                                  <p:childTnLst>
                                    <p:anim calcmode="lin" valueType="num">
                                      <p:cBhvr additive="base">
                                        <p:cTn id="289" dur="2000"/>
                                        <p:tgtEl>
                                          <p:spTgt spid="26"/>
                                        </p:tgtEl>
                                        <p:attrNameLst>
                                          <p:attrName>ppt_x</p:attrName>
                                        </p:attrNameLst>
                                      </p:cBhvr>
                                      <p:tavLst>
                                        <p:tav tm="0">
                                          <p:val>
                                            <p:strVal val="ppt_x"/>
                                          </p:val>
                                        </p:tav>
                                        <p:tav tm="100000">
                                          <p:val>
                                            <p:strVal val="0-ppt_w/2"/>
                                          </p:val>
                                        </p:tav>
                                      </p:tavLst>
                                    </p:anim>
                                    <p:anim calcmode="lin" valueType="num">
                                      <p:cBhvr additive="base">
                                        <p:cTn id="290" dur="2000"/>
                                        <p:tgtEl>
                                          <p:spTgt spid="26"/>
                                        </p:tgtEl>
                                        <p:attrNameLst>
                                          <p:attrName>ppt_y</p:attrName>
                                        </p:attrNameLst>
                                      </p:cBhvr>
                                      <p:tavLst>
                                        <p:tav tm="0">
                                          <p:val>
                                            <p:strVal val="ppt_y"/>
                                          </p:val>
                                        </p:tav>
                                        <p:tav tm="100000">
                                          <p:val>
                                            <p:strVal val="0-ppt_h/2"/>
                                          </p:val>
                                        </p:tav>
                                      </p:tavLst>
                                    </p:anim>
                                    <p:set>
                                      <p:cBhvr>
                                        <p:cTn id="291" dur="1" fill="hold">
                                          <p:stCondLst>
                                            <p:cond delay="1999"/>
                                          </p:stCondLst>
                                        </p:cTn>
                                        <p:tgtEl>
                                          <p:spTgt spid="26"/>
                                        </p:tgtEl>
                                        <p:attrNameLst>
                                          <p:attrName>style.visibility</p:attrName>
                                        </p:attrNameLst>
                                      </p:cBhvr>
                                      <p:to>
                                        <p:strVal val="hidden"/>
                                      </p:to>
                                    </p:set>
                                  </p:childTnLst>
                                </p:cTn>
                              </p:par>
                              <p:par>
                                <p:cTn id="292" presetID="2" presetClass="exit" presetSubtype="9" fill="hold" nodeType="withEffect">
                                  <p:stCondLst>
                                    <p:cond delay="0"/>
                                  </p:stCondLst>
                                  <p:childTnLst>
                                    <p:anim calcmode="lin" valueType="num">
                                      <p:cBhvr additive="base">
                                        <p:cTn id="293" dur="2000"/>
                                        <p:tgtEl>
                                          <p:spTgt spid="27"/>
                                        </p:tgtEl>
                                        <p:attrNameLst>
                                          <p:attrName>ppt_x</p:attrName>
                                        </p:attrNameLst>
                                      </p:cBhvr>
                                      <p:tavLst>
                                        <p:tav tm="0">
                                          <p:val>
                                            <p:strVal val="ppt_x"/>
                                          </p:val>
                                        </p:tav>
                                        <p:tav tm="100000">
                                          <p:val>
                                            <p:strVal val="0-ppt_w/2"/>
                                          </p:val>
                                        </p:tav>
                                      </p:tavLst>
                                    </p:anim>
                                    <p:anim calcmode="lin" valueType="num">
                                      <p:cBhvr additive="base">
                                        <p:cTn id="294" dur="2000"/>
                                        <p:tgtEl>
                                          <p:spTgt spid="27"/>
                                        </p:tgtEl>
                                        <p:attrNameLst>
                                          <p:attrName>ppt_y</p:attrName>
                                        </p:attrNameLst>
                                      </p:cBhvr>
                                      <p:tavLst>
                                        <p:tav tm="0">
                                          <p:val>
                                            <p:strVal val="ppt_y"/>
                                          </p:val>
                                        </p:tav>
                                        <p:tav tm="100000">
                                          <p:val>
                                            <p:strVal val="0-ppt_h/2"/>
                                          </p:val>
                                        </p:tav>
                                      </p:tavLst>
                                    </p:anim>
                                    <p:set>
                                      <p:cBhvr>
                                        <p:cTn id="295" dur="1" fill="hold">
                                          <p:stCondLst>
                                            <p:cond delay="1999"/>
                                          </p:stCondLst>
                                        </p:cTn>
                                        <p:tgtEl>
                                          <p:spTgt spid="27"/>
                                        </p:tgtEl>
                                        <p:attrNameLst>
                                          <p:attrName>style.visibility</p:attrName>
                                        </p:attrNameLst>
                                      </p:cBhvr>
                                      <p:to>
                                        <p:strVal val="hidden"/>
                                      </p:to>
                                    </p:set>
                                  </p:childTnLst>
                                </p:cTn>
                              </p:par>
                              <p:par>
                                <p:cTn id="296" presetID="8" presetClass="emph" presetSubtype="0" autoRev="1" fill="hold" nodeType="withEffect">
                                  <p:stCondLst>
                                    <p:cond delay="0"/>
                                  </p:stCondLst>
                                  <p:childTnLst>
                                    <p:animRot by="21600000">
                                      <p:cBhvr>
                                        <p:cTn id="297" dur="2000" fill="hold"/>
                                        <p:tgtEl>
                                          <p:spTgt spid="5"/>
                                        </p:tgtEl>
                                        <p:attrNameLst>
                                          <p:attrName>r</p:attrName>
                                        </p:attrNameLst>
                                      </p:cBhvr>
                                    </p:animRot>
                                  </p:childTnLst>
                                </p:cTn>
                              </p:par>
                              <p:par>
                                <p:cTn id="298" presetID="8" presetClass="emph" presetSubtype="0" autoRev="1" fill="hold" nodeType="withEffect">
                                  <p:stCondLst>
                                    <p:cond delay="0"/>
                                  </p:stCondLst>
                                  <p:childTnLst>
                                    <p:animRot by="21600000">
                                      <p:cBhvr>
                                        <p:cTn id="299" dur="2000" fill="hold"/>
                                        <p:tgtEl>
                                          <p:spTgt spid="8"/>
                                        </p:tgtEl>
                                        <p:attrNameLst>
                                          <p:attrName>r</p:attrName>
                                        </p:attrNameLst>
                                      </p:cBhvr>
                                    </p:animRot>
                                  </p:childTnLst>
                                </p:cTn>
                              </p:par>
                              <p:par>
                                <p:cTn id="300" presetID="8" presetClass="emph" presetSubtype="0" autoRev="1" fill="hold" nodeType="withEffect">
                                  <p:stCondLst>
                                    <p:cond delay="0"/>
                                  </p:stCondLst>
                                  <p:childTnLst>
                                    <p:animRot by="21600000">
                                      <p:cBhvr>
                                        <p:cTn id="301" dur="2000" fill="hold"/>
                                        <p:tgtEl>
                                          <p:spTgt spid="9"/>
                                        </p:tgtEl>
                                        <p:attrNameLst>
                                          <p:attrName>r</p:attrName>
                                        </p:attrNameLst>
                                      </p:cBhvr>
                                    </p:animRot>
                                  </p:childTnLst>
                                </p:cTn>
                              </p:par>
                              <p:par>
                                <p:cTn id="302" presetID="8" presetClass="emph" presetSubtype="0" autoRev="1" fill="hold" nodeType="withEffect">
                                  <p:stCondLst>
                                    <p:cond delay="0"/>
                                  </p:stCondLst>
                                  <p:childTnLst>
                                    <p:animRot by="21600000">
                                      <p:cBhvr>
                                        <p:cTn id="303" dur="2000" fill="hold"/>
                                        <p:tgtEl>
                                          <p:spTgt spid="19"/>
                                        </p:tgtEl>
                                        <p:attrNameLst>
                                          <p:attrName>r</p:attrName>
                                        </p:attrNameLst>
                                      </p:cBhvr>
                                    </p:animRot>
                                  </p:childTnLst>
                                </p:cTn>
                              </p:par>
                              <p:par>
                                <p:cTn id="304" presetID="8" presetClass="emph" presetSubtype="0" autoRev="1" fill="hold" nodeType="withEffect">
                                  <p:stCondLst>
                                    <p:cond delay="0"/>
                                  </p:stCondLst>
                                  <p:childTnLst>
                                    <p:animRot by="21600000">
                                      <p:cBhvr>
                                        <p:cTn id="305" dur="2000" fill="hold"/>
                                        <p:tgtEl>
                                          <p:spTgt spid="20"/>
                                        </p:tgtEl>
                                        <p:attrNameLst>
                                          <p:attrName>r</p:attrName>
                                        </p:attrNameLst>
                                      </p:cBhvr>
                                    </p:animRot>
                                  </p:childTnLst>
                                </p:cTn>
                              </p:par>
                              <p:par>
                                <p:cTn id="306" presetID="8" presetClass="emph" presetSubtype="0" autoRev="1" fill="hold" nodeType="withEffect">
                                  <p:stCondLst>
                                    <p:cond delay="0"/>
                                  </p:stCondLst>
                                  <p:childTnLst>
                                    <p:animRot by="21600000">
                                      <p:cBhvr>
                                        <p:cTn id="307" dur="2000" fill="hold"/>
                                        <p:tgtEl>
                                          <p:spTgt spid="21"/>
                                        </p:tgtEl>
                                        <p:attrNameLst>
                                          <p:attrName>r</p:attrName>
                                        </p:attrNameLst>
                                      </p:cBhvr>
                                    </p:animRot>
                                  </p:childTnLst>
                                </p:cTn>
                              </p:par>
                              <p:par>
                                <p:cTn id="308" presetID="8" presetClass="emph" presetSubtype="0" autoRev="1" fill="hold" nodeType="withEffect">
                                  <p:stCondLst>
                                    <p:cond delay="0"/>
                                  </p:stCondLst>
                                  <p:childTnLst>
                                    <p:animRot by="21600000">
                                      <p:cBhvr>
                                        <p:cTn id="309" dur="2000" fill="hold"/>
                                        <p:tgtEl>
                                          <p:spTgt spid="22"/>
                                        </p:tgtEl>
                                        <p:attrNameLst>
                                          <p:attrName>r</p:attrName>
                                        </p:attrNameLst>
                                      </p:cBhvr>
                                    </p:animRot>
                                  </p:childTnLst>
                                </p:cTn>
                              </p:par>
                              <p:par>
                                <p:cTn id="310" presetID="8" presetClass="emph" presetSubtype="0" autoRev="1" fill="hold" nodeType="withEffect">
                                  <p:stCondLst>
                                    <p:cond delay="0"/>
                                  </p:stCondLst>
                                  <p:childTnLst>
                                    <p:animRot by="21600000">
                                      <p:cBhvr>
                                        <p:cTn id="311" dur="2000" fill="hold"/>
                                        <p:tgtEl>
                                          <p:spTgt spid="23"/>
                                        </p:tgtEl>
                                        <p:attrNameLst>
                                          <p:attrName>r</p:attrName>
                                        </p:attrNameLst>
                                      </p:cBhvr>
                                    </p:animRot>
                                  </p:childTnLst>
                                </p:cTn>
                              </p:par>
                              <p:par>
                                <p:cTn id="312" presetID="8" presetClass="emph" presetSubtype="0" autoRev="1" fill="hold" nodeType="withEffect">
                                  <p:stCondLst>
                                    <p:cond delay="0"/>
                                  </p:stCondLst>
                                  <p:childTnLst>
                                    <p:animRot by="21600000">
                                      <p:cBhvr>
                                        <p:cTn id="313" dur="2000" fill="hold"/>
                                        <p:tgtEl>
                                          <p:spTgt spid="24"/>
                                        </p:tgtEl>
                                        <p:attrNameLst>
                                          <p:attrName>r</p:attrName>
                                        </p:attrNameLst>
                                      </p:cBhvr>
                                    </p:animRot>
                                  </p:childTnLst>
                                </p:cTn>
                              </p:par>
                              <p:par>
                                <p:cTn id="314" presetID="8" presetClass="emph" presetSubtype="0" autoRev="1" fill="hold" nodeType="withEffect">
                                  <p:stCondLst>
                                    <p:cond delay="0"/>
                                  </p:stCondLst>
                                  <p:childTnLst>
                                    <p:animRot by="21600000">
                                      <p:cBhvr>
                                        <p:cTn id="315" dur="2000" fill="hold"/>
                                        <p:tgtEl>
                                          <p:spTgt spid="25"/>
                                        </p:tgtEl>
                                        <p:attrNameLst>
                                          <p:attrName>r</p:attrName>
                                        </p:attrNameLst>
                                      </p:cBhvr>
                                    </p:animRot>
                                  </p:childTnLst>
                                </p:cTn>
                              </p:par>
                              <p:par>
                                <p:cTn id="316" presetID="8" presetClass="emph" presetSubtype="0" autoRev="1" fill="hold" nodeType="withEffect">
                                  <p:stCondLst>
                                    <p:cond delay="0"/>
                                  </p:stCondLst>
                                  <p:childTnLst>
                                    <p:animRot by="21600000">
                                      <p:cBhvr>
                                        <p:cTn id="317" dur="2000" fill="hold"/>
                                        <p:tgtEl>
                                          <p:spTgt spid="26"/>
                                        </p:tgtEl>
                                        <p:attrNameLst>
                                          <p:attrName>r</p:attrName>
                                        </p:attrNameLst>
                                      </p:cBhvr>
                                    </p:animRot>
                                  </p:childTnLst>
                                </p:cTn>
                              </p:par>
                              <p:par>
                                <p:cTn id="318" presetID="8" presetClass="emph" presetSubtype="0" autoRev="1" fill="hold" nodeType="withEffect">
                                  <p:stCondLst>
                                    <p:cond delay="0"/>
                                  </p:stCondLst>
                                  <p:childTnLst>
                                    <p:animRot by="21600000">
                                      <p:cBhvr>
                                        <p:cTn id="319" dur="2000" fill="hold"/>
                                        <p:tgtEl>
                                          <p:spTgt spid="27"/>
                                        </p:tgtEl>
                                        <p:attrNameLst>
                                          <p:attrName>r</p:attrName>
                                        </p:attrNameLst>
                                      </p:cBhvr>
                                    </p:animRot>
                                  </p:childTnLst>
                                </p:cTn>
                              </p:par>
                              <p:par>
                                <p:cTn id="320" presetID="8" presetClass="emph" presetSubtype="0" autoRev="1" fill="hold" nodeType="withEffect">
                                  <p:stCondLst>
                                    <p:cond delay="0"/>
                                  </p:stCondLst>
                                  <p:childTnLst>
                                    <p:animRot by="-21600000">
                                      <p:cBhvr>
                                        <p:cTn id="321" dur="2000" fill="hold"/>
                                        <p:tgtEl>
                                          <p:spTgt spid="4"/>
                                        </p:tgtEl>
                                        <p:attrNameLst>
                                          <p:attrName>r</p:attrName>
                                        </p:attrNameLst>
                                      </p:cBhvr>
                                    </p:animRot>
                                  </p:childTnLst>
                                </p:cTn>
                              </p:par>
                              <p:par>
                                <p:cTn id="322" presetID="8" presetClass="emph" presetSubtype="0" autoRev="1" fill="hold" nodeType="withEffect">
                                  <p:stCondLst>
                                    <p:cond delay="0"/>
                                  </p:stCondLst>
                                  <p:childTnLst>
                                    <p:animRot by="-21600000">
                                      <p:cBhvr>
                                        <p:cTn id="323" dur="2000" fill="hold"/>
                                        <p:tgtEl>
                                          <p:spTgt spid="6"/>
                                        </p:tgtEl>
                                        <p:attrNameLst>
                                          <p:attrName>r</p:attrName>
                                        </p:attrNameLst>
                                      </p:cBhvr>
                                    </p:animRot>
                                  </p:childTnLst>
                                </p:cTn>
                              </p:par>
                              <p:par>
                                <p:cTn id="324" presetID="8" presetClass="emph" presetSubtype="0" autoRev="1" fill="hold" nodeType="withEffect">
                                  <p:stCondLst>
                                    <p:cond delay="0"/>
                                  </p:stCondLst>
                                  <p:childTnLst>
                                    <p:animRot by="-21600000">
                                      <p:cBhvr>
                                        <p:cTn id="325" dur="2000" fill="hold"/>
                                        <p:tgtEl>
                                          <p:spTgt spid="7"/>
                                        </p:tgtEl>
                                        <p:attrNameLst>
                                          <p:attrName>r</p:attrName>
                                        </p:attrNameLst>
                                      </p:cBhvr>
                                    </p:animRot>
                                  </p:childTnLst>
                                </p:cTn>
                              </p:par>
                              <p:par>
                                <p:cTn id="326" presetID="8" presetClass="emph" presetSubtype="0" autoRev="1" fill="hold" nodeType="withEffect">
                                  <p:stCondLst>
                                    <p:cond delay="0"/>
                                  </p:stCondLst>
                                  <p:childTnLst>
                                    <p:animRot by="-21600000">
                                      <p:cBhvr>
                                        <p:cTn id="327" dur="2000" fill="hold"/>
                                        <p:tgtEl>
                                          <p:spTgt spid="10"/>
                                        </p:tgtEl>
                                        <p:attrNameLst>
                                          <p:attrName>r</p:attrName>
                                        </p:attrNameLst>
                                      </p:cBhvr>
                                    </p:animRot>
                                  </p:childTnLst>
                                </p:cTn>
                              </p:par>
                              <p:par>
                                <p:cTn id="328" presetID="8" presetClass="emph" presetSubtype="0" autoRev="1" fill="hold" nodeType="withEffect">
                                  <p:stCondLst>
                                    <p:cond delay="0"/>
                                  </p:stCondLst>
                                  <p:childTnLst>
                                    <p:animRot by="-21600000">
                                      <p:cBhvr>
                                        <p:cTn id="329" dur="2000" fill="hold"/>
                                        <p:tgtEl>
                                          <p:spTgt spid="11"/>
                                        </p:tgtEl>
                                        <p:attrNameLst>
                                          <p:attrName>r</p:attrName>
                                        </p:attrNameLst>
                                      </p:cBhvr>
                                    </p:animRot>
                                  </p:childTnLst>
                                </p:cTn>
                              </p:par>
                              <p:par>
                                <p:cTn id="330" presetID="8" presetClass="emph" presetSubtype="0" autoRev="1" fill="hold" nodeType="withEffect">
                                  <p:stCondLst>
                                    <p:cond delay="0"/>
                                  </p:stCondLst>
                                  <p:childTnLst>
                                    <p:animRot by="-21600000">
                                      <p:cBhvr>
                                        <p:cTn id="331" dur="2000" fill="hold"/>
                                        <p:tgtEl>
                                          <p:spTgt spid="12"/>
                                        </p:tgtEl>
                                        <p:attrNameLst>
                                          <p:attrName>r</p:attrName>
                                        </p:attrNameLst>
                                      </p:cBhvr>
                                    </p:animRot>
                                  </p:childTnLst>
                                </p:cTn>
                              </p:par>
                              <p:par>
                                <p:cTn id="332" presetID="8" presetClass="emph" presetSubtype="0" autoRev="1" fill="hold" nodeType="withEffect">
                                  <p:stCondLst>
                                    <p:cond delay="0"/>
                                  </p:stCondLst>
                                  <p:childTnLst>
                                    <p:animRot by="-21600000">
                                      <p:cBhvr>
                                        <p:cTn id="333" dur="2000" fill="hold"/>
                                        <p:tgtEl>
                                          <p:spTgt spid="13"/>
                                        </p:tgtEl>
                                        <p:attrNameLst>
                                          <p:attrName>r</p:attrName>
                                        </p:attrNameLst>
                                      </p:cBhvr>
                                    </p:animRot>
                                  </p:childTnLst>
                                </p:cTn>
                              </p:par>
                              <p:par>
                                <p:cTn id="334" presetID="8" presetClass="emph" presetSubtype="0" autoRev="1" fill="hold" nodeType="withEffect">
                                  <p:stCondLst>
                                    <p:cond delay="0"/>
                                  </p:stCondLst>
                                  <p:childTnLst>
                                    <p:animRot by="-21600000">
                                      <p:cBhvr>
                                        <p:cTn id="335" dur="2000" fill="hold"/>
                                        <p:tgtEl>
                                          <p:spTgt spid="14"/>
                                        </p:tgtEl>
                                        <p:attrNameLst>
                                          <p:attrName>r</p:attrName>
                                        </p:attrNameLst>
                                      </p:cBhvr>
                                    </p:animRot>
                                  </p:childTnLst>
                                </p:cTn>
                              </p:par>
                              <p:par>
                                <p:cTn id="336" presetID="8" presetClass="emph" presetSubtype="0" autoRev="1" fill="hold" nodeType="withEffect">
                                  <p:stCondLst>
                                    <p:cond delay="0"/>
                                  </p:stCondLst>
                                  <p:childTnLst>
                                    <p:animRot by="-21600000">
                                      <p:cBhvr>
                                        <p:cTn id="337" dur="2000" fill="hold"/>
                                        <p:tgtEl>
                                          <p:spTgt spid="15"/>
                                        </p:tgtEl>
                                        <p:attrNameLst>
                                          <p:attrName>r</p:attrName>
                                        </p:attrNameLst>
                                      </p:cBhvr>
                                    </p:animRot>
                                  </p:childTnLst>
                                </p:cTn>
                              </p:par>
                              <p:par>
                                <p:cTn id="338" presetID="8" presetClass="emph" presetSubtype="0" autoRev="1" fill="hold" nodeType="withEffect">
                                  <p:stCondLst>
                                    <p:cond delay="0"/>
                                  </p:stCondLst>
                                  <p:childTnLst>
                                    <p:animRot by="-21600000">
                                      <p:cBhvr>
                                        <p:cTn id="339" dur="2000" fill="hold"/>
                                        <p:tgtEl>
                                          <p:spTgt spid="16"/>
                                        </p:tgtEl>
                                        <p:attrNameLst>
                                          <p:attrName>r</p:attrName>
                                        </p:attrNameLst>
                                      </p:cBhvr>
                                    </p:animRot>
                                  </p:childTnLst>
                                </p:cTn>
                              </p:par>
                              <p:par>
                                <p:cTn id="340" presetID="8" presetClass="emph" presetSubtype="0" autoRev="1" fill="hold" nodeType="withEffect">
                                  <p:stCondLst>
                                    <p:cond delay="0"/>
                                  </p:stCondLst>
                                  <p:childTnLst>
                                    <p:animRot by="-21600000">
                                      <p:cBhvr>
                                        <p:cTn id="341" dur="2000" fill="hold"/>
                                        <p:tgtEl>
                                          <p:spTgt spid="17"/>
                                        </p:tgtEl>
                                        <p:attrNameLst>
                                          <p:attrName>r</p:attrName>
                                        </p:attrNameLst>
                                      </p:cBhvr>
                                    </p:animRot>
                                  </p:childTnLst>
                                </p:cTn>
                              </p:par>
                              <p:par>
                                <p:cTn id="342" presetID="8" presetClass="emph" presetSubtype="0" autoRev="1" fill="hold" nodeType="withEffect">
                                  <p:stCondLst>
                                    <p:cond delay="0"/>
                                  </p:stCondLst>
                                  <p:childTnLst>
                                    <p:animRot by="-21600000">
                                      <p:cBhvr>
                                        <p:cTn id="343" dur="2000" fill="hold"/>
                                        <p:tgtEl>
                                          <p:spTgt spid="18"/>
                                        </p:tgtEl>
                                        <p:attrNameLst>
                                          <p:attrName>r</p:attrName>
                                        </p:attrNameLst>
                                      </p:cBhvr>
                                    </p:animRot>
                                  </p:childTnLst>
                                </p:cTn>
                              </p:par>
                              <p:par>
                                <p:cTn id="344" presetID="17" presetClass="entr" presetSubtype="2" fill="hold" nodeType="withEffect">
                                  <p:stCondLst>
                                    <p:cond delay="0"/>
                                  </p:stCondLst>
                                  <p:childTnLst>
                                    <p:set>
                                      <p:cBhvr>
                                        <p:cTn id="345" dur="1" fill="hold">
                                          <p:stCondLst>
                                            <p:cond delay="0"/>
                                          </p:stCondLst>
                                        </p:cTn>
                                        <p:tgtEl>
                                          <p:spTgt spid="2"/>
                                        </p:tgtEl>
                                        <p:attrNameLst>
                                          <p:attrName>style.visibility</p:attrName>
                                        </p:attrNameLst>
                                      </p:cBhvr>
                                      <p:to>
                                        <p:strVal val="visible"/>
                                      </p:to>
                                    </p:set>
                                    <p:anim calcmode="lin" valueType="num">
                                      <p:cBhvr>
                                        <p:cTn id="346" dur="2000" fill="hold"/>
                                        <p:tgtEl>
                                          <p:spTgt spid="2"/>
                                        </p:tgtEl>
                                        <p:attrNameLst>
                                          <p:attrName>ppt_x</p:attrName>
                                        </p:attrNameLst>
                                      </p:cBhvr>
                                      <p:tavLst>
                                        <p:tav tm="0">
                                          <p:val>
                                            <p:strVal val="#ppt_x+#ppt_w/2"/>
                                          </p:val>
                                        </p:tav>
                                        <p:tav tm="100000">
                                          <p:val>
                                            <p:strVal val="#ppt_x"/>
                                          </p:val>
                                        </p:tav>
                                      </p:tavLst>
                                    </p:anim>
                                    <p:anim calcmode="lin" valueType="num">
                                      <p:cBhvr>
                                        <p:cTn id="347" dur="2000" fill="hold"/>
                                        <p:tgtEl>
                                          <p:spTgt spid="2"/>
                                        </p:tgtEl>
                                        <p:attrNameLst>
                                          <p:attrName>ppt_y</p:attrName>
                                        </p:attrNameLst>
                                      </p:cBhvr>
                                      <p:tavLst>
                                        <p:tav tm="0">
                                          <p:val>
                                            <p:strVal val="#ppt_y"/>
                                          </p:val>
                                        </p:tav>
                                        <p:tav tm="100000">
                                          <p:val>
                                            <p:strVal val="#ppt_y"/>
                                          </p:val>
                                        </p:tav>
                                      </p:tavLst>
                                    </p:anim>
                                    <p:anim calcmode="lin" valueType="num">
                                      <p:cBhvr>
                                        <p:cTn id="348" dur="2000" fill="hold"/>
                                        <p:tgtEl>
                                          <p:spTgt spid="2"/>
                                        </p:tgtEl>
                                        <p:attrNameLst>
                                          <p:attrName>ppt_w</p:attrName>
                                        </p:attrNameLst>
                                      </p:cBhvr>
                                      <p:tavLst>
                                        <p:tav tm="0">
                                          <p:val>
                                            <p:fltVal val="0"/>
                                          </p:val>
                                        </p:tav>
                                        <p:tav tm="100000">
                                          <p:val>
                                            <p:strVal val="#ppt_w"/>
                                          </p:val>
                                        </p:tav>
                                      </p:tavLst>
                                    </p:anim>
                                    <p:anim calcmode="lin" valueType="num">
                                      <p:cBhvr>
                                        <p:cTn id="349" dur="2000" fill="hold"/>
                                        <p:tgtEl>
                                          <p:spTgt spid="2"/>
                                        </p:tgtEl>
                                        <p:attrNameLst>
                                          <p:attrName>ppt_h</p:attrName>
                                        </p:attrNameLst>
                                      </p:cBhvr>
                                      <p:tavLst>
                                        <p:tav tm="0">
                                          <p:val>
                                            <p:strVal val="#ppt_h"/>
                                          </p:val>
                                        </p:tav>
                                        <p:tav tm="100000">
                                          <p:val>
                                            <p:strVal val="#ppt_h"/>
                                          </p:val>
                                        </p:tav>
                                      </p:tavLst>
                                    </p:anim>
                                  </p:childTnLst>
                                </p:cTn>
                              </p:par>
                              <p:par>
                                <p:cTn id="350" presetID="16" presetClass="entr" presetSubtype="42" fill="hold" nodeType="withEffect">
                                  <p:stCondLst>
                                    <p:cond delay="0"/>
                                  </p:stCondLst>
                                  <p:childTnLst>
                                    <p:set>
                                      <p:cBhvr>
                                        <p:cTn id="351" dur="1" fill="hold">
                                          <p:stCondLst>
                                            <p:cond delay="0"/>
                                          </p:stCondLst>
                                        </p:cTn>
                                        <p:tgtEl>
                                          <p:spTgt spid="2"/>
                                        </p:tgtEl>
                                        <p:attrNameLst>
                                          <p:attrName>style.visibility</p:attrName>
                                        </p:attrNameLst>
                                      </p:cBhvr>
                                      <p:to>
                                        <p:strVal val="visible"/>
                                      </p:to>
                                    </p:set>
                                    <p:animEffect transition="in" filter="barn(outHorizontal)">
                                      <p:cBhvr>
                                        <p:cTn id="35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bg>
      <p:bgPr>
        <a:gradFill>
          <a:gsLst>
            <a:gs pos="0">
              <a:srgbClr val="FF9900"/>
            </a:gs>
            <a:gs pos="30000">
              <a:srgbClr val="D49E6C"/>
            </a:gs>
            <a:gs pos="70000">
              <a:srgbClr val="A65528"/>
            </a:gs>
            <a:gs pos="100000">
              <a:srgbClr val="663012"/>
            </a:gs>
          </a:gsLst>
          <a:lin ang="0" scaled="1"/>
        </a:gradFill>
        <a:effectLst/>
      </p:bgPr>
    </p:bg>
    <p:spTree>
      <p:nvGrpSpPr>
        <p:cNvPr id="1" name=""/>
        <p:cNvGrpSpPr/>
        <p:nvPr/>
      </p:nvGrpSpPr>
      <p:grpSpPr>
        <a:xfrm>
          <a:off x="0" y="0"/>
          <a:ext cx="0" cy="0"/>
          <a:chOff x="0" y="0"/>
          <a:chExt cx="0" cy="0"/>
        </a:xfrm>
      </p:grpSpPr>
      <p:pic>
        <p:nvPicPr>
          <p:cNvPr id="2" name="1 Imagen" descr="stock-photo-20362422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b-w-2026359_960_720.png"/>
          <p:cNvPicPr>
            <a:picLocks noChangeAspect="1"/>
          </p:cNvPicPr>
          <p:nvPr/>
        </p:nvPicPr>
        <p:blipFill>
          <a:blip r:embed="rId3" cstate="print">
            <a:lum bright="10000" contrast="40000"/>
          </a:blip>
          <a:stretch>
            <a:fillRect/>
          </a:stretch>
        </p:blipFill>
        <p:spPr>
          <a:xfrm>
            <a:off x="3786182" y="857238"/>
            <a:ext cx="788427" cy="785799"/>
          </a:xfrm>
          <a:prstGeom prst="rect">
            <a:avLst/>
          </a:prstGeom>
        </p:spPr>
      </p:pic>
      <p:pic>
        <p:nvPicPr>
          <p:cNvPr id="4" name="3 Imagen" descr="b-w-2026359_960_720.png"/>
          <p:cNvPicPr>
            <a:picLocks noChangeAspect="1"/>
          </p:cNvPicPr>
          <p:nvPr/>
        </p:nvPicPr>
        <p:blipFill>
          <a:blip r:embed="rId3" cstate="print">
            <a:lum bright="10000" contrast="40000"/>
          </a:blip>
          <a:stretch>
            <a:fillRect/>
          </a:stretch>
        </p:blipFill>
        <p:spPr>
          <a:xfrm>
            <a:off x="4643438" y="0"/>
            <a:ext cx="788427" cy="785799"/>
          </a:xfrm>
          <a:prstGeom prst="rect">
            <a:avLst/>
          </a:prstGeom>
        </p:spPr>
      </p:pic>
      <p:pic>
        <p:nvPicPr>
          <p:cNvPr id="5" name="4 Imagen" descr="b-w-2026359_960_720.png"/>
          <p:cNvPicPr>
            <a:picLocks noChangeAspect="1"/>
          </p:cNvPicPr>
          <p:nvPr/>
        </p:nvPicPr>
        <p:blipFill>
          <a:blip r:embed="rId3" cstate="print">
            <a:lum bright="-40000" contrast="40000"/>
          </a:blip>
          <a:stretch>
            <a:fillRect/>
          </a:stretch>
        </p:blipFill>
        <p:spPr>
          <a:xfrm>
            <a:off x="3786182" y="0"/>
            <a:ext cx="788427" cy="785799"/>
          </a:xfrm>
          <a:prstGeom prst="rect">
            <a:avLst/>
          </a:prstGeom>
        </p:spPr>
      </p:pic>
      <p:pic>
        <p:nvPicPr>
          <p:cNvPr id="6" name="5 Imagen" descr="b-w-2026359_960_720.png"/>
          <p:cNvPicPr>
            <a:picLocks noChangeAspect="1"/>
          </p:cNvPicPr>
          <p:nvPr/>
        </p:nvPicPr>
        <p:blipFill>
          <a:blip r:embed="rId3" cstate="print">
            <a:lum bright="-40000" contrast="40000"/>
          </a:blip>
          <a:stretch>
            <a:fillRect/>
          </a:stretch>
        </p:blipFill>
        <p:spPr>
          <a:xfrm>
            <a:off x="4643438" y="857238"/>
            <a:ext cx="788427" cy="785799"/>
          </a:xfrm>
          <a:prstGeom prst="rect">
            <a:avLst/>
          </a:prstGeom>
        </p:spPr>
      </p:pic>
      <p:pic>
        <p:nvPicPr>
          <p:cNvPr id="7" name="6 Imagen" descr="b-w-2026359_960_720.png"/>
          <p:cNvPicPr>
            <a:picLocks noChangeAspect="1"/>
          </p:cNvPicPr>
          <p:nvPr/>
        </p:nvPicPr>
        <p:blipFill>
          <a:blip r:embed="rId3" cstate="print">
            <a:lum bright="10000" contrast="40000"/>
          </a:blip>
          <a:stretch>
            <a:fillRect/>
          </a:stretch>
        </p:blipFill>
        <p:spPr>
          <a:xfrm>
            <a:off x="3786182" y="2500312"/>
            <a:ext cx="788427" cy="785799"/>
          </a:xfrm>
          <a:prstGeom prst="rect">
            <a:avLst/>
          </a:prstGeom>
        </p:spPr>
      </p:pic>
      <p:pic>
        <p:nvPicPr>
          <p:cNvPr id="8" name="7 Imagen" descr="b-w-2026359_960_720.png"/>
          <p:cNvPicPr>
            <a:picLocks noChangeAspect="1"/>
          </p:cNvPicPr>
          <p:nvPr/>
        </p:nvPicPr>
        <p:blipFill>
          <a:blip r:embed="rId3" cstate="print">
            <a:lum bright="10000" contrast="40000"/>
          </a:blip>
          <a:stretch>
            <a:fillRect/>
          </a:stretch>
        </p:blipFill>
        <p:spPr>
          <a:xfrm>
            <a:off x="4643438" y="1714494"/>
            <a:ext cx="788427" cy="785799"/>
          </a:xfrm>
          <a:prstGeom prst="rect">
            <a:avLst/>
          </a:prstGeom>
        </p:spPr>
      </p:pic>
      <p:pic>
        <p:nvPicPr>
          <p:cNvPr id="9" name="8 Imagen" descr="b-w-2026359_960_720.png"/>
          <p:cNvPicPr>
            <a:picLocks noChangeAspect="1"/>
          </p:cNvPicPr>
          <p:nvPr/>
        </p:nvPicPr>
        <p:blipFill>
          <a:blip r:embed="rId3" cstate="print">
            <a:lum bright="-40000" contrast="40000"/>
          </a:blip>
          <a:stretch>
            <a:fillRect/>
          </a:stretch>
        </p:blipFill>
        <p:spPr>
          <a:xfrm>
            <a:off x="2928926" y="2571750"/>
            <a:ext cx="788427" cy="785799"/>
          </a:xfrm>
          <a:prstGeom prst="rect">
            <a:avLst/>
          </a:prstGeom>
        </p:spPr>
      </p:pic>
      <p:pic>
        <p:nvPicPr>
          <p:cNvPr id="10" name="9 Imagen" descr="b-w-2026359_960_720.png"/>
          <p:cNvPicPr>
            <a:picLocks noChangeAspect="1"/>
          </p:cNvPicPr>
          <p:nvPr/>
        </p:nvPicPr>
        <p:blipFill>
          <a:blip r:embed="rId3" cstate="print">
            <a:lum bright="-40000" contrast="40000"/>
          </a:blip>
          <a:stretch>
            <a:fillRect/>
          </a:stretch>
        </p:blipFill>
        <p:spPr>
          <a:xfrm>
            <a:off x="4643438" y="2571750"/>
            <a:ext cx="788427" cy="785799"/>
          </a:xfrm>
          <a:prstGeom prst="rect">
            <a:avLst/>
          </a:prstGeom>
        </p:spPr>
      </p:pic>
      <p:pic>
        <p:nvPicPr>
          <p:cNvPr id="11" name="10 Imagen" descr="b-w-2026359_960_720.png"/>
          <p:cNvPicPr>
            <a:picLocks noChangeAspect="1"/>
          </p:cNvPicPr>
          <p:nvPr/>
        </p:nvPicPr>
        <p:blipFill>
          <a:blip r:embed="rId3" cstate="print">
            <a:lum bright="10000" contrast="40000"/>
          </a:blip>
          <a:stretch>
            <a:fillRect/>
          </a:stretch>
        </p:blipFill>
        <p:spPr>
          <a:xfrm>
            <a:off x="3786182" y="4357701"/>
            <a:ext cx="788427" cy="785799"/>
          </a:xfrm>
          <a:prstGeom prst="rect">
            <a:avLst/>
          </a:prstGeom>
        </p:spPr>
      </p:pic>
      <p:pic>
        <p:nvPicPr>
          <p:cNvPr id="12" name="11 Imagen" descr="b-w-2026359_960_720.png"/>
          <p:cNvPicPr>
            <a:picLocks noChangeAspect="1"/>
          </p:cNvPicPr>
          <p:nvPr/>
        </p:nvPicPr>
        <p:blipFill>
          <a:blip r:embed="rId3" cstate="print">
            <a:lum bright="10000" contrast="40000"/>
          </a:blip>
          <a:stretch>
            <a:fillRect/>
          </a:stretch>
        </p:blipFill>
        <p:spPr>
          <a:xfrm>
            <a:off x="4643438" y="3429006"/>
            <a:ext cx="788427" cy="785799"/>
          </a:xfrm>
          <a:prstGeom prst="rect">
            <a:avLst/>
          </a:prstGeom>
        </p:spPr>
      </p:pic>
      <p:pic>
        <p:nvPicPr>
          <p:cNvPr id="13" name="12 Imagen" descr="b-w-2026359_960_720.png"/>
          <p:cNvPicPr>
            <a:picLocks noChangeAspect="1"/>
          </p:cNvPicPr>
          <p:nvPr/>
        </p:nvPicPr>
        <p:blipFill>
          <a:blip r:embed="rId3" cstate="print">
            <a:lum bright="-40000" contrast="40000"/>
          </a:blip>
          <a:stretch>
            <a:fillRect/>
          </a:stretch>
        </p:blipFill>
        <p:spPr>
          <a:xfrm>
            <a:off x="3786182" y="3429006"/>
            <a:ext cx="788427" cy="785799"/>
          </a:xfrm>
          <a:prstGeom prst="rect">
            <a:avLst/>
          </a:prstGeom>
        </p:spPr>
      </p:pic>
      <p:pic>
        <p:nvPicPr>
          <p:cNvPr id="14" name="13 Imagen" descr="b-w-2026359_960_720.png"/>
          <p:cNvPicPr>
            <a:picLocks noChangeAspect="1"/>
          </p:cNvPicPr>
          <p:nvPr/>
        </p:nvPicPr>
        <p:blipFill>
          <a:blip r:embed="rId3" cstate="print">
            <a:lum bright="-40000" contrast="40000"/>
          </a:blip>
          <a:stretch>
            <a:fillRect/>
          </a:stretch>
        </p:blipFill>
        <p:spPr>
          <a:xfrm>
            <a:off x="4643438" y="4357701"/>
            <a:ext cx="788427" cy="785799"/>
          </a:xfrm>
          <a:prstGeom prst="rect">
            <a:avLst/>
          </a:prstGeom>
        </p:spPr>
      </p:pic>
      <p:pic>
        <p:nvPicPr>
          <p:cNvPr id="15" name="14 Imagen" descr="b-w-2026359_960_720.png"/>
          <p:cNvPicPr>
            <a:picLocks noChangeAspect="1"/>
          </p:cNvPicPr>
          <p:nvPr/>
        </p:nvPicPr>
        <p:blipFill>
          <a:blip r:embed="rId3" cstate="print">
            <a:lum bright="10000" contrast="40000"/>
          </a:blip>
          <a:stretch>
            <a:fillRect/>
          </a:stretch>
        </p:blipFill>
        <p:spPr>
          <a:xfrm>
            <a:off x="2928926" y="0"/>
            <a:ext cx="788427" cy="785799"/>
          </a:xfrm>
          <a:prstGeom prst="rect">
            <a:avLst/>
          </a:prstGeom>
        </p:spPr>
      </p:pic>
      <p:pic>
        <p:nvPicPr>
          <p:cNvPr id="16" name="15 Imagen" descr="b-w-2026359_960_720.png"/>
          <p:cNvPicPr>
            <a:picLocks noChangeAspect="1"/>
          </p:cNvPicPr>
          <p:nvPr/>
        </p:nvPicPr>
        <p:blipFill>
          <a:blip r:embed="rId3" cstate="print">
            <a:lum bright="-40000" contrast="40000"/>
          </a:blip>
          <a:stretch>
            <a:fillRect/>
          </a:stretch>
        </p:blipFill>
        <p:spPr>
          <a:xfrm>
            <a:off x="2928926" y="857238"/>
            <a:ext cx="788427" cy="785799"/>
          </a:xfrm>
          <a:prstGeom prst="rect">
            <a:avLst/>
          </a:prstGeom>
        </p:spPr>
      </p:pic>
      <p:pic>
        <p:nvPicPr>
          <p:cNvPr id="17" name="16 Imagen" descr="b-w-2026359_960_720.png"/>
          <p:cNvPicPr>
            <a:picLocks noChangeAspect="1"/>
          </p:cNvPicPr>
          <p:nvPr/>
        </p:nvPicPr>
        <p:blipFill>
          <a:blip r:embed="rId3" cstate="print">
            <a:lum bright="10000" contrast="40000"/>
          </a:blip>
          <a:stretch>
            <a:fillRect/>
          </a:stretch>
        </p:blipFill>
        <p:spPr>
          <a:xfrm>
            <a:off x="2928926" y="1714494"/>
            <a:ext cx="788427" cy="785799"/>
          </a:xfrm>
          <a:prstGeom prst="rect">
            <a:avLst/>
          </a:prstGeom>
        </p:spPr>
      </p:pic>
      <p:pic>
        <p:nvPicPr>
          <p:cNvPr id="18" name="17 Imagen" descr="b-w-2026359_960_720.png"/>
          <p:cNvPicPr>
            <a:picLocks noChangeAspect="1"/>
          </p:cNvPicPr>
          <p:nvPr/>
        </p:nvPicPr>
        <p:blipFill>
          <a:blip r:embed="rId3" cstate="print">
            <a:lum bright="-40000" contrast="40000"/>
          </a:blip>
          <a:stretch>
            <a:fillRect/>
          </a:stretch>
        </p:blipFill>
        <p:spPr>
          <a:xfrm>
            <a:off x="3786182" y="1643056"/>
            <a:ext cx="788427" cy="785799"/>
          </a:xfrm>
          <a:prstGeom prst="rect">
            <a:avLst/>
          </a:prstGeom>
        </p:spPr>
      </p:pic>
      <p:pic>
        <p:nvPicPr>
          <p:cNvPr id="19" name="18 Imagen" descr="b-w-2026359_960_720.png"/>
          <p:cNvPicPr>
            <a:picLocks noChangeAspect="1"/>
          </p:cNvPicPr>
          <p:nvPr/>
        </p:nvPicPr>
        <p:blipFill>
          <a:blip r:embed="rId3" cstate="print">
            <a:lum bright="10000" contrast="40000"/>
          </a:blip>
          <a:stretch>
            <a:fillRect/>
          </a:stretch>
        </p:blipFill>
        <p:spPr>
          <a:xfrm>
            <a:off x="2928926" y="3429006"/>
            <a:ext cx="788427" cy="785799"/>
          </a:xfrm>
          <a:prstGeom prst="rect">
            <a:avLst/>
          </a:prstGeom>
        </p:spPr>
      </p:pic>
      <p:pic>
        <p:nvPicPr>
          <p:cNvPr id="20" name="19 Imagen" descr="b-w-2026359_960_720.png"/>
          <p:cNvPicPr>
            <a:picLocks noChangeAspect="1"/>
          </p:cNvPicPr>
          <p:nvPr/>
        </p:nvPicPr>
        <p:blipFill>
          <a:blip r:embed="rId3" cstate="print">
            <a:lum bright="-40000" contrast="40000"/>
          </a:blip>
          <a:stretch>
            <a:fillRect/>
          </a:stretch>
        </p:blipFill>
        <p:spPr>
          <a:xfrm>
            <a:off x="2928926" y="4357701"/>
            <a:ext cx="788427" cy="785799"/>
          </a:xfrm>
          <a:prstGeom prst="rect">
            <a:avLst/>
          </a:prstGeom>
        </p:spPr>
      </p:pic>
      <p:pic>
        <p:nvPicPr>
          <p:cNvPr id="21" name="20 Imagen" descr="b-w-2026359_960_720.png"/>
          <p:cNvPicPr>
            <a:picLocks noChangeAspect="1"/>
          </p:cNvPicPr>
          <p:nvPr/>
        </p:nvPicPr>
        <p:blipFill>
          <a:blip r:embed="rId3" cstate="print">
            <a:lum bright="10000" contrast="40000"/>
          </a:blip>
          <a:stretch>
            <a:fillRect/>
          </a:stretch>
        </p:blipFill>
        <p:spPr>
          <a:xfrm>
            <a:off x="5572132" y="928676"/>
            <a:ext cx="788427" cy="785799"/>
          </a:xfrm>
          <a:prstGeom prst="rect">
            <a:avLst/>
          </a:prstGeom>
        </p:spPr>
      </p:pic>
      <p:pic>
        <p:nvPicPr>
          <p:cNvPr id="22" name="21 Imagen" descr="b-w-2026359_960_720.png"/>
          <p:cNvPicPr>
            <a:picLocks noChangeAspect="1"/>
          </p:cNvPicPr>
          <p:nvPr/>
        </p:nvPicPr>
        <p:blipFill>
          <a:blip r:embed="rId3" cstate="print">
            <a:lum bright="-40000" contrast="40000"/>
          </a:blip>
          <a:stretch>
            <a:fillRect/>
          </a:stretch>
        </p:blipFill>
        <p:spPr>
          <a:xfrm>
            <a:off x="5572132" y="0"/>
            <a:ext cx="788427" cy="785799"/>
          </a:xfrm>
          <a:prstGeom prst="rect">
            <a:avLst/>
          </a:prstGeom>
        </p:spPr>
      </p:pic>
      <p:pic>
        <p:nvPicPr>
          <p:cNvPr id="23" name="22 Imagen" descr="b-w-2026359_960_720.png"/>
          <p:cNvPicPr>
            <a:picLocks noChangeAspect="1"/>
          </p:cNvPicPr>
          <p:nvPr/>
        </p:nvPicPr>
        <p:blipFill>
          <a:blip r:embed="rId3" cstate="print">
            <a:lum bright="10000" contrast="40000"/>
          </a:blip>
          <a:stretch>
            <a:fillRect/>
          </a:stretch>
        </p:blipFill>
        <p:spPr>
          <a:xfrm>
            <a:off x="5643570" y="4357701"/>
            <a:ext cx="788427" cy="785799"/>
          </a:xfrm>
          <a:prstGeom prst="rect">
            <a:avLst/>
          </a:prstGeom>
        </p:spPr>
      </p:pic>
      <p:pic>
        <p:nvPicPr>
          <p:cNvPr id="24" name="23 Imagen" descr="b-w-2026359_960_720.png"/>
          <p:cNvPicPr>
            <a:picLocks noChangeAspect="1"/>
          </p:cNvPicPr>
          <p:nvPr/>
        </p:nvPicPr>
        <p:blipFill>
          <a:blip r:embed="rId3" cstate="print">
            <a:lum bright="-40000" contrast="40000"/>
          </a:blip>
          <a:stretch>
            <a:fillRect/>
          </a:stretch>
        </p:blipFill>
        <p:spPr>
          <a:xfrm>
            <a:off x="5572132" y="1785932"/>
            <a:ext cx="788427" cy="785799"/>
          </a:xfrm>
          <a:prstGeom prst="rect">
            <a:avLst/>
          </a:prstGeom>
        </p:spPr>
      </p:pic>
      <p:pic>
        <p:nvPicPr>
          <p:cNvPr id="25" name="24 Imagen" descr="b-w-2026359_960_720.png"/>
          <p:cNvPicPr>
            <a:picLocks noChangeAspect="1"/>
          </p:cNvPicPr>
          <p:nvPr/>
        </p:nvPicPr>
        <p:blipFill>
          <a:blip r:embed="rId3" cstate="print">
            <a:lum bright="10000" contrast="40000"/>
          </a:blip>
          <a:stretch>
            <a:fillRect/>
          </a:stretch>
        </p:blipFill>
        <p:spPr>
          <a:xfrm>
            <a:off x="5572132" y="2571750"/>
            <a:ext cx="788427" cy="785799"/>
          </a:xfrm>
          <a:prstGeom prst="rect">
            <a:avLst/>
          </a:prstGeom>
        </p:spPr>
      </p:pic>
      <p:pic>
        <p:nvPicPr>
          <p:cNvPr id="26" name="25 Imagen" descr="b-w-2026359_960_720.png"/>
          <p:cNvPicPr>
            <a:picLocks noChangeAspect="1"/>
          </p:cNvPicPr>
          <p:nvPr/>
        </p:nvPicPr>
        <p:blipFill>
          <a:blip r:embed="rId3" cstate="print">
            <a:lum bright="-40000" contrast="40000"/>
          </a:blip>
          <a:stretch>
            <a:fillRect/>
          </a:stretch>
        </p:blipFill>
        <p:spPr>
          <a:xfrm>
            <a:off x="5572132" y="3429006"/>
            <a:ext cx="788427" cy="785799"/>
          </a:xfrm>
          <a:prstGeom prst="rect">
            <a:avLst/>
          </a:prstGeom>
        </p:spPr>
      </p:pic>
      <p:sp>
        <p:nvSpPr>
          <p:cNvPr id="27" name="26 Rectángulo"/>
          <p:cNvSpPr/>
          <p:nvPr/>
        </p:nvSpPr>
        <p:spPr>
          <a:xfrm>
            <a:off x="-642974" y="-500084"/>
            <a:ext cx="10215634" cy="6072230"/>
          </a:xfrm>
          <a:prstGeom prst="rect">
            <a:avLst/>
          </a:prstGeom>
          <a:gradFill flip="none" rotWithShape="1">
            <a:gsLst>
              <a:gs pos="47000">
                <a:srgbClr val="FFF200"/>
              </a:gs>
              <a:gs pos="45000">
                <a:srgbClr val="FF7A00"/>
              </a:gs>
              <a:gs pos="70000">
                <a:srgbClr val="FF0300"/>
              </a:gs>
              <a:gs pos="100000">
                <a:srgbClr val="4D0808"/>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7"/>
                                        </p:tgtEl>
                                        <p:attrNameLst>
                                          <p:attrName>style.visibility</p:attrName>
                                        </p:attrNameLst>
                                      </p:cBhvr>
                                      <p:to>
                                        <p:strVal val="hidden"/>
                                      </p:to>
                                    </p:set>
                                  </p:childTnLst>
                                </p:cTn>
                              </p:par>
                              <p:par>
                                <p:cTn id="7" presetID="2" presetClass="entr" presetSubtype="12"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0-#ppt_w/2"/>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12"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0-#ppt_w/2"/>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12"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0-#ppt_w/2"/>
                                          </p:val>
                                        </p:tav>
                                        <p:tav tm="100000">
                                          <p:val>
                                            <p:strVal val="#ppt_x"/>
                                          </p:val>
                                        </p:tav>
                                      </p:tavLst>
                                    </p:anim>
                                    <p:anim calcmode="lin" valueType="num">
                                      <p:cBhvr additive="base">
                                        <p:cTn id="18" dur="2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12"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0-#ppt_w/2"/>
                                          </p:val>
                                        </p:tav>
                                        <p:tav tm="100000">
                                          <p:val>
                                            <p:strVal val="#ppt_x"/>
                                          </p:val>
                                        </p:tav>
                                      </p:tavLst>
                                    </p:anim>
                                    <p:anim calcmode="lin" valueType="num">
                                      <p:cBhvr additive="base">
                                        <p:cTn id="22" dur="2000" fill="hold"/>
                                        <p:tgtEl>
                                          <p:spTgt spid="9"/>
                                        </p:tgtEl>
                                        <p:attrNameLst>
                                          <p:attrName>ppt_y</p:attrName>
                                        </p:attrNameLst>
                                      </p:cBhvr>
                                      <p:tavLst>
                                        <p:tav tm="0">
                                          <p:val>
                                            <p:strVal val="1+#ppt_h/2"/>
                                          </p:val>
                                        </p:tav>
                                        <p:tav tm="100000">
                                          <p:val>
                                            <p:strVal val="#ppt_y"/>
                                          </p:val>
                                        </p:tav>
                                      </p:tavLst>
                                    </p:anim>
                                  </p:childTnLst>
                                </p:cTn>
                              </p:par>
                              <p:par>
                                <p:cTn id="23" presetID="2" presetClass="entr" presetSubtype="12"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0-#ppt_w/2"/>
                                          </p:val>
                                        </p:tav>
                                        <p:tav tm="100000">
                                          <p:val>
                                            <p:strVal val="#ppt_x"/>
                                          </p:val>
                                        </p:tav>
                                      </p:tavLst>
                                    </p:anim>
                                    <p:anim calcmode="lin" valueType="num">
                                      <p:cBhvr additive="base">
                                        <p:cTn id="26" dur="2000" fill="hold"/>
                                        <p:tgtEl>
                                          <p:spTgt spid="11"/>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2000" fill="hold"/>
                                        <p:tgtEl>
                                          <p:spTgt spid="13"/>
                                        </p:tgtEl>
                                        <p:attrNameLst>
                                          <p:attrName>ppt_x</p:attrName>
                                        </p:attrNameLst>
                                      </p:cBhvr>
                                      <p:tavLst>
                                        <p:tav tm="0">
                                          <p:val>
                                            <p:strVal val="0-#ppt_w/2"/>
                                          </p:val>
                                        </p:tav>
                                        <p:tav tm="100000">
                                          <p:val>
                                            <p:strVal val="#ppt_x"/>
                                          </p:val>
                                        </p:tav>
                                      </p:tavLst>
                                    </p:anim>
                                    <p:anim calcmode="lin" valueType="num">
                                      <p:cBhvr additive="base">
                                        <p:cTn id="30" dur="2000" fill="hold"/>
                                        <p:tgtEl>
                                          <p:spTgt spid="13"/>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2000" fill="hold"/>
                                        <p:tgtEl>
                                          <p:spTgt spid="15"/>
                                        </p:tgtEl>
                                        <p:attrNameLst>
                                          <p:attrName>ppt_x</p:attrName>
                                        </p:attrNameLst>
                                      </p:cBhvr>
                                      <p:tavLst>
                                        <p:tav tm="0">
                                          <p:val>
                                            <p:strVal val="0-#ppt_w/2"/>
                                          </p:val>
                                        </p:tav>
                                        <p:tav tm="100000">
                                          <p:val>
                                            <p:strVal val="#ppt_x"/>
                                          </p:val>
                                        </p:tav>
                                      </p:tavLst>
                                    </p:anim>
                                    <p:anim calcmode="lin" valueType="num">
                                      <p:cBhvr additive="base">
                                        <p:cTn id="34" dur="2000" fill="hold"/>
                                        <p:tgtEl>
                                          <p:spTgt spid="15"/>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16"/>
                                        </p:tgtEl>
                                        <p:attrNameLst>
                                          <p:attrName>style.visibility</p:attrName>
                                        </p:attrNameLst>
                                      </p:cBhvr>
                                      <p:to>
                                        <p:strVal val="visible"/>
                                      </p:to>
                                    </p:set>
                                    <p:anim calcmode="lin" valueType="num">
                                      <p:cBhvr additive="base">
                                        <p:cTn id="37" dur="2000" fill="hold"/>
                                        <p:tgtEl>
                                          <p:spTgt spid="16"/>
                                        </p:tgtEl>
                                        <p:attrNameLst>
                                          <p:attrName>ppt_x</p:attrName>
                                        </p:attrNameLst>
                                      </p:cBhvr>
                                      <p:tavLst>
                                        <p:tav tm="0">
                                          <p:val>
                                            <p:strVal val="0-#ppt_w/2"/>
                                          </p:val>
                                        </p:tav>
                                        <p:tav tm="100000">
                                          <p:val>
                                            <p:strVal val="#ppt_x"/>
                                          </p:val>
                                        </p:tav>
                                      </p:tavLst>
                                    </p:anim>
                                    <p:anim calcmode="lin" valueType="num">
                                      <p:cBhvr additive="base">
                                        <p:cTn id="38" dur="2000" fill="hold"/>
                                        <p:tgtEl>
                                          <p:spTgt spid="16"/>
                                        </p:tgtEl>
                                        <p:attrNameLst>
                                          <p:attrName>ppt_y</p:attrName>
                                        </p:attrNameLst>
                                      </p:cBhvr>
                                      <p:tavLst>
                                        <p:tav tm="0">
                                          <p:val>
                                            <p:strVal val="1+#ppt_h/2"/>
                                          </p:val>
                                        </p:tav>
                                        <p:tav tm="100000">
                                          <p:val>
                                            <p:strVal val="#ppt_y"/>
                                          </p:val>
                                        </p:tav>
                                      </p:tavLst>
                                    </p:anim>
                                  </p:childTnLst>
                                </p:cTn>
                              </p:par>
                              <p:par>
                                <p:cTn id="39" presetID="2" presetClass="entr" presetSubtype="12" fill="hold" nodeType="withEffect">
                                  <p:stCondLst>
                                    <p:cond delay="0"/>
                                  </p:stCondLst>
                                  <p:childTnLst>
                                    <p:set>
                                      <p:cBhvr>
                                        <p:cTn id="40" dur="1" fill="hold">
                                          <p:stCondLst>
                                            <p:cond delay="0"/>
                                          </p:stCondLst>
                                        </p:cTn>
                                        <p:tgtEl>
                                          <p:spTgt spid="17"/>
                                        </p:tgtEl>
                                        <p:attrNameLst>
                                          <p:attrName>style.visibility</p:attrName>
                                        </p:attrNameLst>
                                      </p:cBhvr>
                                      <p:to>
                                        <p:strVal val="visible"/>
                                      </p:to>
                                    </p:set>
                                    <p:anim calcmode="lin" valueType="num">
                                      <p:cBhvr additive="base">
                                        <p:cTn id="41" dur="2000" fill="hold"/>
                                        <p:tgtEl>
                                          <p:spTgt spid="17"/>
                                        </p:tgtEl>
                                        <p:attrNameLst>
                                          <p:attrName>ppt_x</p:attrName>
                                        </p:attrNameLst>
                                      </p:cBhvr>
                                      <p:tavLst>
                                        <p:tav tm="0">
                                          <p:val>
                                            <p:strVal val="0-#ppt_w/2"/>
                                          </p:val>
                                        </p:tav>
                                        <p:tav tm="100000">
                                          <p:val>
                                            <p:strVal val="#ppt_x"/>
                                          </p:val>
                                        </p:tav>
                                      </p:tavLst>
                                    </p:anim>
                                    <p:anim calcmode="lin" valueType="num">
                                      <p:cBhvr additive="base">
                                        <p:cTn id="42" dur="2000" fill="hold"/>
                                        <p:tgtEl>
                                          <p:spTgt spid="17"/>
                                        </p:tgtEl>
                                        <p:attrNameLst>
                                          <p:attrName>ppt_y</p:attrName>
                                        </p:attrNameLst>
                                      </p:cBhvr>
                                      <p:tavLst>
                                        <p:tav tm="0">
                                          <p:val>
                                            <p:strVal val="1+#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18"/>
                                        </p:tgtEl>
                                        <p:attrNameLst>
                                          <p:attrName>style.visibility</p:attrName>
                                        </p:attrNameLst>
                                      </p:cBhvr>
                                      <p:to>
                                        <p:strVal val="visible"/>
                                      </p:to>
                                    </p:set>
                                    <p:anim calcmode="lin" valueType="num">
                                      <p:cBhvr additive="base">
                                        <p:cTn id="45" dur="2000" fill="hold"/>
                                        <p:tgtEl>
                                          <p:spTgt spid="18"/>
                                        </p:tgtEl>
                                        <p:attrNameLst>
                                          <p:attrName>ppt_x</p:attrName>
                                        </p:attrNameLst>
                                      </p:cBhvr>
                                      <p:tavLst>
                                        <p:tav tm="0">
                                          <p:val>
                                            <p:strVal val="0-#ppt_w/2"/>
                                          </p:val>
                                        </p:tav>
                                        <p:tav tm="100000">
                                          <p:val>
                                            <p:strVal val="#ppt_x"/>
                                          </p:val>
                                        </p:tav>
                                      </p:tavLst>
                                    </p:anim>
                                    <p:anim calcmode="lin" valueType="num">
                                      <p:cBhvr additive="base">
                                        <p:cTn id="46" dur="2000" fill="hold"/>
                                        <p:tgtEl>
                                          <p:spTgt spid="18"/>
                                        </p:tgtEl>
                                        <p:attrNameLst>
                                          <p:attrName>ppt_y</p:attrName>
                                        </p:attrNameLst>
                                      </p:cBhvr>
                                      <p:tavLst>
                                        <p:tav tm="0">
                                          <p:val>
                                            <p:strVal val="1+#ppt_h/2"/>
                                          </p:val>
                                        </p:tav>
                                        <p:tav tm="100000">
                                          <p:val>
                                            <p:strVal val="#ppt_y"/>
                                          </p:val>
                                        </p:tav>
                                      </p:tavLst>
                                    </p:anim>
                                  </p:childTnLst>
                                </p:cTn>
                              </p:par>
                              <p:par>
                                <p:cTn id="47" presetID="2" presetClass="entr" presetSubtype="12" fill="hold" nodeType="withEffect">
                                  <p:stCondLst>
                                    <p:cond delay="0"/>
                                  </p:stCondLst>
                                  <p:childTnLst>
                                    <p:set>
                                      <p:cBhvr>
                                        <p:cTn id="48" dur="1" fill="hold">
                                          <p:stCondLst>
                                            <p:cond delay="0"/>
                                          </p:stCondLst>
                                        </p:cTn>
                                        <p:tgtEl>
                                          <p:spTgt spid="19"/>
                                        </p:tgtEl>
                                        <p:attrNameLst>
                                          <p:attrName>style.visibility</p:attrName>
                                        </p:attrNameLst>
                                      </p:cBhvr>
                                      <p:to>
                                        <p:strVal val="visible"/>
                                      </p:to>
                                    </p:set>
                                    <p:anim calcmode="lin" valueType="num">
                                      <p:cBhvr additive="base">
                                        <p:cTn id="49" dur="2000" fill="hold"/>
                                        <p:tgtEl>
                                          <p:spTgt spid="19"/>
                                        </p:tgtEl>
                                        <p:attrNameLst>
                                          <p:attrName>ppt_x</p:attrName>
                                        </p:attrNameLst>
                                      </p:cBhvr>
                                      <p:tavLst>
                                        <p:tav tm="0">
                                          <p:val>
                                            <p:strVal val="0-#ppt_w/2"/>
                                          </p:val>
                                        </p:tav>
                                        <p:tav tm="100000">
                                          <p:val>
                                            <p:strVal val="#ppt_x"/>
                                          </p:val>
                                        </p:tav>
                                      </p:tavLst>
                                    </p:anim>
                                    <p:anim calcmode="lin" valueType="num">
                                      <p:cBhvr additive="base">
                                        <p:cTn id="50" dur="2000" fill="hold"/>
                                        <p:tgtEl>
                                          <p:spTgt spid="19"/>
                                        </p:tgtEl>
                                        <p:attrNameLst>
                                          <p:attrName>ppt_y</p:attrName>
                                        </p:attrNameLst>
                                      </p:cBhvr>
                                      <p:tavLst>
                                        <p:tav tm="0">
                                          <p:val>
                                            <p:strVal val="1+#ppt_h/2"/>
                                          </p:val>
                                        </p:tav>
                                        <p:tav tm="100000">
                                          <p:val>
                                            <p:strVal val="#ppt_y"/>
                                          </p:val>
                                        </p:tav>
                                      </p:tavLst>
                                    </p:anim>
                                  </p:childTnLst>
                                </p:cTn>
                              </p:par>
                              <p:par>
                                <p:cTn id="51" presetID="2" presetClass="entr" presetSubtype="12" fill="hold" nodeType="withEffect">
                                  <p:stCondLst>
                                    <p:cond delay="0"/>
                                  </p:stCondLst>
                                  <p:childTnLst>
                                    <p:set>
                                      <p:cBhvr>
                                        <p:cTn id="52" dur="1" fill="hold">
                                          <p:stCondLst>
                                            <p:cond delay="0"/>
                                          </p:stCondLst>
                                        </p:cTn>
                                        <p:tgtEl>
                                          <p:spTgt spid="20"/>
                                        </p:tgtEl>
                                        <p:attrNameLst>
                                          <p:attrName>style.visibility</p:attrName>
                                        </p:attrNameLst>
                                      </p:cBhvr>
                                      <p:to>
                                        <p:strVal val="visible"/>
                                      </p:to>
                                    </p:set>
                                    <p:anim calcmode="lin" valueType="num">
                                      <p:cBhvr additive="base">
                                        <p:cTn id="53" dur="2000" fill="hold"/>
                                        <p:tgtEl>
                                          <p:spTgt spid="20"/>
                                        </p:tgtEl>
                                        <p:attrNameLst>
                                          <p:attrName>ppt_x</p:attrName>
                                        </p:attrNameLst>
                                      </p:cBhvr>
                                      <p:tavLst>
                                        <p:tav tm="0">
                                          <p:val>
                                            <p:strVal val="0-#ppt_w/2"/>
                                          </p:val>
                                        </p:tav>
                                        <p:tav tm="100000">
                                          <p:val>
                                            <p:strVal val="#ppt_x"/>
                                          </p:val>
                                        </p:tav>
                                      </p:tavLst>
                                    </p:anim>
                                    <p:anim calcmode="lin" valueType="num">
                                      <p:cBhvr additive="base">
                                        <p:cTn id="54" dur="2000" fill="hold"/>
                                        <p:tgtEl>
                                          <p:spTgt spid="20"/>
                                        </p:tgtEl>
                                        <p:attrNameLst>
                                          <p:attrName>ppt_y</p:attrName>
                                        </p:attrNameLst>
                                      </p:cBhvr>
                                      <p:tavLst>
                                        <p:tav tm="0">
                                          <p:val>
                                            <p:strVal val="1+#ppt_h/2"/>
                                          </p:val>
                                        </p:tav>
                                        <p:tav tm="100000">
                                          <p:val>
                                            <p:strVal val="#ppt_y"/>
                                          </p:val>
                                        </p:tav>
                                      </p:tavLst>
                                    </p:anim>
                                  </p:childTnLst>
                                </p:cTn>
                              </p:par>
                              <p:par>
                                <p:cTn id="55" presetID="2" presetClass="entr" presetSubtype="6" fill="hold" nodeType="withEffect">
                                  <p:stCondLst>
                                    <p:cond delay="0"/>
                                  </p:stCondLst>
                                  <p:childTnLst>
                                    <p:set>
                                      <p:cBhvr>
                                        <p:cTn id="56" dur="1" fill="hold">
                                          <p:stCondLst>
                                            <p:cond delay="0"/>
                                          </p:stCondLst>
                                        </p:cTn>
                                        <p:tgtEl>
                                          <p:spTgt spid="4"/>
                                        </p:tgtEl>
                                        <p:attrNameLst>
                                          <p:attrName>style.visibility</p:attrName>
                                        </p:attrNameLst>
                                      </p:cBhvr>
                                      <p:to>
                                        <p:strVal val="visible"/>
                                      </p:to>
                                    </p:set>
                                    <p:anim calcmode="lin" valueType="num">
                                      <p:cBhvr additive="base">
                                        <p:cTn id="57" dur="2000" fill="hold"/>
                                        <p:tgtEl>
                                          <p:spTgt spid="4"/>
                                        </p:tgtEl>
                                        <p:attrNameLst>
                                          <p:attrName>ppt_x</p:attrName>
                                        </p:attrNameLst>
                                      </p:cBhvr>
                                      <p:tavLst>
                                        <p:tav tm="0">
                                          <p:val>
                                            <p:strVal val="1+#ppt_w/2"/>
                                          </p:val>
                                        </p:tav>
                                        <p:tav tm="100000">
                                          <p:val>
                                            <p:strVal val="#ppt_x"/>
                                          </p:val>
                                        </p:tav>
                                      </p:tavLst>
                                    </p:anim>
                                    <p:anim calcmode="lin" valueType="num">
                                      <p:cBhvr additive="base">
                                        <p:cTn id="58" dur="2000" fill="hold"/>
                                        <p:tgtEl>
                                          <p:spTgt spid="4"/>
                                        </p:tgtEl>
                                        <p:attrNameLst>
                                          <p:attrName>ppt_y</p:attrName>
                                        </p:attrNameLst>
                                      </p:cBhvr>
                                      <p:tavLst>
                                        <p:tav tm="0">
                                          <p:val>
                                            <p:strVal val="1+#ppt_h/2"/>
                                          </p:val>
                                        </p:tav>
                                        <p:tav tm="100000">
                                          <p:val>
                                            <p:strVal val="#ppt_y"/>
                                          </p:val>
                                        </p:tav>
                                      </p:tavLst>
                                    </p:anim>
                                  </p:childTnLst>
                                </p:cTn>
                              </p:par>
                              <p:par>
                                <p:cTn id="59" presetID="2" presetClass="entr" presetSubtype="6" fill="hold" nodeType="withEffect">
                                  <p:stCondLst>
                                    <p:cond delay="0"/>
                                  </p:stCondLst>
                                  <p:childTnLst>
                                    <p:set>
                                      <p:cBhvr>
                                        <p:cTn id="60" dur="1" fill="hold">
                                          <p:stCondLst>
                                            <p:cond delay="0"/>
                                          </p:stCondLst>
                                        </p:cTn>
                                        <p:tgtEl>
                                          <p:spTgt spid="6"/>
                                        </p:tgtEl>
                                        <p:attrNameLst>
                                          <p:attrName>style.visibility</p:attrName>
                                        </p:attrNameLst>
                                      </p:cBhvr>
                                      <p:to>
                                        <p:strVal val="visible"/>
                                      </p:to>
                                    </p:set>
                                    <p:anim calcmode="lin" valueType="num">
                                      <p:cBhvr additive="base">
                                        <p:cTn id="61" dur="2000" fill="hold"/>
                                        <p:tgtEl>
                                          <p:spTgt spid="6"/>
                                        </p:tgtEl>
                                        <p:attrNameLst>
                                          <p:attrName>ppt_x</p:attrName>
                                        </p:attrNameLst>
                                      </p:cBhvr>
                                      <p:tavLst>
                                        <p:tav tm="0">
                                          <p:val>
                                            <p:strVal val="1+#ppt_w/2"/>
                                          </p:val>
                                        </p:tav>
                                        <p:tav tm="100000">
                                          <p:val>
                                            <p:strVal val="#ppt_x"/>
                                          </p:val>
                                        </p:tav>
                                      </p:tavLst>
                                    </p:anim>
                                    <p:anim calcmode="lin" valueType="num">
                                      <p:cBhvr additive="base">
                                        <p:cTn id="62" dur="2000" fill="hold"/>
                                        <p:tgtEl>
                                          <p:spTgt spid="6"/>
                                        </p:tgtEl>
                                        <p:attrNameLst>
                                          <p:attrName>ppt_y</p:attrName>
                                        </p:attrNameLst>
                                      </p:cBhvr>
                                      <p:tavLst>
                                        <p:tav tm="0">
                                          <p:val>
                                            <p:strVal val="1+#ppt_h/2"/>
                                          </p:val>
                                        </p:tav>
                                        <p:tav tm="100000">
                                          <p:val>
                                            <p:strVal val="#ppt_y"/>
                                          </p:val>
                                        </p:tav>
                                      </p:tavLst>
                                    </p:anim>
                                  </p:childTnLst>
                                </p:cTn>
                              </p:par>
                              <p:par>
                                <p:cTn id="63" presetID="2" presetClass="entr" presetSubtype="6" fill="hold" nodeType="withEffect">
                                  <p:stCondLst>
                                    <p:cond delay="0"/>
                                  </p:stCondLst>
                                  <p:childTnLst>
                                    <p:set>
                                      <p:cBhvr>
                                        <p:cTn id="64" dur="1" fill="hold">
                                          <p:stCondLst>
                                            <p:cond delay="0"/>
                                          </p:stCondLst>
                                        </p:cTn>
                                        <p:tgtEl>
                                          <p:spTgt spid="8"/>
                                        </p:tgtEl>
                                        <p:attrNameLst>
                                          <p:attrName>style.visibility</p:attrName>
                                        </p:attrNameLst>
                                      </p:cBhvr>
                                      <p:to>
                                        <p:strVal val="visible"/>
                                      </p:to>
                                    </p:set>
                                    <p:anim calcmode="lin" valueType="num">
                                      <p:cBhvr additive="base">
                                        <p:cTn id="65" dur="2000" fill="hold"/>
                                        <p:tgtEl>
                                          <p:spTgt spid="8"/>
                                        </p:tgtEl>
                                        <p:attrNameLst>
                                          <p:attrName>ppt_x</p:attrName>
                                        </p:attrNameLst>
                                      </p:cBhvr>
                                      <p:tavLst>
                                        <p:tav tm="0">
                                          <p:val>
                                            <p:strVal val="1+#ppt_w/2"/>
                                          </p:val>
                                        </p:tav>
                                        <p:tav tm="100000">
                                          <p:val>
                                            <p:strVal val="#ppt_x"/>
                                          </p:val>
                                        </p:tav>
                                      </p:tavLst>
                                    </p:anim>
                                    <p:anim calcmode="lin" valueType="num">
                                      <p:cBhvr additive="base">
                                        <p:cTn id="66" dur="2000" fill="hold"/>
                                        <p:tgtEl>
                                          <p:spTgt spid="8"/>
                                        </p:tgtEl>
                                        <p:attrNameLst>
                                          <p:attrName>ppt_y</p:attrName>
                                        </p:attrNameLst>
                                      </p:cBhvr>
                                      <p:tavLst>
                                        <p:tav tm="0">
                                          <p:val>
                                            <p:strVal val="1+#ppt_h/2"/>
                                          </p:val>
                                        </p:tav>
                                        <p:tav tm="100000">
                                          <p:val>
                                            <p:strVal val="#ppt_y"/>
                                          </p:val>
                                        </p:tav>
                                      </p:tavLst>
                                    </p:anim>
                                  </p:childTnLst>
                                </p:cTn>
                              </p:par>
                              <p:par>
                                <p:cTn id="67" presetID="2" presetClass="entr" presetSubtype="6" fill="hold" nodeType="withEffect">
                                  <p:stCondLst>
                                    <p:cond delay="0"/>
                                  </p:stCondLst>
                                  <p:childTnLst>
                                    <p:set>
                                      <p:cBhvr>
                                        <p:cTn id="68" dur="1" fill="hold">
                                          <p:stCondLst>
                                            <p:cond delay="0"/>
                                          </p:stCondLst>
                                        </p:cTn>
                                        <p:tgtEl>
                                          <p:spTgt spid="10"/>
                                        </p:tgtEl>
                                        <p:attrNameLst>
                                          <p:attrName>style.visibility</p:attrName>
                                        </p:attrNameLst>
                                      </p:cBhvr>
                                      <p:to>
                                        <p:strVal val="visible"/>
                                      </p:to>
                                    </p:set>
                                    <p:anim calcmode="lin" valueType="num">
                                      <p:cBhvr additive="base">
                                        <p:cTn id="69" dur="2000" fill="hold"/>
                                        <p:tgtEl>
                                          <p:spTgt spid="10"/>
                                        </p:tgtEl>
                                        <p:attrNameLst>
                                          <p:attrName>ppt_x</p:attrName>
                                        </p:attrNameLst>
                                      </p:cBhvr>
                                      <p:tavLst>
                                        <p:tav tm="0">
                                          <p:val>
                                            <p:strVal val="1+#ppt_w/2"/>
                                          </p:val>
                                        </p:tav>
                                        <p:tav tm="100000">
                                          <p:val>
                                            <p:strVal val="#ppt_x"/>
                                          </p:val>
                                        </p:tav>
                                      </p:tavLst>
                                    </p:anim>
                                    <p:anim calcmode="lin" valueType="num">
                                      <p:cBhvr additive="base">
                                        <p:cTn id="70" dur="2000" fill="hold"/>
                                        <p:tgtEl>
                                          <p:spTgt spid="10"/>
                                        </p:tgtEl>
                                        <p:attrNameLst>
                                          <p:attrName>ppt_y</p:attrName>
                                        </p:attrNameLst>
                                      </p:cBhvr>
                                      <p:tavLst>
                                        <p:tav tm="0">
                                          <p:val>
                                            <p:strVal val="1+#ppt_h/2"/>
                                          </p:val>
                                        </p:tav>
                                        <p:tav tm="100000">
                                          <p:val>
                                            <p:strVal val="#ppt_y"/>
                                          </p:val>
                                        </p:tav>
                                      </p:tavLst>
                                    </p:anim>
                                  </p:childTnLst>
                                </p:cTn>
                              </p:par>
                              <p:par>
                                <p:cTn id="71" presetID="2" presetClass="entr" presetSubtype="6" fill="hold" nodeType="withEffect">
                                  <p:stCondLst>
                                    <p:cond delay="0"/>
                                  </p:stCondLst>
                                  <p:childTnLst>
                                    <p:set>
                                      <p:cBhvr>
                                        <p:cTn id="72" dur="1" fill="hold">
                                          <p:stCondLst>
                                            <p:cond delay="0"/>
                                          </p:stCondLst>
                                        </p:cTn>
                                        <p:tgtEl>
                                          <p:spTgt spid="12"/>
                                        </p:tgtEl>
                                        <p:attrNameLst>
                                          <p:attrName>style.visibility</p:attrName>
                                        </p:attrNameLst>
                                      </p:cBhvr>
                                      <p:to>
                                        <p:strVal val="visible"/>
                                      </p:to>
                                    </p:set>
                                    <p:anim calcmode="lin" valueType="num">
                                      <p:cBhvr additive="base">
                                        <p:cTn id="73" dur="2000" fill="hold"/>
                                        <p:tgtEl>
                                          <p:spTgt spid="12"/>
                                        </p:tgtEl>
                                        <p:attrNameLst>
                                          <p:attrName>ppt_x</p:attrName>
                                        </p:attrNameLst>
                                      </p:cBhvr>
                                      <p:tavLst>
                                        <p:tav tm="0">
                                          <p:val>
                                            <p:strVal val="1+#ppt_w/2"/>
                                          </p:val>
                                        </p:tav>
                                        <p:tav tm="100000">
                                          <p:val>
                                            <p:strVal val="#ppt_x"/>
                                          </p:val>
                                        </p:tav>
                                      </p:tavLst>
                                    </p:anim>
                                    <p:anim calcmode="lin" valueType="num">
                                      <p:cBhvr additive="base">
                                        <p:cTn id="74" dur="2000" fill="hold"/>
                                        <p:tgtEl>
                                          <p:spTgt spid="12"/>
                                        </p:tgtEl>
                                        <p:attrNameLst>
                                          <p:attrName>ppt_y</p:attrName>
                                        </p:attrNameLst>
                                      </p:cBhvr>
                                      <p:tavLst>
                                        <p:tav tm="0">
                                          <p:val>
                                            <p:strVal val="1+#ppt_h/2"/>
                                          </p:val>
                                        </p:tav>
                                        <p:tav tm="100000">
                                          <p:val>
                                            <p:strVal val="#ppt_y"/>
                                          </p:val>
                                        </p:tav>
                                      </p:tavLst>
                                    </p:anim>
                                  </p:childTnLst>
                                </p:cTn>
                              </p:par>
                              <p:par>
                                <p:cTn id="75" presetID="2" presetClass="entr" presetSubtype="6" fill="hold" nodeType="withEffect">
                                  <p:stCondLst>
                                    <p:cond delay="0"/>
                                  </p:stCondLst>
                                  <p:childTnLst>
                                    <p:set>
                                      <p:cBhvr>
                                        <p:cTn id="76" dur="1" fill="hold">
                                          <p:stCondLst>
                                            <p:cond delay="0"/>
                                          </p:stCondLst>
                                        </p:cTn>
                                        <p:tgtEl>
                                          <p:spTgt spid="14"/>
                                        </p:tgtEl>
                                        <p:attrNameLst>
                                          <p:attrName>style.visibility</p:attrName>
                                        </p:attrNameLst>
                                      </p:cBhvr>
                                      <p:to>
                                        <p:strVal val="visible"/>
                                      </p:to>
                                    </p:set>
                                    <p:anim calcmode="lin" valueType="num">
                                      <p:cBhvr additive="base">
                                        <p:cTn id="77" dur="2000" fill="hold"/>
                                        <p:tgtEl>
                                          <p:spTgt spid="14"/>
                                        </p:tgtEl>
                                        <p:attrNameLst>
                                          <p:attrName>ppt_x</p:attrName>
                                        </p:attrNameLst>
                                      </p:cBhvr>
                                      <p:tavLst>
                                        <p:tav tm="0">
                                          <p:val>
                                            <p:strVal val="1+#ppt_w/2"/>
                                          </p:val>
                                        </p:tav>
                                        <p:tav tm="100000">
                                          <p:val>
                                            <p:strVal val="#ppt_x"/>
                                          </p:val>
                                        </p:tav>
                                      </p:tavLst>
                                    </p:anim>
                                    <p:anim calcmode="lin" valueType="num">
                                      <p:cBhvr additive="base">
                                        <p:cTn id="78" dur="2000" fill="hold"/>
                                        <p:tgtEl>
                                          <p:spTgt spid="14"/>
                                        </p:tgtEl>
                                        <p:attrNameLst>
                                          <p:attrName>ppt_y</p:attrName>
                                        </p:attrNameLst>
                                      </p:cBhvr>
                                      <p:tavLst>
                                        <p:tav tm="0">
                                          <p:val>
                                            <p:strVal val="1+#ppt_h/2"/>
                                          </p:val>
                                        </p:tav>
                                        <p:tav tm="100000">
                                          <p:val>
                                            <p:strVal val="#ppt_y"/>
                                          </p:val>
                                        </p:tav>
                                      </p:tavLst>
                                    </p:anim>
                                  </p:childTnLst>
                                </p:cTn>
                              </p:par>
                              <p:par>
                                <p:cTn id="79" presetID="2" presetClass="entr" presetSubtype="6" fill="hold" nodeType="withEffect">
                                  <p:stCondLst>
                                    <p:cond delay="0"/>
                                  </p:stCondLst>
                                  <p:childTnLst>
                                    <p:set>
                                      <p:cBhvr>
                                        <p:cTn id="80" dur="1" fill="hold">
                                          <p:stCondLst>
                                            <p:cond delay="0"/>
                                          </p:stCondLst>
                                        </p:cTn>
                                        <p:tgtEl>
                                          <p:spTgt spid="21"/>
                                        </p:tgtEl>
                                        <p:attrNameLst>
                                          <p:attrName>style.visibility</p:attrName>
                                        </p:attrNameLst>
                                      </p:cBhvr>
                                      <p:to>
                                        <p:strVal val="visible"/>
                                      </p:to>
                                    </p:set>
                                    <p:anim calcmode="lin" valueType="num">
                                      <p:cBhvr additive="base">
                                        <p:cTn id="81" dur="2000" fill="hold"/>
                                        <p:tgtEl>
                                          <p:spTgt spid="21"/>
                                        </p:tgtEl>
                                        <p:attrNameLst>
                                          <p:attrName>ppt_x</p:attrName>
                                        </p:attrNameLst>
                                      </p:cBhvr>
                                      <p:tavLst>
                                        <p:tav tm="0">
                                          <p:val>
                                            <p:strVal val="1+#ppt_w/2"/>
                                          </p:val>
                                        </p:tav>
                                        <p:tav tm="100000">
                                          <p:val>
                                            <p:strVal val="#ppt_x"/>
                                          </p:val>
                                        </p:tav>
                                      </p:tavLst>
                                    </p:anim>
                                    <p:anim calcmode="lin" valueType="num">
                                      <p:cBhvr additive="base">
                                        <p:cTn id="82" dur="2000" fill="hold"/>
                                        <p:tgtEl>
                                          <p:spTgt spid="21"/>
                                        </p:tgtEl>
                                        <p:attrNameLst>
                                          <p:attrName>ppt_y</p:attrName>
                                        </p:attrNameLst>
                                      </p:cBhvr>
                                      <p:tavLst>
                                        <p:tav tm="0">
                                          <p:val>
                                            <p:strVal val="1+#ppt_h/2"/>
                                          </p:val>
                                        </p:tav>
                                        <p:tav tm="100000">
                                          <p:val>
                                            <p:strVal val="#ppt_y"/>
                                          </p:val>
                                        </p:tav>
                                      </p:tavLst>
                                    </p:anim>
                                  </p:childTnLst>
                                </p:cTn>
                              </p:par>
                              <p:par>
                                <p:cTn id="83" presetID="2" presetClass="entr" presetSubtype="6" fill="hold" nodeType="withEffect">
                                  <p:stCondLst>
                                    <p:cond delay="0"/>
                                  </p:stCondLst>
                                  <p:childTnLst>
                                    <p:set>
                                      <p:cBhvr>
                                        <p:cTn id="84" dur="1" fill="hold">
                                          <p:stCondLst>
                                            <p:cond delay="0"/>
                                          </p:stCondLst>
                                        </p:cTn>
                                        <p:tgtEl>
                                          <p:spTgt spid="22"/>
                                        </p:tgtEl>
                                        <p:attrNameLst>
                                          <p:attrName>style.visibility</p:attrName>
                                        </p:attrNameLst>
                                      </p:cBhvr>
                                      <p:to>
                                        <p:strVal val="visible"/>
                                      </p:to>
                                    </p:set>
                                    <p:anim calcmode="lin" valueType="num">
                                      <p:cBhvr additive="base">
                                        <p:cTn id="85" dur="2000" fill="hold"/>
                                        <p:tgtEl>
                                          <p:spTgt spid="22"/>
                                        </p:tgtEl>
                                        <p:attrNameLst>
                                          <p:attrName>ppt_x</p:attrName>
                                        </p:attrNameLst>
                                      </p:cBhvr>
                                      <p:tavLst>
                                        <p:tav tm="0">
                                          <p:val>
                                            <p:strVal val="1+#ppt_w/2"/>
                                          </p:val>
                                        </p:tav>
                                        <p:tav tm="100000">
                                          <p:val>
                                            <p:strVal val="#ppt_x"/>
                                          </p:val>
                                        </p:tav>
                                      </p:tavLst>
                                    </p:anim>
                                    <p:anim calcmode="lin" valueType="num">
                                      <p:cBhvr additive="base">
                                        <p:cTn id="86" dur="2000" fill="hold"/>
                                        <p:tgtEl>
                                          <p:spTgt spid="22"/>
                                        </p:tgtEl>
                                        <p:attrNameLst>
                                          <p:attrName>ppt_y</p:attrName>
                                        </p:attrNameLst>
                                      </p:cBhvr>
                                      <p:tavLst>
                                        <p:tav tm="0">
                                          <p:val>
                                            <p:strVal val="1+#ppt_h/2"/>
                                          </p:val>
                                        </p:tav>
                                        <p:tav tm="100000">
                                          <p:val>
                                            <p:strVal val="#ppt_y"/>
                                          </p:val>
                                        </p:tav>
                                      </p:tavLst>
                                    </p:anim>
                                  </p:childTnLst>
                                </p:cTn>
                              </p:par>
                              <p:par>
                                <p:cTn id="87" presetID="2" presetClass="entr" presetSubtype="6" fill="hold" nodeType="withEffect">
                                  <p:stCondLst>
                                    <p:cond delay="0"/>
                                  </p:stCondLst>
                                  <p:childTnLst>
                                    <p:set>
                                      <p:cBhvr>
                                        <p:cTn id="88" dur="1" fill="hold">
                                          <p:stCondLst>
                                            <p:cond delay="0"/>
                                          </p:stCondLst>
                                        </p:cTn>
                                        <p:tgtEl>
                                          <p:spTgt spid="23"/>
                                        </p:tgtEl>
                                        <p:attrNameLst>
                                          <p:attrName>style.visibility</p:attrName>
                                        </p:attrNameLst>
                                      </p:cBhvr>
                                      <p:to>
                                        <p:strVal val="visible"/>
                                      </p:to>
                                    </p:set>
                                    <p:anim calcmode="lin" valueType="num">
                                      <p:cBhvr additive="base">
                                        <p:cTn id="89" dur="2000" fill="hold"/>
                                        <p:tgtEl>
                                          <p:spTgt spid="23"/>
                                        </p:tgtEl>
                                        <p:attrNameLst>
                                          <p:attrName>ppt_x</p:attrName>
                                        </p:attrNameLst>
                                      </p:cBhvr>
                                      <p:tavLst>
                                        <p:tav tm="0">
                                          <p:val>
                                            <p:strVal val="1+#ppt_w/2"/>
                                          </p:val>
                                        </p:tav>
                                        <p:tav tm="100000">
                                          <p:val>
                                            <p:strVal val="#ppt_x"/>
                                          </p:val>
                                        </p:tav>
                                      </p:tavLst>
                                    </p:anim>
                                    <p:anim calcmode="lin" valueType="num">
                                      <p:cBhvr additive="base">
                                        <p:cTn id="90" dur="2000" fill="hold"/>
                                        <p:tgtEl>
                                          <p:spTgt spid="23"/>
                                        </p:tgtEl>
                                        <p:attrNameLst>
                                          <p:attrName>ppt_y</p:attrName>
                                        </p:attrNameLst>
                                      </p:cBhvr>
                                      <p:tavLst>
                                        <p:tav tm="0">
                                          <p:val>
                                            <p:strVal val="1+#ppt_h/2"/>
                                          </p:val>
                                        </p:tav>
                                        <p:tav tm="100000">
                                          <p:val>
                                            <p:strVal val="#ppt_y"/>
                                          </p:val>
                                        </p:tav>
                                      </p:tavLst>
                                    </p:anim>
                                  </p:childTnLst>
                                </p:cTn>
                              </p:par>
                              <p:par>
                                <p:cTn id="91" presetID="2" presetClass="entr" presetSubtype="6" fill="hold" nodeType="withEffect">
                                  <p:stCondLst>
                                    <p:cond delay="0"/>
                                  </p:stCondLst>
                                  <p:childTnLst>
                                    <p:set>
                                      <p:cBhvr>
                                        <p:cTn id="92" dur="1" fill="hold">
                                          <p:stCondLst>
                                            <p:cond delay="0"/>
                                          </p:stCondLst>
                                        </p:cTn>
                                        <p:tgtEl>
                                          <p:spTgt spid="24"/>
                                        </p:tgtEl>
                                        <p:attrNameLst>
                                          <p:attrName>style.visibility</p:attrName>
                                        </p:attrNameLst>
                                      </p:cBhvr>
                                      <p:to>
                                        <p:strVal val="visible"/>
                                      </p:to>
                                    </p:set>
                                    <p:anim calcmode="lin" valueType="num">
                                      <p:cBhvr additive="base">
                                        <p:cTn id="93" dur="2000" fill="hold"/>
                                        <p:tgtEl>
                                          <p:spTgt spid="24"/>
                                        </p:tgtEl>
                                        <p:attrNameLst>
                                          <p:attrName>ppt_x</p:attrName>
                                        </p:attrNameLst>
                                      </p:cBhvr>
                                      <p:tavLst>
                                        <p:tav tm="0">
                                          <p:val>
                                            <p:strVal val="1+#ppt_w/2"/>
                                          </p:val>
                                        </p:tav>
                                        <p:tav tm="100000">
                                          <p:val>
                                            <p:strVal val="#ppt_x"/>
                                          </p:val>
                                        </p:tav>
                                      </p:tavLst>
                                    </p:anim>
                                    <p:anim calcmode="lin" valueType="num">
                                      <p:cBhvr additive="base">
                                        <p:cTn id="94" dur="2000" fill="hold"/>
                                        <p:tgtEl>
                                          <p:spTgt spid="24"/>
                                        </p:tgtEl>
                                        <p:attrNameLst>
                                          <p:attrName>ppt_y</p:attrName>
                                        </p:attrNameLst>
                                      </p:cBhvr>
                                      <p:tavLst>
                                        <p:tav tm="0">
                                          <p:val>
                                            <p:strVal val="1+#ppt_h/2"/>
                                          </p:val>
                                        </p:tav>
                                        <p:tav tm="100000">
                                          <p:val>
                                            <p:strVal val="#ppt_y"/>
                                          </p:val>
                                        </p:tav>
                                      </p:tavLst>
                                    </p:anim>
                                  </p:childTnLst>
                                </p:cTn>
                              </p:par>
                              <p:par>
                                <p:cTn id="95" presetID="2" presetClass="entr" presetSubtype="6" fill="hold" nodeType="withEffect">
                                  <p:stCondLst>
                                    <p:cond delay="0"/>
                                  </p:stCondLst>
                                  <p:childTnLst>
                                    <p:set>
                                      <p:cBhvr>
                                        <p:cTn id="96" dur="1" fill="hold">
                                          <p:stCondLst>
                                            <p:cond delay="0"/>
                                          </p:stCondLst>
                                        </p:cTn>
                                        <p:tgtEl>
                                          <p:spTgt spid="25"/>
                                        </p:tgtEl>
                                        <p:attrNameLst>
                                          <p:attrName>style.visibility</p:attrName>
                                        </p:attrNameLst>
                                      </p:cBhvr>
                                      <p:to>
                                        <p:strVal val="visible"/>
                                      </p:to>
                                    </p:set>
                                    <p:anim calcmode="lin" valueType="num">
                                      <p:cBhvr additive="base">
                                        <p:cTn id="97" dur="2000" fill="hold"/>
                                        <p:tgtEl>
                                          <p:spTgt spid="25"/>
                                        </p:tgtEl>
                                        <p:attrNameLst>
                                          <p:attrName>ppt_x</p:attrName>
                                        </p:attrNameLst>
                                      </p:cBhvr>
                                      <p:tavLst>
                                        <p:tav tm="0">
                                          <p:val>
                                            <p:strVal val="1+#ppt_w/2"/>
                                          </p:val>
                                        </p:tav>
                                        <p:tav tm="100000">
                                          <p:val>
                                            <p:strVal val="#ppt_x"/>
                                          </p:val>
                                        </p:tav>
                                      </p:tavLst>
                                    </p:anim>
                                    <p:anim calcmode="lin" valueType="num">
                                      <p:cBhvr additive="base">
                                        <p:cTn id="98" dur="2000" fill="hold"/>
                                        <p:tgtEl>
                                          <p:spTgt spid="25"/>
                                        </p:tgtEl>
                                        <p:attrNameLst>
                                          <p:attrName>ppt_y</p:attrName>
                                        </p:attrNameLst>
                                      </p:cBhvr>
                                      <p:tavLst>
                                        <p:tav tm="0">
                                          <p:val>
                                            <p:strVal val="1+#ppt_h/2"/>
                                          </p:val>
                                        </p:tav>
                                        <p:tav tm="100000">
                                          <p:val>
                                            <p:strVal val="#ppt_y"/>
                                          </p:val>
                                        </p:tav>
                                      </p:tavLst>
                                    </p:anim>
                                  </p:childTnLst>
                                </p:cTn>
                              </p:par>
                              <p:par>
                                <p:cTn id="99" presetID="2" presetClass="entr" presetSubtype="6" fill="hold" nodeType="withEffect">
                                  <p:stCondLst>
                                    <p:cond delay="0"/>
                                  </p:stCondLst>
                                  <p:childTnLst>
                                    <p:set>
                                      <p:cBhvr>
                                        <p:cTn id="100" dur="1" fill="hold">
                                          <p:stCondLst>
                                            <p:cond delay="0"/>
                                          </p:stCondLst>
                                        </p:cTn>
                                        <p:tgtEl>
                                          <p:spTgt spid="26"/>
                                        </p:tgtEl>
                                        <p:attrNameLst>
                                          <p:attrName>style.visibility</p:attrName>
                                        </p:attrNameLst>
                                      </p:cBhvr>
                                      <p:to>
                                        <p:strVal val="visible"/>
                                      </p:to>
                                    </p:set>
                                    <p:anim calcmode="lin" valueType="num">
                                      <p:cBhvr additive="base">
                                        <p:cTn id="101" dur="2000" fill="hold"/>
                                        <p:tgtEl>
                                          <p:spTgt spid="26"/>
                                        </p:tgtEl>
                                        <p:attrNameLst>
                                          <p:attrName>ppt_x</p:attrName>
                                        </p:attrNameLst>
                                      </p:cBhvr>
                                      <p:tavLst>
                                        <p:tav tm="0">
                                          <p:val>
                                            <p:strVal val="1+#ppt_w/2"/>
                                          </p:val>
                                        </p:tav>
                                        <p:tav tm="100000">
                                          <p:val>
                                            <p:strVal val="#ppt_x"/>
                                          </p:val>
                                        </p:tav>
                                      </p:tavLst>
                                    </p:anim>
                                    <p:anim calcmode="lin" valueType="num">
                                      <p:cBhvr additive="base">
                                        <p:cTn id="102" dur="2000" fill="hold"/>
                                        <p:tgtEl>
                                          <p:spTgt spid="26"/>
                                        </p:tgtEl>
                                        <p:attrNameLst>
                                          <p:attrName>ppt_y</p:attrName>
                                        </p:attrNameLst>
                                      </p:cBhvr>
                                      <p:tavLst>
                                        <p:tav tm="0">
                                          <p:val>
                                            <p:strVal val="1+#ppt_h/2"/>
                                          </p:val>
                                        </p:tav>
                                        <p:tav tm="100000">
                                          <p:val>
                                            <p:strVal val="#ppt_y"/>
                                          </p:val>
                                        </p:tav>
                                      </p:tavLst>
                                    </p:anim>
                                  </p:childTnLst>
                                </p:cTn>
                              </p:par>
                              <p:par>
                                <p:cTn id="103" presetID="8" presetClass="emph" presetSubtype="0" autoRev="1" fill="hold" nodeType="withEffect">
                                  <p:stCondLst>
                                    <p:cond delay="0"/>
                                  </p:stCondLst>
                                  <p:childTnLst>
                                    <p:animRot by="21600000">
                                      <p:cBhvr>
                                        <p:cTn id="104" dur="2000" fill="hold"/>
                                        <p:tgtEl>
                                          <p:spTgt spid="9"/>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15"/>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16"/>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17"/>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19"/>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20"/>
                                        </p:tgtEl>
                                        <p:attrNameLst>
                                          <p:attrName>r</p:attrName>
                                        </p:attrNameLst>
                                      </p:cBhvr>
                                    </p:animRot>
                                  </p:childTnLst>
                                </p:cTn>
                              </p:par>
                              <p:par>
                                <p:cTn id="115" presetID="8" presetClass="emph" presetSubtype="0" autoRev="1" fill="hold" nodeType="withEffect">
                                  <p:stCondLst>
                                    <p:cond delay="0"/>
                                  </p:stCondLst>
                                  <p:childTnLst>
                                    <p:animRot by="-21600000">
                                      <p:cBhvr>
                                        <p:cTn id="116" dur="2000" fill="hold"/>
                                        <p:tgtEl>
                                          <p:spTgt spid="3"/>
                                        </p:tgtEl>
                                        <p:attrNameLst>
                                          <p:attrName>r</p:attrName>
                                        </p:attrNameLst>
                                      </p:cBhvr>
                                    </p:animRot>
                                  </p:childTnLst>
                                </p:cTn>
                              </p:par>
                              <p:par>
                                <p:cTn id="117" presetID="8" presetClass="emph" presetSubtype="0" autoRev="1" fill="hold" nodeType="withEffect">
                                  <p:stCondLst>
                                    <p:cond delay="0"/>
                                  </p:stCondLst>
                                  <p:childTnLst>
                                    <p:animRot by="-21600000">
                                      <p:cBhvr>
                                        <p:cTn id="118" dur="2000" fill="hold"/>
                                        <p:tgtEl>
                                          <p:spTgt spid="5"/>
                                        </p:tgtEl>
                                        <p:attrNameLst>
                                          <p:attrName>r</p:attrName>
                                        </p:attrNameLst>
                                      </p:cBhvr>
                                    </p:animRot>
                                  </p:childTnLst>
                                </p:cTn>
                              </p:par>
                              <p:par>
                                <p:cTn id="119" presetID="8" presetClass="emph" presetSubtype="0" autoRev="1" fill="hold" nodeType="withEffect">
                                  <p:stCondLst>
                                    <p:cond delay="0"/>
                                  </p:stCondLst>
                                  <p:childTnLst>
                                    <p:animRot by="-21600000">
                                      <p:cBhvr>
                                        <p:cTn id="120" dur="2000" fill="hold"/>
                                        <p:tgtEl>
                                          <p:spTgt spid="7"/>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11"/>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13"/>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18"/>
                                        </p:tgtEl>
                                        <p:attrNameLst>
                                          <p:attrName>r</p:attrName>
                                        </p:attrNameLst>
                                      </p:cBhvr>
                                    </p:animRot>
                                  </p:childTnLst>
                                </p:cTn>
                              </p:par>
                              <p:par>
                                <p:cTn id="127" presetID="8" presetClass="emph" presetSubtype="0" autoRev="1" fill="hold" nodeType="withEffect">
                                  <p:stCondLst>
                                    <p:cond delay="0"/>
                                  </p:stCondLst>
                                  <p:childTnLst>
                                    <p:animRot by="21600000">
                                      <p:cBhvr>
                                        <p:cTn id="128" dur="2000" fill="hold"/>
                                        <p:tgtEl>
                                          <p:spTgt spid="4"/>
                                        </p:tgtEl>
                                        <p:attrNameLst>
                                          <p:attrName>r</p:attrName>
                                        </p:attrNameLst>
                                      </p:cBhvr>
                                    </p:animRot>
                                  </p:childTnLst>
                                </p:cTn>
                              </p:par>
                              <p:par>
                                <p:cTn id="129" presetID="8" presetClass="emph" presetSubtype="0" autoRev="1" fill="hold" nodeType="withEffect">
                                  <p:stCondLst>
                                    <p:cond delay="0"/>
                                  </p:stCondLst>
                                  <p:childTnLst>
                                    <p:animRot by="21600000">
                                      <p:cBhvr>
                                        <p:cTn id="130" dur="2000" fill="hold"/>
                                        <p:tgtEl>
                                          <p:spTgt spid="6"/>
                                        </p:tgtEl>
                                        <p:attrNameLst>
                                          <p:attrName>r</p:attrName>
                                        </p:attrNameLst>
                                      </p:cBhvr>
                                    </p:animRot>
                                  </p:childTnLst>
                                </p:cTn>
                              </p:par>
                              <p:par>
                                <p:cTn id="131" presetID="8" presetClass="emph" presetSubtype="0" autoRev="1" fill="hold" nodeType="withEffect">
                                  <p:stCondLst>
                                    <p:cond delay="0"/>
                                  </p:stCondLst>
                                  <p:childTnLst>
                                    <p:animRot by="21600000">
                                      <p:cBhvr>
                                        <p:cTn id="132" dur="2000" fill="hold"/>
                                        <p:tgtEl>
                                          <p:spTgt spid="8"/>
                                        </p:tgtEl>
                                        <p:attrNameLst>
                                          <p:attrName>r</p:attrName>
                                        </p:attrNameLst>
                                      </p:cBhvr>
                                    </p:animRot>
                                  </p:childTnLst>
                                </p:cTn>
                              </p:par>
                              <p:par>
                                <p:cTn id="133" presetID="8" presetClass="emph" presetSubtype="0" autoRev="1" fill="hold" nodeType="withEffect">
                                  <p:stCondLst>
                                    <p:cond delay="0"/>
                                  </p:stCondLst>
                                  <p:childTnLst>
                                    <p:animRot by="21600000">
                                      <p:cBhvr>
                                        <p:cTn id="134" dur="2000" fill="hold"/>
                                        <p:tgtEl>
                                          <p:spTgt spid="10"/>
                                        </p:tgtEl>
                                        <p:attrNameLst>
                                          <p:attrName>r</p:attrName>
                                        </p:attrNameLst>
                                      </p:cBhvr>
                                    </p:animRot>
                                  </p:childTnLst>
                                </p:cTn>
                              </p:par>
                              <p:par>
                                <p:cTn id="135" presetID="8" presetClass="emph" presetSubtype="0" autoRev="1" fill="hold" nodeType="withEffect">
                                  <p:stCondLst>
                                    <p:cond delay="0"/>
                                  </p:stCondLst>
                                  <p:childTnLst>
                                    <p:animRot by="21600000">
                                      <p:cBhvr>
                                        <p:cTn id="136" dur="2000" fill="hold"/>
                                        <p:tgtEl>
                                          <p:spTgt spid="12"/>
                                        </p:tgtEl>
                                        <p:attrNameLst>
                                          <p:attrName>r</p:attrName>
                                        </p:attrNameLst>
                                      </p:cBhvr>
                                    </p:animRot>
                                  </p:childTnLst>
                                </p:cTn>
                              </p:par>
                              <p:par>
                                <p:cTn id="137" presetID="8" presetClass="emph" presetSubtype="0" autoRev="1" fill="hold" nodeType="withEffect">
                                  <p:stCondLst>
                                    <p:cond delay="0"/>
                                  </p:stCondLst>
                                  <p:childTnLst>
                                    <p:animRot by="21600000">
                                      <p:cBhvr>
                                        <p:cTn id="138" dur="2000" fill="hold"/>
                                        <p:tgtEl>
                                          <p:spTgt spid="14"/>
                                        </p:tgtEl>
                                        <p:attrNameLst>
                                          <p:attrName>r</p:attrName>
                                        </p:attrNameLst>
                                      </p:cBhvr>
                                    </p:animRot>
                                  </p:childTnLst>
                                </p:cTn>
                              </p:par>
                              <p:par>
                                <p:cTn id="139" presetID="8" presetClass="emph" presetSubtype="0" autoRev="1" fill="hold" nodeType="withEffect">
                                  <p:stCondLst>
                                    <p:cond delay="0"/>
                                  </p:stCondLst>
                                  <p:childTnLst>
                                    <p:animRot by="-21600000">
                                      <p:cBhvr>
                                        <p:cTn id="140" dur="2000" fill="hold"/>
                                        <p:tgtEl>
                                          <p:spTgt spid="21"/>
                                        </p:tgtEl>
                                        <p:attrNameLst>
                                          <p:attrName>r</p:attrName>
                                        </p:attrNameLst>
                                      </p:cBhvr>
                                    </p:animRot>
                                  </p:childTnLst>
                                </p:cTn>
                              </p:par>
                              <p:par>
                                <p:cTn id="141" presetID="8" presetClass="emph" presetSubtype="0" autoRev="1" fill="hold" nodeType="withEffect">
                                  <p:stCondLst>
                                    <p:cond delay="0"/>
                                  </p:stCondLst>
                                  <p:childTnLst>
                                    <p:animRot by="-21600000">
                                      <p:cBhvr>
                                        <p:cTn id="142" dur="2000" fill="hold"/>
                                        <p:tgtEl>
                                          <p:spTgt spid="22"/>
                                        </p:tgtEl>
                                        <p:attrNameLst>
                                          <p:attrName>r</p:attrName>
                                        </p:attrNameLst>
                                      </p:cBhvr>
                                    </p:animRot>
                                  </p:childTnLst>
                                </p:cTn>
                              </p:par>
                              <p:par>
                                <p:cTn id="143" presetID="8" presetClass="emph" presetSubtype="0" autoRev="1" fill="hold" nodeType="withEffect">
                                  <p:stCondLst>
                                    <p:cond delay="0"/>
                                  </p:stCondLst>
                                  <p:childTnLst>
                                    <p:animRot by="-21600000">
                                      <p:cBhvr>
                                        <p:cTn id="144" dur="2000" fill="hold"/>
                                        <p:tgtEl>
                                          <p:spTgt spid="23"/>
                                        </p:tgtEl>
                                        <p:attrNameLst>
                                          <p:attrName>r</p:attrName>
                                        </p:attrNameLst>
                                      </p:cBhvr>
                                    </p:animRot>
                                  </p:childTnLst>
                                </p:cTn>
                              </p:par>
                              <p:par>
                                <p:cTn id="145" presetID="8" presetClass="emph" presetSubtype="0" autoRev="1" fill="hold" nodeType="withEffect">
                                  <p:stCondLst>
                                    <p:cond delay="0"/>
                                  </p:stCondLst>
                                  <p:childTnLst>
                                    <p:animRot by="-21600000">
                                      <p:cBhvr>
                                        <p:cTn id="146" dur="2000" fill="hold"/>
                                        <p:tgtEl>
                                          <p:spTgt spid="24"/>
                                        </p:tgtEl>
                                        <p:attrNameLst>
                                          <p:attrName>r</p:attrName>
                                        </p:attrNameLst>
                                      </p:cBhvr>
                                    </p:animRot>
                                  </p:childTnLst>
                                </p:cTn>
                              </p:par>
                              <p:par>
                                <p:cTn id="147" presetID="8" presetClass="emph" presetSubtype="0" autoRev="1" fill="hold" nodeType="withEffect">
                                  <p:stCondLst>
                                    <p:cond delay="0"/>
                                  </p:stCondLst>
                                  <p:childTnLst>
                                    <p:animRot by="-21600000">
                                      <p:cBhvr>
                                        <p:cTn id="148" dur="2000" fill="hold"/>
                                        <p:tgtEl>
                                          <p:spTgt spid="25"/>
                                        </p:tgtEl>
                                        <p:attrNameLst>
                                          <p:attrName>r</p:attrName>
                                        </p:attrNameLst>
                                      </p:cBhvr>
                                    </p:animRot>
                                  </p:childTnLst>
                                </p:cTn>
                              </p:par>
                              <p:par>
                                <p:cTn id="149" presetID="8" presetClass="emph" presetSubtype="0" autoRev="1" fill="hold" nodeType="withEffect">
                                  <p:stCondLst>
                                    <p:cond delay="0"/>
                                  </p:stCondLst>
                                  <p:childTnLst>
                                    <p:animRot by="-21600000">
                                      <p:cBhvr>
                                        <p:cTn id="150" dur="2000" fill="hold"/>
                                        <p:tgtEl>
                                          <p:spTgt spid="26"/>
                                        </p:tgtEl>
                                        <p:attrNameLst>
                                          <p:attrName>r</p:attrName>
                                        </p:attrNameLst>
                                      </p:cBhvr>
                                    </p:animRot>
                                  </p:childTnLst>
                                </p:cTn>
                              </p:par>
                            </p:childTnLst>
                          </p:cTn>
                        </p:par>
                        <p:par>
                          <p:cTn id="151" fill="hold">
                            <p:stCondLst>
                              <p:cond delay="4000"/>
                            </p:stCondLst>
                            <p:childTnLst>
                              <p:par>
                                <p:cTn id="152" presetID="2" presetClass="exit" presetSubtype="6" fill="hold" nodeType="afterEffect">
                                  <p:stCondLst>
                                    <p:cond delay="0"/>
                                  </p:stCondLst>
                                  <p:childTnLst>
                                    <p:anim calcmode="lin" valueType="num">
                                      <p:cBhvr additive="base">
                                        <p:cTn id="153" dur="2000"/>
                                        <p:tgtEl>
                                          <p:spTgt spid="3"/>
                                        </p:tgtEl>
                                        <p:attrNameLst>
                                          <p:attrName>ppt_x</p:attrName>
                                        </p:attrNameLst>
                                      </p:cBhvr>
                                      <p:tavLst>
                                        <p:tav tm="0">
                                          <p:val>
                                            <p:strVal val="ppt_x"/>
                                          </p:val>
                                        </p:tav>
                                        <p:tav tm="100000">
                                          <p:val>
                                            <p:strVal val="1+ppt_w/2"/>
                                          </p:val>
                                        </p:tav>
                                      </p:tavLst>
                                    </p:anim>
                                    <p:anim calcmode="lin" valueType="num">
                                      <p:cBhvr additive="base">
                                        <p:cTn id="154" dur="2000"/>
                                        <p:tgtEl>
                                          <p:spTgt spid="3"/>
                                        </p:tgtEl>
                                        <p:attrNameLst>
                                          <p:attrName>ppt_y</p:attrName>
                                        </p:attrNameLst>
                                      </p:cBhvr>
                                      <p:tavLst>
                                        <p:tav tm="0">
                                          <p:val>
                                            <p:strVal val="ppt_y"/>
                                          </p:val>
                                        </p:tav>
                                        <p:tav tm="100000">
                                          <p:val>
                                            <p:strVal val="1+ppt_h/2"/>
                                          </p:val>
                                        </p:tav>
                                      </p:tavLst>
                                    </p:anim>
                                    <p:set>
                                      <p:cBhvr>
                                        <p:cTn id="155" dur="1" fill="hold">
                                          <p:stCondLst>
                                            <p:cond delay="1999"/>
                                          </p:stCondLst>
                                        </p:cTn>
                                        <p:tgtEl>
                                          <p:spTgt spid="3"/>
                                        </p:tgtEl>
                                        <p:attrNameLst>
                                          <p:attrName>style.visibility</p:attrName>
                                        </p:attrNameLst>
                                      </p:cBhvr>
                                      <p:to>
                                        <p:strVal val="hidden"/>
                                      </p:to>
                                    </p:set>
                                  </p:childTnLst>
                                </p:cTn>
                              </p:par>
                              <p:par>
                                <p:cTn id="156" presetID="2" presetClass="exit" presetSubtype="6" fill="hold" nodeType="withEffect">
                                  <p:stCondLst>
                                    <p:cond delay="0"/>
                                  </p:stCondLst>
                                  <p:childTnLst>
                                    <p:anim calcmode="lin" valueType="num">
                                      <p:cBhvr additive="base">
                                        <p:cTn id="157" dur="2000"/>
                                        <p:tgtEl>
                                          <p:spTgt spid="5"/>
                                        </p:tgtEl>
                                        <p:attrNameLst>
                                          <p:attrName>ppt_x</p:attrName>
                                        </p:attrNameLst>
                                      </p:cBhvr>
                                      <p:tavLst>
                                        <p:tav tm="0">
                                          <p:val>
                                            <p:strVal val="ppt_x"/>
                                          </p:val>
                                        </p:tav>
                                        <p:tav tm="100000">
                                          <p:val>
                                            <p:strVal val="1+ppt_w/2"/>
                                          </p:val>
                                        </p:tav>
                                      </p:tavLst>
                                    </p:anim>
                                    <p:anim calcmode="lin" valueType="num">
                                      <p:cBhvr additive="base">
                                        <p:cTn id="158" dur="2000"/>
                                        <p:tgtEl>
                                          <p:spTgt spid="5"/>
                                        </p:tgtEl>
                                        <p:attrNameLst>
                                          <p:attrName>ppt_y</p:attrName>
                                        </p:attrNameLst>
                                      </p:cBhvr>
                                      <p:tavLst>
                                        <p:tav tm="0">
                                          <p:val>
                                            <p:strVal val="ppt_y"/>
                                          </p:val>
                                        </p:tav>
                                        <p:tav tm="100000">
                                          <p:val>
                                            <p:strVal val="1+ppt_h/2"/>
                                          </p:val>
                                        </p:tav>
                                      </p:tavLst>
                                    </p:anim>
                                    <p:set>
                                      <p:cBhvr>
                                        <p:cTn id="159" dur="1" fill="hold">
                                          <p:stCondLst>
                                            <p:cond delay="1999"/>
                                          </p:stCondLst>
                                        </p:cTn>
                                        <p:tgtEl>
                                          <p:spTgt spid="5"/>
                                        </p:tgtEl>
                                        <p:attrNameLst>
                                          <p:attrName>style.visibility</p:attrName>
                                        </p:attrNameLst>
                                      </p:cBhvr>
                                      <p:to>
                                        <p:strVal val="hidden"/>
                                      </p:to>
                                    </p:set>
                                  </p:childTnLst>
                                </p:cTn>
                              </p:par>
                              <p:par>
                                <p:cTn id="160" presetID="2" presetClass="exit" presetSubtype="6" fill="hold" nodeType="withEffect">
                                  <p:stCondLst>
                                    <p:cond delay="0"/>
                                  </p:stCondLst>
                                  <p:childTnLst>
                                    <p:anim calcmode="lin" valueType="num">
                                      <p:cBhvr additive="base">
                                        <p:cTn id="161" dur="2000"/>
                                        <p:tgtEl>
                                          <p:spTgt spid="7"/>
                                        </p:tgtEl>
                                        <p:attrNameLst>
                                          <p:attrName>ppt_x</p:attrName>
                                        </p:attrNameLst>
                                      </p:cBhvr>
                                      <p:tavLst>
                                        <p:tav tm="0">
                                          <p:val>
                                            <p:strVal val="ppt_x"/>
                                          </p:val>
                                        </p:tav>
                                        <p:tav tm="100000">
                                          <p:val>
                                            <p:strVal val="1+ppt_w/2"/>
                                          </p:val>
                                        </p:tav>
                                      </p:tavLst>
                                    </p:anim>
                                    <p:anim calcmode="lin" valueType="num">
                                      <p:cBhvr additive="base">
                                        <p:cTn id="162" dur="2000"/>
                                        <p:tgtEl>
                                          <p:spTgt spid="7"/>
                                        </p:tgtEl>
                                        <p:attrNameLst>
                                          <p:attrName>ppt_y</p:attrName>
                                        </p:attrNameLst>
                                      </p:cBhvr>
                                      <p:tavLst>
                                        <p:tav tm="0">
                                          <p:val>
                                            <p:strVal val="ppt_y"/>
                                          </p:val>
                                        </p:tav>
                                        <p:tav tm="100000">
                                          <p:val>
                                            <p:strVal val="1+ppt_h/2"/>
                                          </p:val>
                                        </p:tav>
                                      </p:tavLst>
                                    </p:anim>
                                    <p:set>
                                      <p:cBhvr>
                                        <p:cTn id="163" dur="1" fill="hold">
                                          <p:stCondLst>
                                            <p:cond delay="1999"/>
                                          </p:stCondLst>
                                        </p:cTn>
                                        <p:tgtEl>
                                          <p:spTgt spid="7"/>
                                        </p:tgtEl>
                                        <p:attrNameLst>
                                          <p:attrName>style.visibility</p:attrName>
                                        </p:attrNameLst>
                                      </p:cBhvr>
                                      <p:to>
                                        <p:strVal val="hidden"/>
                                      </p:to>
                                    </p:set>
                                  </p:childTnLst>
                                </p:cTn>
                              </p:par>
                              <p:par>
                                <p:cTn id="164" presetID="2" presetClass="exit" presetSubtype="6" fill="hold" nodeType="withEffect">
                                  <p:stCondLst>
                                    <p:cond delay="0"/>
                                  </p:stCondLst>
                                  <p:childTnLst>
                                    <p:anim calcmode="lin" valueType="num">
                                      <p:cBhvr additive="base">
                                        <p:cTn id="165" dur="2000"/>
                                        <p:tgtEl>
                                          <p:spTgt spid="9"/>
                                        </p:tgtEl>
                                        <p:attrNameLst>
                                          <p:attrName>ppt_x</p:attrName>
                                        </p:attrNameLst>
                                      </p:cBhvr>
                                      <p:tavLst>
                                        <p:tav tm="0">
                                          <p:val>
                                            <p:strVal val="ppt_x"/>
                                          </p:val>
                                        </p:tav>
                                        <p:tav tm="100000">
                                          <p:val>
                                            <p:strVal val="1+ppt_w/2"/>
                                          </p:val>
                                        </p:tav>
                                      </p:tavLst>
                                    </p:anim>
                                    <p:anim calcmode="lin" valueType="num">
                                      <p:cBhvr additive="base">
                                        <p:cTn id="166" dur="2000"/>
                                        <p:tgtEl>
                                          <p:spTgt spid="9"/>
                                        </p:tgtEl>
                                        <p:attrNameLst>
                                          <p:attrName>ppt_y</p:attrName>
                                        </p:attrNameLst>
                                      </p:cBhvr>
                                      <p:tavLst>
                                        <p:tav tm="0">
                                          <p:val>
                                            <p:strVal val="ppt_y"/>
                                          </p:val>
                                        </p:tav>
                                        <p:tav tm="100000">
                                          <p:val>
                                            <p:strVal val="1+ppt_h/2"/>
                                          </p:val>
                                        </p:tav>
                                      </p:tavLst>
                                    </p:anim>
                                    <p:set>
                                      <p:cBhvr>
                                        <p:cTn id="167" dur="1" fill="hold">
                                          <p:stCondLst>
                                            <p:cond delay="1999"/>
                                          </p:stCondLst>
                                        </p:cTn>
                                        <p:tgtEl>
                                          <p:spTgt spid="9"/>
                                        </p:tgtEl>
                                        <p:attrNameLst>
                                          <p:attrName>style.visibility</p:attrName>
                                        </p:attrNameLst>
                                      </p:cBhvr>
                                      <p:to>
                                        <p:strVal val="hidden"/>
                                      </p:to>
                                    </p:set>
                                  </p:childTnLst>
                                </p:cTn>
                              </p:par>
                              <p:par>
                                <p:cTn id="168" presetID="2" presetClass="exit" presetSubtype="6" fill="hold" nodeType="withEffect">
                                  <p:stCondLst>
                                    <p:cond delay="0"/>
                                  </p:stCondLst>
                                  <p:childTnLst>
                                    <p:anim calcmode="lin" valueType="num">
                                      <p:cBhvr additive="base">
                                        <p:cTn id="169" dur="2000"/>
                                        <p:tgtEl>
                                          <p:spTgt spid="11"/>
                                        </p:tgtEl>
                                        <p:attrNameLst>
                                          <p:attrName>ppt_x</p:attrName>
                                        </p:attrNameLst>
                                      </p:cBhvr>
                                      <p:tavLst>
                                        <p:tav tm="0">
                                          <p:val>
                                            <p:strVal val="ppt_x"/>
                                          </p:val>
                                        </p:tav>
                                        <p:tav tm="100000">
                                          <p:val>
                                            <p:strVal val="1+ppt_w/2"/>
                                          </p:val>
                                        </p:tav>
                                      </p:tavLst>
                                    </p:anim>
                                    <p:anim calcmode="lin" valueType="num">
                                      <p:cBhvr additive="base">
                                        <p:cTn id="170" dur="2000"/>
                                        <p:tgtEl>
                                          <p:spTgt spid="11"/>
                                        </p:tgtEl>
                                        <p:attrNameLst>
                                          <p:attrName>ppt_y</p:attrName>
                                        </p:attrNameLst>
                                      </p:cBhvr>
                                      <p:tavLst>
                                        <p:tav tm="0">
                                          <p:val>
                                            <p:strVal val="ppt_y"/>
                                          </p:val>
                                        </p:tav>
                                        <p:tav tm="100000">
                                          <p:val>
                                            <p:strVal val="1+ppt_h/2"/>
                                          </p:val>
                                        </p:tav>
                                      </p:tavLst>
                                    </p:anim>
                                    <p:set>
                                      <p:cBhvr>
                                        <p:cTn id="171" dur="1" fill="hold">
                                          <p:stCondLst>
                                            <p:cond delay="1999"/>
                                          </p:stCondLst>
                                        </p:cTn>
                                        <p:tgtEl>
                                          <p:spTgt spid="11"/>
                                        </p:tgtEl>
                                        <p:attrNameLst>
                                          <p:attrName>style.visibility</p:attrName>
                                        </p:attrNameLst>
                                      </p:cBhvr>
                                      <p:to>
                                        <p:strVal val="hidden"/>
                                      </p:to>
                                    </p:set>
                                  </p:childTnLst>
                                </p:cTn>
                              </p:par>
                              <p:par>
                                <p:cTn id="172" presetID="2" presetClass="exit" presetSubtype="6" fill="hold" nodeType="withEffect">
                                  <p:stCondLst>
                                    <p:cond delay="0"/>
                                  </p:stCondLst>
                                  <p:childTnLst>
                                    <p:anim calcmode="lin" valueType="num">
                                      <p:cBhvr additive="base">
                                        <p:cTn id="173" dur="2000"/>
                                        <p:tgtEl>
                                          <p:spTgt spid="13"/>
                                        </p:tgtEl>
                                        <p:attrNameLst>
                                          <p:attrName>ppt_x</p:attrName>
                                        </p:attrNameLst>
                                      </p:cBhvr>
                                      <p:tavLst>
                                        <p:tav tm="0">
                                          <p:val>
                                            <p:strVal val="ppt_x"/>
                                          </p:val>
                                        </p:tav>
                                        <p:tav tm="100000">
                                          <p:val>
                                            <p:strVal val="1+ppt_w/2"/>
                                          </p:val>
                                        </p:tav>
                                      </p:tavLst>
                                    </p:anim>
                                    <p:anim calcmode="lin" valueType="num">
                                      <p:cBhvr additive="base">
                                        <p:cTn id="174" dur="2000"/>
                                        <p:tgtEl>
                                          <p:spTgt spid="13"/>
                                        </p:tgtEl>
                                        <p:attrNameLst>
                                          <p:attrName>ppt_y</p:attrName>
                                        </p:attrNameLst>
                                      </p:cBhvr>
                                      <p:tavLst>
                                        <p:tav tm="0">
                                          <p:val>
                                            <p:strVal val="ppt_y"/>
                                          </p:val>
                                        </p:tav>
                                        <p:tav tm="100000">
                                          <p:val>
                                            <p:strVal val="1+ppt_h/2"/>
                                          </p:val>
                                        </p:tav>
                                      </p:tavLst>
                                    </p:anim>
                                    <p:set>
                                      <p:cBhvr>
                                        <p:cTn id="175" dur="1" fill="hold">
                                          <p:stCondLst>
                                            <p:cond delay="1999"/>
                                          </p:stCondLst>
                                        </p:cTn>
                                        <p:tgtEl>
                                          <p:spTgt spid="13"/>
                                        </p:tgtEl>
                                        <p:attrNameLst>
                                          <p:attrName>style.visibility</p:attrName>
                                        </p:attrNameLst>
                                      </p:cBhvr>
                                      <p:to>
                                        <p:strVal val="hidden"/>
                                      </p:to>
                                    </p:set>
                                  </p:childTnLst>
                                </p:cTn>
                              </p:par>
                              <p:par>
                                <p:cTn id="176" presetID="2" presetClass="exit" presetSubtype="6" fill="hold" nodeType="withEffect">
                                  <p:stCondLst>
                                    <p:cond delay="0"/>
                                  </p:stCondLst>
                                  <p:childTnLst>
                                    <p:anim calcmode="lin" valueType="num">
                                      <p:cBhvr additive="base">
                                        <p:cTn id="177" dur="2000"/>
                                        <p:tgtEl>
                                          <p:spTgt spid="15"/>
                                        </p:tgtEl>
                                        <p:attrNameLst>
                                          <p:attrName>ppt_x</p:attrName>
                                        </p:attrNameLst>
                                      </p:cBhvr>
                                      <p:tavLst>
                                        <p:tav tm="0">
                                          <p:val>
                                            <p:strVal val="ppt_x"/>
                                          </p:val>
                                        </p:tav>
                                        <p:tav tm="100000">
                                          <p:val>
                                            <p:strVal val="1+ppt_w/2"/>
                                          </p:val>
                                        </p:tav>
                                      </p:tavLst>
                                    </p:anim>
                                    <p:anim calcmode="lin" valueType="num">
                                      <p:cBhvr additive="base">
                                        <p:cTn id="178" dur="2000"/>
                                        <p:tgtEl>
                                          <p:spTgt spid="15"/>
                                        </p:tgtEl>
                                        <p:attrNameLst>
                                          <p:attrName>ppt_y</p:attrName>
                                        </p:attrNameLst>
                                      </p:cBhvr>
                                      <p:tavLst>
                                        <p:tav tm="0">
                                          <p:val>
                                            <p:strVal val="ppt_y"/>
                                          </p:val>
                                        </p:tav>
                                        <p:tav tm="100000">
                                          <p:val>
                                            <p:strVal val="1+ppt_h/2"/>
                                          </p:val>
                                        </p:tav>
                                      </p:tavLst>
                                    </p:anim>
                                    <p:set>
                                      <p:cBhvr>
                                        <p:cTn id="179" dur="1" fill="hold">
                                          <p:stCondLst>
                                            <p:cond delay="1999"/>
                                          </p:stCondLst>
                                        </p:cTn>
                                        <p:tgtEl>
                                          <p:spTgt spid="15"/>
                                        </p:tgtEl>
                                        <p:attrNameLst>
                                          <p:attrName>style.visibility</p:attrName>
                                        </p:attrNameLst>
                                      </p:cBhvr>
                                      <p:to>
                                        <p:strVal val="hidden"/>
                                      </p:to>
                                    </p:set>
                                  </p:childTnLst>
                                </p:cTn>
                              </p:par>
                              <p:par>
                                <p:cTn id="180" presetID="2" presetClass="exit" presetSubtype="6" fill="hold" nodeType="withEffect">
                                  <p:stCondLst>
                                    <p:cond delay="0"/>
                                  </p:stCondLst>
                                  <p:childTnLst>
                                    <p:anim calcmode="lin" valueType="num">
                                      <p:cBhvr additive="base">
                                        <p:cTn id="181" dur="2000"/>
                                        <p:tgtEl>
                                          <p:spTgt spid="16"/>
                                        </p:tgtEl>
                                        <p:attrNameLst>
                                          <p:attrName>ppt_x</p:attrName>
                                        </p:attrNameLst>
                                      </p:cBhvr>
                                      <p:tavLst>
                                        <p:tav tm="0">
                                          <p:val>
                                            <p:strVal val="ppt_x"/>
                                          </p:val>
                                        </p:tav>
                                        <p:tav tm="100000">
                                          <p:val>
                                            <p:strVal val="1+ppt_w/2"/>
                                          </p:val>
                                        </p:tav>
                                      </p:tavLst>
                                    </p:anim>
                                    <p:anim calcmode="lin" valueType="num">
                                      <p:cBhvr additive="base">
                                        <p:cTn id="182" dur="2000"/>
                                        <p:tgtEl>
                                          <p:spTgt spid="16"/>
                                        </p:tgtEl>
                                        <p:attrNameLst>
                                          <p:attrName>ppt_y</p:attrName>
                                        </p:attrNameLst>
                                      </p:cBhvr>
                                      <p:tavLst>
                                        <p:tav tm="0">
                                          <p:val>
                                            <p:strVal val="ppt_y"/>
                                          </p:val>
                                        </p:tav>
                                        <p:tav tm="100000">
                                          <p:val>
                                            <p:strVal val="1+ppt_h/2"/>
                                          </p:val>
                                        </p:tav>
                                      </p:tavLst>
                                    </p:anim>
                                    <p:set>
                                      <p:cBhvr>
                                        <p:cTn id="183" dur="1" fill="hold">
                                          <p:stCondLst>
                                            <p:cond delay="1999"/>
                                          </p:stCondLst>
                                        </p:cTn>
                                        <p:tgtEl>
                                          <p:spTgt spid="16"/>
                                        </p:tgtEl>
                                        <p:attrNameLst>
                                          <p:attrName>style.visibility</p:attrName>
                                        </p:attrNameLst>
                                      </p:cBhvr>
                                      <p:to>
                                        <p:strVal val="hidden"/>
                                      </p:to>
                                    </p:set>
                                  </p:childTnLst>
                                </p:cTn>
                              </p:par>
                              <p:par>
                                <p:cTn id="184" presetID="2" presetClass="exit" presetSubtype="6" fill="hold" nodeType="withEffect">
                                  <p:stCondLst>
                                    <p:cond delay="0"/>
                                  </p:stCondLst>
                                  <p:childTnLst>
                                    <p:anim calcmode="lin" valueType="num">
                                      <p:cBhvr additive="base">
                                        <p:cTn id="185" dur="2000"/>
                                        <p:tgtEl>
                                          <p:spTgt spid="17"/>
                                        </p:tgtEl>
                                        <p:attrNameLst>
                                          <p:attrName>ppt_x</p:attrName>
                                        </p:attrNameLst>
                                      </p:cBhvr>
                                      <p:tavLst>
                                        <p:tav tm="0">
                                          <p:val>
                                            <p:strVal val="ppt_x"/>
                                          </p:val>
                                        </p:tav>
                                        <p:tav tm="100000">
                                          <p:val>
                                            <p:strVal val="1+ppt_w/2"/>
                                          </p:val>
                                        </p:tav>
                                      </p:tavLst>
                                    </p:anim>
                                    <p:anim calcmode="lin" valueType="num">
                                      <p:cBhvr additive="base">
                                        <p:cTn id="186" dur="2000"/>
                                        <p:tgtEl>
                                          <p:spTgt spid="17"/>
                                        </p:tgtEl>
                                        <p:attrNameLst>
                                          <p:attrName>ppt_y</p:attrName>
                                        </p:attrNameLst>
                                      </p:cBhvr>
                                      <p:tavLst>
                                        <p:tav tm="0">
                                          <p:val>
                                            <p:strVal val="ppt_y"/>
                                          </p:val>
                                        </p:tav>
                                        <p:tav tm="100000">
                                          <p:val>
                                            <p:strVal val="1+ppt_h/2"/>
                                          </p:val>
                                        </p:tav>
                                      </p:tavLst>
                                    </p:anim>
                                    <p:set>
                                      <p:cBhvr>
                                        <p:cTn id="187" dur="1" fill="hold">
                                          <p:stCondLst>
                                            <p:cond delay="1999"/>
                                          </p:stCondLst>
                                        </p:cTn>
                                        <p:tgtEl>
                                          <p:spTgt spid="17"/>
                                        </p:tgtEl>
                                        <p:attrNameLst>
                                          <p:attrName>style.visibility</p:attrName>
                                        </p:attrNameLst>
                                      </p:cBhvr>
                                      <p:to>
                                        <p:strVal val="hidden"/>
                                      </p:to>
                                    </p:set>
                                  </p:childTnLst>
                                </p:cTn>
                              </p:par>
                              <p:par>
                                <p:cTn id="188" presetID="2" presetClass="exit" presetSubtype="6" fill="hold" nodeType="withEffect">
                                  <p:stCondLst>
                                    <p:cond delay="0"/>
                                  </p:stCondLst>
                                  <p:childTnLst>
                                    <p:anim calcmode="lin" valueType="num">
                                      <p:cBhvr additive="base">
                                        <p:cTn id="189" dur="2000"/>
                                        <p:tgtEl>
                                          <p:spTgt spid="18"/>
                                        </p:tgtEl>
                                        <p:attrNameLst>
                                          <p:attrName>ppt_x</p:attrName>
                                        </p:attrNameLst>
                                      </p:cBhvr>
                                      <p:tavLst>
                                        <p:tav tm="0">
                                          <p:val>
                                            <p:strVal val="ppt_x"/>
                                          </p:val>
                                        </p:tav>
                                        <p:tav tm="100000">
                                          <p:val>
                                            <p:strVal val="1+ppt_w/2"/>
                                          </p:val>
                                        </p:tav>
                                      </p:tavLst>
                                    </p:anim>
                                    <p:anim calcmode="lin" valueType="num">
                                      <p:cBhvr additive="base">
                                        <p:cTn id="190" dur="2000"/>
                                        <p:tgtEl>
                                          <p:spTgt spid="18"/>
                                        </p:tgtEl>
                                        <p:attrNameLst>
                                          <p:attrName>ppt_y</p:attrName>
                                        </p:attrNameLst>
                                      </p:cBhvr>
                                      <p:tavLst>
                                        <p:tav tm="0">
                                          <p:val>
                                            <p:strVal val="ppt_y"/>
                                          </p:val>
                                        </p:tav>
                                        <p:tav tm="100000">
                                          <p:val>
                                            <p:strVal val="1+ppt_h/2"/>
                                          </p:val>
                                        </p:tav>
                                      </p:tavLst>
                                    </p:anim>
                                    <p:set>
                                      <p:cBhvr>
                                        <p:cTn id="191" dur="1" fill="hold">
                                          <p:stCondLst>
                                            <p:cond delay="1999"/>
                                          </p:stCondLst>
                                        </p:cTn>
                                        <p:tgtEl>
                                          <p:spTgt spid="18"/>
                                        </p:tgtEl>
                                        <p:attrNameLst>
                                          <p:attrName>style.visibility</p:attrName>
                                        </p:attrNameLst>
                                      </p:cBhvr>
                                      <p:to>
                                        <p:strVal val="hidden"/>
                                      </p:to>
                                    </p:set>
                                  </p:childTnLst>
                                </p:cTn>
                              </p:par>
                              <p:par>
                                <p:cTn id="192" presetID="2" presetClass="exit" presetSubtype="6" fill="hold" nodeType="withEffect">
                                  <p:stCondLst>
                                    <p:cond delay="0"/>
                                  </p:stCondLst>
                                  <p:childTnLst>
                                    <p:anim calcmode="lin" valueType="num">
                                      <p:cBhvr additive="base">
                                        <p:cTn id="193" dur="2000"/>
                                        <p:tgtEl>
                                          <p:spTgt spid="19"/>
                                        </p:tgtEl>
                                        <p:attrNameLst>
                                          <p:attrName>ppt_x</p:attrName>
                                        </p:attrNameLst>
                                      </p:cBhvr>
                                      <p:tavLst>
                                        <p:tav tm="0">
                                          <p:val>
                                            <p:strVal val="ppt_x"/>
                                          </p:val>
                                        </p:tav>
                                        <p:tav tm="100000">
                                          <p:val>
                                            <p:strVal val="1+ppt_w/2"/>
                                          </p:val>
                                        </p:tav>
                                      </p:tavLst>
                                    </p:anim>
                                    <p:anim calcmode="lin" valueType="num">
                                      <p:cBhvr additive="base">
                                        <p:cTn id="194" dur="2000"/>
                                        <p:tgtEl>
                                          <p:spTgt spid="19"/>
                                        </p:tgtEl>
                                        <p:attrNameLst>
                                          <p:attrName>ppt_y</p:attrName>
                                        </p:attrNameLst>
                                      </p:cBhvr>
                                      <p:tavLst>
                                        <p:tav tm="0">
                                          <p:val>
                                            <p:strVal val="ppt_y"/>
                                          </p:val>
                                        </p:tav>
                                        <p:tav tm="100000">
                                          <p:val>
                                            <p:strVal val="1+ppt_h/2"/>
                                          </p:val>
                                        </p:tav>
                                      </p:tavLst>
                                    </p:anim>
                                    <p:set>
                                      <p:cBhvr>
                                        <p:cTn id="195" dur="1" fill="hold">
                                          <p:stCondLst>
                                            <p:cond delay="1999"/>
                                          </p:stCondLst>
                                        </p:cTn>
                                        <p:tgtEl>
                                          <p:spTgt spid="19"/>
                                        </p:tgtEl>
                                        <p:attrNameLst>
                                          <p:attrName>style.visibility</p:attrName>
                                        </p:attrNameLst>
                                      </p:cBhvr>
                                      <p:to>
                                        <p:strVal val="hidden"/>
                                      </p:to>
                                    </p:set>
                                  </p:childTnLst>
                                </p:cTn>
                              </p:par>
                              <p:par>
                                <p:cTn id="196" presetID="2" presetClass="exit" presetSubtype="6" fill="hold" nodeType="withEffect">
                                  <p:stCondLst>
                                    <p:cond delay="0"/>
                                  </p:stCondLst>
                                  <p:childTnLst>
                                    <p:anim calcmode="lin" valueType="num">
                                      <p:cBhvr additive="base">
                                        <p:cTn id="197" dur="2000"/>
                                        <p:tgtEl>
                                          <p:spTgt spid="20"/>
                                        </p:tgtEl>
                                        <p:attrNameLst>
                                          <p:attrName>ppt_x</p:attrName>
                                        </p:attrNameLst>
                                      </p:cBhvr>
                                      <p:tavLst>
                                        <p:tav tm="0">
                                          <p:val>
                                            <p:strVal val="ppt_x"/>
                                          </p:val>
                                        </p:tav>
                                        <p:tav tm="100000">
                                          <p:val>
                                            <p:strVal val="1+ppt_w/2"/>
                                          </p:val>
                                        </p:tav>
                                      </p:tavLst>
                                    </p:anim>
                                    <p:anim calcmode="lin" valueType="num">
                                      <p:cBhvr additive="base">
                                        <p:cTn id="198" dur="2000"/>
                                        <p:tgtEl>
                                          <p:spTgt spid="20"/>
                                        </p:tgtEl>
                                        <p:attrNameLst>
                                          <p:attrName>ppt_y</p:attrName>
                                        </p:attrNameLst>
                                      </p:cBhvr>
                                      <p:tavLst>
                                        <p:tav tm="0">
                                          <p:val>
                                            <p:strVal val="ppt_y"/>
                                          </p:val>
                                        </p:tav>
                                        <p:tav tm="100000">
                                          <p:val>
                                            <p:strVal val="1+ppt_h/2"/>
                                          </p:val>
                                        </p:tav>
                                      </p:tavLst>
                                    </p:anim>
                                    <p:set>
                                      <p:cBhvr>
                                        <p:cTn id="199" dur="1" fill="hold">
                                          <p:stCondLst>
                                            <p:cond delay="1999"/>
                                          </p:stCondLst>
                                        </p:cTn>
                                        <p:tgtEl>
                                          <p:spTgt spid="20"/>
                                        </p:tgtEl>
                                        <p:attrNameLst>
                                          <p:attrName>style.visibility</p:attrName>
                                        </p:attrNameLst>
                                      </p:cBhvr>
                                      <p:to>
                                        <p:strVal val="hidden"/>
                                      </p:to>
                                    </p:set>
                                  </p:childTnLst>
                                </p:cTn>
                              </p:par>
                              <p:par>
                                <p:cTn id="200" presetID="2" presetClass="exit" presetSubtype="12" fill="hold" nodeType="withEffect">
                                  <p:stCondLst>
                                    <p:cond delay="0"/>
                                  </p:stCondLst>
                                  <p:childTnLst>
                                    <p:anim calcmode="lin" valueType="num">
                                      <p:cBhvr additive="base">
                                        <p:cTn id="201" dur="2000"/>
                                        <p:tgtEl>
                                          <p:spTgt spid="4"/>
                                        </p:tgtEl>
                                        <p:attrNameLst>
                                          <p:attrName>ppt_x</p:attrName>
                                        </p:attrNameLst>
                                      </p:cBhvr>
                                      <p:tavLst>
                                        <p:tav tm="0">
                                          <p:val>
                                            <p:strVal val="ppt_x"/>
                                          </p:val>
                                        </p:tav>
                                        <p:tav tm="100000">
                                          <p:val>
                                            <p:strVal val="0-ppt_w/2"/>
                                          </p:val>
                                        </p:tav>
                                      </p:tavLst>
                                    </p:anim>
                                    <p:anim calcmode="lin" valueType="num">
                                      <p:cBhvr additive="base">
                                        <p:cTn id="202" dur="2000"/>
                                        <p:tgtEl>
                                          <p:spTgt spid="4"/>
                                        </p:tgtEl>
                                        <p:attrNameLst>
                                          <p:attrName>ppt_y</p:attrName>
                                        </p:attrNameLst>
                                      </p:cBhvr>
                                      <p:tavLst>
                                        <p:tav tm="0">
                                          <p:val>
                                            <p:strVal val="ppt_y"/>
                                          </p:val>
                                        </p:tav>
                                        <p:tav tm="100000">
                                          <p:val>
                                            <p:strVal val="1+ppt_h/2"/>
                                          </p:val>
                                        </p:tav>
                                      </p:tavLst>
                                    </p:anim>
                                    <p:set>
                                      <p:cBhvr>
                                        <p:cTn id="203" dur="1" fill="hold">
                                          <p:stCondLst>
                                            <p:cond delay="1999"/>
                                          </p:stCondLst>
                                        </p:cTn>
                                        <p:tgtEl>
                                          <p:spTgt spid="4"/>
                                        </p:tgtEl>
                                        <p:attrNameLst>
                                          <p:attrName>style.visibility</p:attrName>
                                        </p:attrNameLst>
                                      </p:cBhvr>
                                      <p:to>
                                        <p:strVal val="hidden"/>
                                      </p:to>
                                    </p:set>
                                  </p:childTnLst>
                                </p:cTn>
                              </p:par>
                              <p:par>
                                <p:cTn id="204" presetID="2" presetClass="exit" presetSubtype="12" fill="hold" nodeType="withEffect">
                                  <p:stCondLst>
                                    <p:cond delay="0"/>
                                  </p:stCondLst>
                                  <p:childTnLst>
                                    <p:anim calcmode="lin" valueType="num">
                                      <p:cBhvr additive="base">
                                        <p:cTn id="205" dur="2000"/>
                                        <p:tgtEl>
                                          <p:spTgt spid="6"/>
                                        </p:tgtEl>
                                        <p:attrNameLst>
                                          <p:attrName>ppt_x</p:attrName>
                                        </p:attrNameLst>
                                      </p:cBhvr>
                                      <p:tavLst>
                                        <p:tav tm="0">
                                          <p:val>
                                            <p:strVal val="ppt_x"/>
                                          </p:val>
                                        </p:tav>
                                        <p:tav tm="100000">
                                          <p:val>
                                            <p:strVal val="0-ppt_w/2"/>
                                          </p:val>
                                        </p:tav>
                                      </p:tavLst>
                                    </p:anim>
                                    <p:anim calcmode="lin" valueType="num">
                                      <p:cBhvr additive="base">
                                        <p:cTn id="206" dur="2000"/>
                                        <p:tgtEl>
                                          <p:spTgt spid="6"/>
                                        </p:tgtEl>
                                        <p:attrNameLst>
                                          <p:attrName>ppt_y</p:attrName>
                                        </p:attrNameLst>
                                      </p:cBhvr>
                                      <p:tavLst>
                                        <p:tav tm="0">
                                          <p:val>
                                            <p:strVal val="ppt_y"/>
                                          </p:val>
                                        </p:tav>
                                        <p:tav tm="100000">
                                          <p:val>
                                            <p:strVal val="1+ppt_h/2"/>
                                          </p:val>
                                        </p:tav>
                                      </p:tavLst>
                                    </p:anim>
                                    <p:set>
                                      <p:cBhvr>
                                        <p:cTn id="207" dur="1" fill="hold">
                                          <p:stCondLst>
                                            <p:cond delay="1999"/>
                                          </p:stCondLst>
                                        </p:cTn>
                                        <p:tgtEl>
                                          <p:spTgt spid="6"/>
                                        </p:tgtEl>
                                        <p:attrNameLst>
                                          <p:attrName>style.visibility</p:attrName>
                                        </p:attrNameLst>
                                      </p:cBhvr>
                                      <p:to>
                                        <p:strVal val="hidden"/>
                                      </p:to>
                                    </p:set>
                                  </p:childTnLst>
                                </p:cTn>
                              </p:par>
                              <p:par>
                                <p:cTn id="208" presetID="2" presetClass="exit" presetSubtype="12" fill="hold" nodeType="withEffect">
                                  <p:stCondLst>
                                    <p:cond delay="0"/>
                                  </p:stCondLst>
                                  <p:childTnLst>
                                    <p:anim calcmode="lin" valueType="num">
                                      <p:cBhvr additive="base">
                                        <p:cTn id="209" dur="2000"/>
                                        <p:tgtEl>
                                          <p:spTgt spid="8"/>
                                        </p:tgtEl>
                                        <p:attrNameLst>
                                          <p:attrName>ppt_x</p:attrName>
                                        </p:attrNameLst>
                                      </p:cBhvr>
                                      <p:tavLst>
                                        <p:tav tm="0">
                                          <p:val>
                                            <p:strVal val="ppt_x"/>
                                          </p:val>
                                        </p:tav>
                                        <p:tav tm="100000">
                                          <p:val>
                                            <p:strVal val="0-ppt_w/2"/>
                                          </p:val>
                                        </p:tav>
                                      </p:tavLst>
                                    </p:anim>
                                    <p:anim calcmode="lin" valueType="num">
                                      <p:cBhvr additive="base">
                                        <p:cTn id="210" dur="2000"/>
                                        <p:tgtEl>
                                          <p:spTgt spid="8"/>
                                        </p:tgtEl>
                                        <p:attrNameLst>
                                          <p:attrName>ppt_y</p:attrName>
                                        </p:attrNameLst>
                                      </p:cBhvr>
                                      <p:tavLst>
                                        <p:tav tm="0">
                                          <p:val>
                                            <p:strVal val="ppt_y"/>
                                          </p:val>
                                        </p:tav>
                                        <p:tav tm="100000">
                                          <p:val>
                                            <p:strVal val="1+ppt_h/2"/>
                                          </p:val>
                                        </p:tav>
                                      </p:tavLst>
                                    </p:anim>
                                    <p:set>
                                      <p:cBhvr>
                                        <p:cTn id="211" dur="1" fill="hold">
                                          <p:stCondLst>
                                            <p:cond delay="1999"/>
                                          </p:stCondLst>
                                        </p:cTn>
                                        <p:tgtEl>
                                          <p:spTgt spid="8"/>
                                        </p:tgtEl>
                                        <p:attrNameLst>
                                          <p:attrName>style.visibility</p:attrName>
                                        </p:attrNameLst>
                                      </p:cBhvr>
                                      <p:to>
                                        <p:strVal val="hidden"/>
                                      </p:to>
                                    </p:set>
                                  </p:childTnLst>
                                </p:cTn>
                              </p:par>
                              <p:par>
                                <p:cTn id="212" presetID="2" presetClass="exit" presetSubtype="12" fill="hold" nodeType="withEffect">
                                  <p:stCondLst>
                                    <p:cond delay="0"/>
                                  </p:stCondLst>
                                  <p:childTnLst>
                                    <p:anim calcmode="lin" valueType="num">
                                      <p:cBhvr additive="base">
                                        <p:cTn id="213" dur="2000"/>
                                        <p:tgtEl>
                                          <p:spTgt spid="10"/>
                                        </p:tgtEl>
                                        <p:attrNameLst>
                                          <p:attrName>ppt_x</p:attrName>
                                        </p:attrNameLst>
                                      </p:cBhvr>
                                      <p:tavLst>
                                        <p:tav tm="0">
                                          <p:val>
                                            <p:strVal val="ppt_x"/>
                                          </p:val>
                                        </p:tav>
                                        <p:tav tm="100000">
                                          <p:val>
                                            <p:strVal val="0-ppt_w/2"/>
                                          </p:val>
                                        </p:tav>
                                      </p:tavLst>
                                    </p:anim>
                                    <p:anim calcmode="lin" valueType="num">
                                      <p:cBhvr additive="base">
                                        <p:cTn id="214" dur="2000"/>
                                        <p:tgtEl>
                                          <p:spTgt spid="10"/>
                                        </p:tgtEl>
                                        <p:attrNameLst>
                                          <p:attrName>ppt_y</p:attrName>
                                        </p:attrNameLst>
                                      </p:cBhvr>
                                      <p:tavLst>
                                        <p:tav tm="0">
                                          <p:val>
                                            <p:strVal val="ppt_y"/>
                                          </p:val>
                                        </p:tav>
                                        <p:tav tm="100000">
                                          <p:val>
                                            <p:strVal val="1+ppt_h/2"/>
                                          </p:val>
                                        </p:tav>
                                      </p:tavLst>
                                    </p:anim>
                                    <p:set>
                                      <p:cBhvr>
                                        <p:cTn id="215" dur="1" fill="hold">
                                          <p:stCondLst>
                                            <p:cond delay="1999"/>
                                          </p:stCondLst>
                                        </p:cTn>
                                        <p:tgtEl>
                                          <p:spTgt spid="10"/>
                                        </p:tgtEl>
                                        <p:attrNameLst>
                                          <p:attrName>style.visibility</p:attrName>
                                        </p:attrNameLst>
                                      </p:cBhvr>
                                      <p:to>
                                        <p:strVal val="hidden"/>
                                      </p:to>
                                    </p:set>
                                  </p:childTnLst>
                                </p:cTn>
                              </p:par>
                              <p:par>
                                <p:cTn id="216" presetID="2" presetClass="exit" presetSubtype="12" fill="hold" nodeType="withEffect">
                                  <p:stCondLst>
                                    <p:cond delay="0"/>
                                  </p:stCondLst>
                                  <p:childTnLst>
                                    <p:anim calcmode="lin" valueType="num">
                                      <p:cBhvr additive="base">
                                        <p:cTn id="217" dur="2000"/>
                                        <p:tgtEl>
                                          <p:spTgt spid="12"/>
                                        </p:tgtEl>
                                        <p:attrNameLst>
                                          <p:attrName>ppt_x</p:attrName>
                                        </p:attrNameLst>
                                      </p:cBhvr>
                                      <p:tavLst>
                                        <p:tav tm="0">
                                          <p:val>
                                            <p:strVal val="ppt_x"/>
                                          </p:val>
                                        </p:tav>
                                        <p:tav tm="100000">
                                          <p:val>
                                            <p:strVal val="0-ppt_w/2"/>
                                          </p:val>
                                        </p:tav>
                                      </p:tavLst>
                                    </p:anim>
                                    <p:anim calcmode="lin" valueType="num">
                                      <p:cBhvr additive="base">
                                        <p:cTn id="218" dur="2000"/>
                                        <p:tgtEl>
                                          <p:spTgt spid="12"/>
                                        </p:tgtEl>
                                        <p:attrNameLst>
                                          <p:attrName>ppt_y</p:attrName>
                                        </p:attrNameLst>
                                      </p:cBhvr>
                                      <p:tavLst>
                                        <p:tav tm="0">
                                          <p:val>
                                            <p:strVal val="ppt_y"/>
                                          </p:val>
                                        </p:tav>
                                        <p:tav tm="100000">
                                          <p:val>
                                            <p:strVal val="1+ppt_h/2"/>
                                          </p:val>
                                        </p:tav>
                                      </p:tavLst>
                                    </p:anim>
                                    <p:set>
                                      <p:cBhvr>
                                        <p:cTn id="219" dur="1" fill="hold">
                                          <p:stCondLst>
                                            <p:cond delay="1999"/>
                                          </p:stCondLst>
                                        </p:cTn>
                                        <p:tgtEl>
                                          <p:spTgt spid="12"/>
                                        </p:tgtEl>
                                        <p:attrNameLst>
                                          <p:attrName>style.visibility</p:attrName>
                                        </p:attrNameLst>
                                      </p:cBhvr>
                                      <p:to>
                                        <p:strVal val="hidden"/>
                                      </p:to>
                                    </p:set>
                                  </p:childTnLst>
                                </p:cTn>
                              </p:par>
                              <p:par>
                                <p:cTn id="220" presetID="2" presetClass="exit" presetSubtype="12" fill="hold" nodeType="withEffect">
                                  <p:stCondLst>
                                    <p:cond delay="0"/>
                                  </p:stCondLst>
                                  <p:childTnLst>
                                    <p:anim calcmode="lin" valueType="num">
                                      <p:cBhvr additive="base">
                                        <p:cTn id="221" dur="2000"/>
                                        <p:tgtEl>
                                          <p:spTgt spid="14"/>
                                        </p:tgtEl>
                                        <p:attrNameLst>
                                          <p:attrName>ppt_x</p:attrName>
                                        </p:attrNameLst>
                                      </p:cBhvr>
                                      <p:tavLst>
                                        <p:tav tm="0">
                                          <p:val>
                                            <p:strVal val="ppt_x"/>
                                          </p:val>
                                        </p:tav>
                                        <p:tav tm="100000">
                                          <p:val>
                                            <p:strVal val="0-ppt_w/2"/>
                                          </p:val>
                                        </p:tav>
                                      </p:tavLst>
                                    </p:anim>
                                    <p:anim calcmode="lin" valueType="num">
                                      <p:cBhvr additive="base">
                                        <p:cTn id="222" dur="2000"/>
                                        <p:tgtEl>
                                          <p:spTgt spid="14"/>
                                        </p:tgtEl>
                                        <p:attrNameLst>
                                          <p:attrName>ppt_y</p:attrName>
                                        </p:attrNameLst>
                                      </p:cBhvr>
                                      <p:tavLst>
                                        <p:tav tm="0">
                                          <p:val>
                                            <p:strVal val="ppt_y"/>
                                          </p:val>
                                        </p:tav>
                                        <p:tav tm="100000">
                                          <p:val>
                                            <p:strVal val="1+ppt_h/2"/>
                                          </p:val>
                                        </p:tav>
                                      </p:tavLst>
                                    </p:anim>
                                    <p:set>
                                      <p:cBhvr>
                                        <p:cTn id="223" dur="1" fill="hold">
                                          <p:stCondLst>
                                            <p:cond delay="1999"/>
                                          </p:stCondLst>
                                        </p:cTn>
                                        <p:tgtEl>
                                          <p:spTgt spid="14"/>
                                        </p:tgtEl>
                                        <p:attrNameLst>
                                          <p:attrName>style.visibility</p:attrName>
                                        </p:attrNameLst>
                                      </p:cBhvr>
                                      <p:to>
                                        <p:strVal val="hidden"/>
                                      </p:to>
                                    </p:set>
                                  </p:childTnLst>
                                </p:cTn>
                              </p:par>
                              <p:par>
                                <p:cTn id="224" presetID="2" presetClass="exit" presetSubtype="12" fill="hold" nodeType="withEffect">
                                  <p:stCondLst>
                                    <p:cond delay="0"/>
                                  </p:stCondLst>
                                  <p:childTnLst>
                                    <p:anim calcmode="lin" valueType="num">
                                      <p:cBhvr additive="base">
                                        <p:cTn id="225" dur="2000"/>
                                        <p:tgtEl>
                                          <p:spTgt spid="21"/>
                                        </p:tgtEl>
                                        <p:attrNameLst>
                                          <p:attrName>ppt_x</p:attrName>
                                        </p:attrNameLst>
                                      </p:cBhvr>
                                      <p:tavLst>
                                        <p:tav tm="0">
                                          <p:val>
                                            <p:strVal val="ppt_x"/>
                                          </p:val>
                                        </p:tav>
                                        <p:tav tm="100000">
                                          <p:val>
                                            <p:strVal val="0-ppt_w/2"/>
                                          </p:val>
                                        </p:tav>
                                      </p:tavLst>
                                    </p:anim>
                                    <p:anim calcmode="lin" valueType="num">
                                      <p:cBhvr additive="base">
                                        <p:cTn id="226" dur="2000"/>
                                        <p:tgtEl>
                                          <p:spTgt spid="21"/>
                                        </p:tgtEl>
                                        <p:attrNameLst>
                                          <p:attrName>ppt_y</p:attrName>
                                        </p:attrNameLst>
                                      </p:cBhvr>
                                      <p:tavLst>
                                        <p:tav tm="0">
                                          <p:val>
                                            <p:strVal val="ppt_y"/>
                                          </p:val>
                                        </p:tav>
                                        <p:tav tm="100000">
                                          <p:val>
                                            <p:strVal val="1+ppt_h/2"/>
                                          </p:val>
                                        </p:tav>
                                      </p:tavLst>
                                    </p:anim>
                                    <p:set>
                                      <p:cBhvr>
                                        <p:cTn id="227" dur="1" fill="hold">
                                          <p:stCondLst>
                                            <p:cond delay="1999"/>
                                          </p:stCondLst>
                                        </p:cTn>
                                        <p:tgtEl>
                                          <p:spTgt spid="21"/>
                                        </p:tgtEl>
                                        <p:attrNameLst>
                                          <p:attrName>style.visibility</p:attrName>
                                        </p:attrNameLst>
                                      </p:cBhvr>
                                      <p:to>
                                        <p:strVal val="hidden"/>
                                      </p:to>
                                    </p:set>
                                  </p:childTnLst>
                                </p:cTn>
                              </p:par>
                              <p:par>
                                <p:cTn id="228" presetID="2" presetClass="exit" presetSubtype="12" fill="hold" nodeType="withEffect">
                                  <p:stCondLst>
                                    <p:cond delay="0"/>
                                  </p:stCondLst>
                                  <p:childTnLst>
                                    <p:anim calcmode="lin" valueType="num">
                                      <p:cBhvr additive="base">
                                        <p:cTn id="229" dur="2000"/>
                                        <p:tgtEl>
                                          <p:spTgt spid="22"/>
                                        </p:tgtEl>
                                        <p:attrNameLst>
                                          <p:attrName>ppt_x</p:attrName>
                                        </p:attrNameLst>
                                      </p:cBhvr>
                                      <p:tavLst>
                                        <p:tav tm="0">
                                          <p:val>
                                            <p:strVal val="ppt_x"/>
                                          </p:val>
                                        </p:tav>
                                        <p:tav tm="100000">
                                          <p:val>
                                            <p:strVal val="0-ppt_w/2"/>
                                          </p:val>
                                        </p:tav>
                                      </p:tavLst>
                                    </p:anim>
                                    <p:anim calcmode="lin" valueType="num">
                                      <p:cBhvr additive="base">
                                        <p:cTn id="230" dur="2000"/>
                                        <p:tgtEl>
                                          <p:spTgt spid="22"/>
                                        </p:tgtEl>
                                        <p:attrNameLst>
                                          <p:attrName>ppt_y</p:attrName>
                                        </p:attrNameLst>
                                      </p:cBhvr>
                                      <p:tavLst>
                                        <p:tav tm="0">
                                          <p:val>
                                            <p:strVal val="ppt_y"/>
                                          </p:val>
                                        </p:tav>
                                        <p:tav tm="100000">
                                          <p:val>
                                            <p:strVal val="1+ppt_h/2"/>
                                          </p:val>
                                        </p:tav>
                                      </p:tavLst>
                                    </p:anim>
                                    <p:set>
                                      <p:cBhvr>
                                        <p:cTn id="231" dur="1" fill="hold">
                                          <p:stCondLst>
                                            <p:cond delay="1999"/>
                                          </p:stCondLst>
                                        </p:cTn>
                                        <p:tgtEl>
                                          <p:spTgt spid="22"/>
                                        </p:tgtEl>
                                        <p:attrNameLst>
                                          <p:attrName>style.visibility</p:attrName>
                                        </p:attrNameLst>
                                      </p:cBhvr>
                                      <p:to>
                                        <p:strVal val="hidden"/>
                                      </p:to>
                                    </p:set>
                                  </p:childTnLst>
                                </p:cTn>
                              </p:par>
                              <p:par>
                                <p:cTn id="232" presetID="2" presetClass="exit" presetSubtype="12" fill="hold" nodeType="withEffect">
                                  <p:stCondLst>
                                    <p:cond delay="0"/>
                                  </p:stCondLst>
                                  <p:childTnLst>
                                    <p:anim calcmode="lin" valueType="num">
                                      <p:cBhvr additive="base">
                                        <p:cTn id="233" dur="2000"/>
                                        <p:tgtEl>
                                          <p:spTgt spid="23"/>
                                        </p:tgtEl>
                                        <p:attrNameLst>
                                          <p:attrName>ppt_x</p:attrName>
                                        </p:attrNameLst>
                                      </p:cBhvr>
                                      <p:tavLst>
                                        <p:tav tm="0">
                                          <p:val>
                                            <p:strVal val="ppt_x"/>
                                          </p:val>
                                        </p:tav>
                                        <p:tav tm="100000">
                                          <p:val>
                                            <p:strVal val="0-ppt_w/2"/>
                                          </p:val>
                                        </p:tav>
                                      </p:tavLst>
                                    </p:anim>
                                    <p:anim calcmode="lin" valueType="num">
                                      <p:cBhvr additive="base">
                                        <p:cTn id="234" dur="2000"/>
                                        <p:tgtEl>
                                          <p:spTgt spid="23"/>
                                        </p:tgtEl>
                                        <p:attrNameLst>
                                          <p:attrName>ppt_y</p:attrName>
                                        </p:attrNameLst>
                                      </p:cBhvr>
                                      <p:tavLst>
                                        <p:tav tm="0">
                                          <p:val>
                                            <p:strVal val="ppt_y"/>
                                          </p:val>
                                        </p:tav>
                                        <p:tav tm="100000">
                                          <p:val>
                                            <p:strVal val="1+ppt_h/2"/>
                                          </p:val>
                                        </p:tav>
                                      </p:tavLst>
                                    </p:anim>
                                    <p:set>
                                      <p:cBhvr>
                                        <p:cTn id="235" dur="1" fill="hold">
                                          <p:stCondLst>
                                            <p:cond delay="1999"/>
                                          </p:stCondLst>
                                        </p:cTn>
                                        <p:tgtEl>
                                          <p:spTgt spid="23"/>
                                        </p:tgtEl>
                                        <p:attrNameLst>
                                          <p:attrName>style.visibility</p:attrName>
                                        </p:attrNameLst>
                                      </p:cBhvr>
                                      <p:to>
                                        <p:strVal val="hidden"/>
                                      </p:to>
                                    </p:set>
                                  </p:childTnLst>
                                </p:cTn>
                              </p:par>
                              <p:par>
                                <p:cTn id="236" presetID="2" presetClass="exit" presetSubtype="12" fill="hold" nodeType="withEffect">
                                  <p:stCondLst>
                                    <p:cond delay="0"/>
                                  </p:stCondLst>
                                  <p:childTnLst>
                                    <p:anim calcmode="lin" valueType="num">
                                      <p:cBhvr additive="base">
                                        <p:cTn id="237" dur="2000"/>
                                        <p:tgtEl>
                                          <p:spTgt spid="24"/>
                                        </p:tgtEl>
                                        <p:attrNameLst>
                                          <p:attrName>ppt_x</p:attrName>
                                        </p:attrNameLst>
                                      </p:cBhvr>
                                      <p:tavLst>
                                        <p:tav tm="0">
                                          <p:val>
                                            <p:strVal val="ppt_x"/>
                                          </p:val>
                                        </p:tav>
                                        <p:tav tm="100000">
                                          <p:val>
                                            <p:strVal val="0-ppt_w/2"/>
                                          </p:val>
                                        </p:tav>
                                      </p:tavLst>
                                    </p:anim>
                                    <p:anim calcmode="lin" valueType="num">
                                      <p:cBhvr additive="base">
                                        <p:cTn id="238" dur="2000"/>
                                        <p:tgtEl>
                                          <p:spTgt spid="24"/>
                                        </p:tgtEl>
                                        <p:attrNameLst>
                                          <p:attrName>ppt_y</p:attrName>
                                        </p:attrNameLst>
                                      </p:cBhvr>
                                      <p:tavLst>
                                        <p:tav tm="0">
                                          <p:val>
                                            <p:strVal val="ppt_y"/>
                                          </p:val>
                                        </p:tav>
                                        <p:tav tm="100000">
                                          <p:val>
                                            <p:strVal val="1+ppt_h/2"/>
                                          </p:val>
                                        </p:tav>
                                      </p:tavLst>
                                    </p:anim>
                                    <p:set>
                                      <p:cBhvr>
                                        <p:cTn id="239" dur="1" fill="hold">
                                          <p:stCondLst>
                                            <p:cond delay="1999"/>
                                          </p:stCondLst>
                                        </p:cTn>
                                        <p:tgtEl>
                                          <p:spTgt spid="24"/>
                                        </p:tgtEl>
                                        <p:attrNameLst>
                                          <p:attrName>style.visibility</p:attrName>
                                        </p:attrNameLst>
                                      </p:cBhvr>
                                      <p:to>
                                        <p:strVal val="hidden"/>
                                      </p:to>
                                    </p:set>
                                  </p:childTnLst>
                                </p:cTn>
                              </p:par>
                              <p:par>
                                <p:cTn id="240" presetID="2" presetClass="exit" presetSubtype="12" fill="hold" nodeType="withEffect">
                                  <p:stCondLst>
                                    <p:cond delay="0"/>
                                  </p:stCondLst>
                                  <p:childTnLst>
                                    <p:anim calcmode="lin" valueType="num">
                                      <p:cBhvr additive="base">
                                        <p:cTn id="241" dur="2000"/>
                                        <p:tgtEl>
                                          <p:spTgt spid="25"/>
                                        </p:tgtEl>
                                        <p:attrNameLst>
                                          <p:attrName>ppt_x</p:attrName>
                                        </p:attrNameLst>
                                      </p:cBhvr>
                                      <p:tavLst>
                                        <p:tav tm="0">
                                          <p:val>
                                            <p:strVal val="ppt_x"/>
                                          </p:val>
                                        </p:tav>
                                        <p:tav tm="100000">
                                          <p:val>
                                            <p:strVal val="0-ppt_w/2"/>
                                          </p:val>
                                        </p:tav>
                                      </p:tavLst>
                                    </p:anim>
                                    <p:anim calcmode="lin" valueType="num">
                                      <p:cBhvr additive="base">
                                        <p:cTn id="242" dur="2000"/>
                                        <p:tgtEl>
                                          <p:spTgt spid="25"/>
                                        </p:tgtEl>
                                        <p:attrNameLst>
                                          <p:attrName>ppt_y</p:attrName>
                                        </p:attrNameLst>
                                      </p:cBhvr>
                                      <p:tavLst>
                                        <p:tav tm="0">
                                          <p:val>
                                            <p:strVal val="ppt_y"/>
                                          </p:val>
                                        </p:tav>
                                        <p:tav tm="100000">
                                          <p:val>
                                            <p:strVal val="1+ppt_h/2"/>
                                          </p:val>
                                        </p:tav>
                                      </p:tavLst>
                                    </p:anim>
                                    <p:set>
                                      <p:cBhvr>
                                        <p:cTn id="243" dur="1" fill="hold">
                                          <p:stCondLst>
                                            <p:cond delay="1999"/>
                                          </p:stCondLst>
                                        </p:cTn>
                                        <p:tgtEl>
                                          <p:spTgt spid="25"/>
                                        </p:tgtEl>
                                        <p:attrNameLst>
                                          <p:attrName>style.visibility</p:attrName>
                                        </p:attrNameLst>
                                      </p:cBhvr>
                                      <p:to>
                                        <p:strVal val="hidden"/>
                                      </p:to>
                                    </p:set>
                                  </p:childTnLst>
                                </p:cTn>
                              </p:par>
                              <p:par>
                                <p:cTn id="244" presetID="2" presetClass="exit" presetSubtype="12" fill="hold" nodeType="withEffect">
                                  <p:stCondLst>
                                    <p:cond delay="0"/>
                                  </p:stCondLst>
                                  <p:childTnLst>
                                    <p:anim calcmode="lin" valueType="num">
                                      <p:cBhvr additive="base">
                                        <p:cTn id="245" dur="2000"/>
                                        <p:tgtEl>
                                          <p:spTgt spid="26"/>
                                        </p:tgtEl>
                                        <p:attrNameLst>
                                          <p:attrName>ppt_x</p:attrName>
                                        </p:attrNameLst>
                                      </p:cBhvr>
                                      <p:tavLst>
                                        <p:tav tm="0">
                                          <p:val>
                                            <p:strVal val="ppt_x"/>
                                          </p:val>
                                        </p:tav>
                                        <p:tav tm="100000">
                                          <p:val>
                                            <p:strVal val="0-ppt_w/2"/>
                                          </p:val>
                                        </p:tav>
                                      </p:tavLst>
                                    </p:anim>
                                    <p:anim calcmode="lin" valueType="num">
                                      <p:cBhvr additive="base">
                                        <p:cTn id="246" dur="2000"/>
                                        <p:tgtEl>
                                          <p:spTgt spid="26"/>
                                        </p:tgtEl>
                                        <p:attrNameLst>
                                          <p:attrName>ppt_y</p:attrName>
                                        </p:attrNameLst>
                                      </p:cBhvr>
                                      <p:tavLst>
                                        <p:tav tm="0">
                                          <p:val>
                                            <p:strVal val="ppt_y"/>
                                          </p:val>
                                        </p:tav>
                                        <p:tav tm="100000">
                                          <p:val>
                                            <p:strVal val="1+ppt_h/2"/>
                                          </p:val>
                                        </p:tav>
                                      </p:tavLst>
                                    </p:anim>
                                    <p:set>
                                      <p:cBhvr>
                                        <p:cTn id="247" dur="1" fill="hold">
                                          <p:stCondLst>
                                            <p:cond delay="1999"/>
                                          </p:stCondLst>
                                        </p:cTn>
                                        <p:tgtEl>
                                          <p:spTgt spid="26"/>
                                        </p:tgtEl>
                                        <p:attrNameLst>
                                          <p:attrName>style.visibility</p:attrName>
                                        </p:attrNameLst>
                                      </p:cBhvr>
                                      <p:to>
                                        <p:strVal val="hidden"/>
                                      </p:to>
                                    </p:set>
                                  </p:childTnLst>
                                </p:cTn>
                              </p:par>
                              <p:par>
                                <p:cTn id="248" presetID="8" presetClass="emph" presetSubtype="0" autoRev="1" fill="hold" nodeType="withEffect">
                                  <p:stCondLst>
                                    <p:cond delay="0"/>
                                  </p:stCondLst>
                                  <p:childTnLst>
                                    <p:animRot by="-21600000">
                                      <p:cBhvr>
                                        <p:cTn id="249" dur="2000" fill="hold"/>
                                        <p:tgtEl>
                                          <p:spTgt spid="4"/>
                                        </p:tgtEl>
                                        <p:attrNameLst>
                                          <p:attrName>r</p:attrName>
                                        </p:attrNameLst>
                                      </p:cBhvr>
                                    </p:animRot>
                                  </p:childTnLst>
                                </p:cTn>
                              </p:par>
                              <p:par>
                                <p:cTn id="250" presetID="8" presetClass="emph" presetSubtype="0" autoRev="1" fill="hold" nodeType="withEffect">
                                  <p:stCondLst>
                                    <p:cond delay="0"/>
                                  </p:stCondLst>
                                  <p:childTnLst>
                                    <p:animRot by="-21600000">
                                      <p:cBhvr>
                                        <p:cTn id="251" dur="2000" fill="hold"/>
                                        <p:tgtEl>
                                          <p:spTgt spid="6"/>
                                        </p:tgtEl>
                                        <p:attrNameLst>
                                          <p:attrName>r</p:attrName>
                                        </p:attrNameLst>
                                      </p:cBhvr>
                                    </p:animRot>
                                  </p:childTnLst>
                                </p:cTn>
                              </p:par>
                              <p:par>
                                <p:cTn id="252" presetID="8" presetClass="emph" presetSubtype="0" autoRev="1" fill="hold" nodeType="withEffect">
                                  <p:stCondLst>
                                    <p:cond delay="0"/>
                                  </p:stCondLst>
                                  <p:childTnLst>
                                    <p:animRot by="-21600000">
                                      <p:cBhvr>
                                        <p:cTn id="253" dur="2000" fill="hold"/>
                                        <p:tgtEl>
                                          <p:spTgt spid="8"/>
                                        </p:tgtEl>
                                        <p:attrNameLst>
                                          <p:attrName>r</p:attrName>
                                        </p:attrNameLst>
                                      </p:cBhvr>
                                    </p:animRot>
                                  </p:childTnLst>
                                </p:cTn>
                              </p:par>
                              <p:par>
                                <p:cTn id="254" presetID="8" presetClass="emph" presetSubtype="0" autoRev="1" fill="hold" nodeType="withEffect">
                                  <p:stCondLst>
                                    <p:cond delay="0"/>
                                  </p:stCondLst>
                                  <p:childTnLst>
                                    <p:animRot by="-21600000">
                                      <p:cBhvr>
                                        <p:cTn id="255" dur="2000" fill="hold"/>
                                        <p:tgtEl>
                                          <p:spTgt spid="10"/>
                                        </p:tgtEl>
                                        <p:attrNameLst>
                                          <p:attrName>r</p:attrName>
                                        </p:attrNameLst>
                                      </p:cBhvr>
                                    </p:animRot>
                                  </p:childTnLst>
                                </p:cTn>
                              </p:par>
                              <p:par>
                                <p:cTn id="256" presetID="8" presetClass="emph" presetSubtype="0" autoRev="1" fill="hold" nodeType="withEffect">
                                  <p:stCondLst>
                                    <p:cond delay="0"/>
                                  </p:stCondLst>
                                  <p:childTnLst>
                                    <p:animRot by="-21600000">
                                      <p:cBhvr>
                                        <p:cTn id="257" dur="2000" fill="hold"/>
                                        <p:tgtEl>
                                          <p:spTgt spid="12"/>
                                        </p:tgtEl>
                                        <p:attrNameLst>
                                          <p:attrName>r</p:attrName>
                                        </p:attrNameLst>
                                      </p:cBhvr>
                                    </p:animRot>
                                  </p:childTnLst>
                                </p:cTn>
                              </p:par>
                              <p:par>
                                <p:cTn id="258" presetID="8" presetClass="emph" presetSubtype="0" autoRev="1" fill="hold" nodeType="withEffect">
                                  <p:stCondLst>
                                    <p:cond delay="0"/>
                                  </p:stCondLst>
                                  <p:childTnLst>
                                    <p:animRot by="-21600000">
                                      <p:cBhvr>
                                        <p:cTn id="259" dur="2000" fill="hold"/>
                                        <p:tgtEl>
                                          <p:spTgt spid="14"/>
                                        </p:tgtEl>
                                        <p:attrNameLst>
                                          <p:attrName>r</p:attrName>
                                        </p:attrNameLst>
                                      </p:cBhvr>
                                    </p:animRot>
                                  </p:childTnLst>
                                </p:cTn>
                              </p:par>
                              <p:par>
                                <p:cTn id="260" presetID="8" presetClass="emph" presetSubtype="0" autoRev="1" fill="hold" nodeType="withEffect">
                                  <p:stCondLst>
                                    <p:cond delay="0"/>
                                  </p:stCondLst>
                                  <p:childTnLst>
                                    <p:animRot by="-21600000">
                                      <p:cBhvr>
                                        <p:cTn id="261" dur="2000" fill="hold"/>
                                        <p:tgtEl>
                                          <p:spTgt spid="21"/>
                                        </p:tgtEl>
                                        <p:attrNameLst>
                                          <p:attrName>r</p:attrName>
                                        </p:attrNameLst>
                                      </p:cBhvr>
                                    </p:animRot>
                                  </p:childTnLst>
                                </p:cTn>
                              </p:par>
                              <p:par>
                                <p:cTn id="262" presetID="8" presetClass="emph" presetSubtype="0" autoRev="1" fill="hold" nodeType="withEffect">
                                  <p:stCondLst>
                                    <p:cond delay="0"/>
                                  </p:stCondLst>
                                  <p:childTnLst>
                                    <p:animRot by="-21600000">
                                      <p:cBhvr>
                                        <p:cTn id="263" dur="2000" fill="hold"/>
                                        <p:tgtEl>
                                          <p:spTgt spid="22"/>
                                        </p:tgtEl>
                                        <p:attrNameLst>
                                          <p:attrName>r</p:attrName>
                                        </p:attrNameLst>
                                      </p:cBhvr>
                                    </p:animRot>
                                  </p:childTnLst>
                                </p:cTn>
                              </p:par>
                              <p:par>
                                <p:cTn id="264" presetID="8" presetClass="emph" presetSubtype="0" autoRev="1" fill="hold" nodeType="withEffect">
                                  <p:stCondLst>
                                    <p:cond delay="0"/>
                                  </p:stCondLst>
                                  <p:childTnLst>
                                    <p:animRot by="-21600000">
                                      <p:cBhvr>
                                        <p:cTn id="265" dur="2000" fill="hold"/>
                                        <p:tgtEl>
                                          <p:spTgt spid="23"/>
                                        </p:tgtEl>
                                        <p:attrNameLst>
                                          <p:attrName>r</p:attrName>
                                        </p:attrNameLst>
                                      </p:cBhvr>
                                    </p:animRot>
                                  </p:childTnLst>
                                </p:cTn>
                              </p:par>
                              <p:par>
                                <p:cTn id="266" presetID="8" presetClass="emph" presetSubtype="0" autoRev="1" fill="hold" nodeType="withEffect">
                                  <p:stCondLst>
                                    <p:cond delay="0"/>
                                  </p:stCondLst>
                                  <p:childTnLst>
                                    <p:animRot by="-21600000">
                                      <p:cBhvr>
                                        <p:cTn id="267" dur="2000" fill="hold"/>
                                        <p:tgtEl>
                                          <p:spTgt spid="24"/>
                                        </p:tgtEl>
                                        <p:attrNameLst>
                                          <p:attrName>r</p:attrName>
                                        </p:attrNameLst>
                                      </p:cBhvr>
                                    </p:animRot>
                                  </p:childTnLst>
                                </p:cTn>
                              </p:par>
                              <p:par>
                                <p:cTn id="268" presetID="8" presetClass="emph" presetSubtype="0" autoRev="1" fill="hold" nodeType="withEffect">
                                  <p:stCondLst>
                                    <p:cond delay="0"/>
                                  </p:stCondLst>
                                  <p:childTnLst>
                                    <p:animRot by="-21600000">
                                      <p:cBhvr>
                                        <p:cTn id="269" dur="2000" fill="hold"/>
                                        <p:tgtEl>
                                          <p:spTgt spid="25"/>
                                        </p:tgtEl>
                                        <p:attrNameLst>
                                          <p:attrName>r</p:attrName>
                                        </p:attrNameLst>
                                      </p:cBhvr>
                                    </p:animRot>
                                  </p:childTnLst>
                                </p:cTn>
                              </p:par>
                              <p:par>
                                <p:cTn id="270" presetID="8" presetClass="emph" presetSubtype="0" autoRev="1" fill="hold" nodeType="withEffect">
                                  <p:stCondLst>
                                    <p:cond delay="0"/>
                                  </p:stCondLst>
                                  <p:childTnLst>
                                    <p:animRot by="-21600000">
                                      <p:cBhvr>
                                        <p:cTn id="271" dur="2000" fill="hold"/>
                                        <p:tgtEl>
                                          <p:spTgt spid="26"/>
                                        </p:tgtEl>
                                        <p:attrNameLst>
                                          <p:attrName>r</p:attrName>
                                        </p:attrNameLst>
                                      </p:cBhvr>
                                    </p:animRot>
                                  </p:childTnLst>
                                </p:cTn>
                              </p:par>
                              <p:par>
                                <p:cTn id="272" presetID="8" presetClass="emph" presetSubtype="0" autoRev="1" fill="hold" nodeType="withEffect">
                                  <p:stCondLst>
                                    <p:cond delay="0"/>
                                  </p:stCondLst>
                                  <p:childTnLst>
                                    <p:animRot by="21600000">
                                      <p:cBhvr>
                                        <p:cTn id="273" dur="2000" fill="hold"/>
                                        <p:tgtEl>
                                          <p:spTgt spid="3"/>
                                        </p:tgtEl>
                                        <p:attrNameLst>
                                          <p:attrName>r</p:attrName>
                                        </p:attrNameLst>
                                      </p:cBhvr>
                                    </p:animRot>
                                  </p:childTnLst>
                                </p:cTn>
                              </p:par>
                              <p:par>
                                <p:cTn id="274" presetID="8" presetClass="emph" presetSubtype="0" autoRev="1" fill="hold" nodeType="withEffect">
                                  <p:stCondLst>
                                    <p:cond delay="0"/>
                                  </p:stCondLst>
                                  <p:childTnLst>
                                    <p:animRot by="21600000">
                                      <p:cBhvr>
                                        <p:cTn id="275" dur="2000" fill="hold"/>
                                        <p:tgtEl>
                                          <p:spTgt spid="5"/>
                                        </p:tgtEl>
                                        <p:attrNameLst>
                                          <p:attrName>r</p:attrName>
                                        </p:attrNameLst>
                                      </p:cBhvr>
                                    </p:animRot>
                                  </p:childTnLst>
                                </p:cTn>
                              </p:par>
                              <p:par>
                                <p:cTn id="276" presetID="8" presetClass="emph" presetSubtype="0" autoRev="1" fill="hold" nodeType="withEffect">
                                  <p:stCondLst>
                                    <p:cond delay="0"/>
                                  </p:stCondLst>
                                  <p:childTnLst>
                                    <p:animRot by="21600000">
                                      <p:cBhvr>
                                        <p:cTn id="277" dur="2000" fill="hold"/>
                                        <p:tgtEl>
                                          <p:spTgt spid="7"/>
                                        </p:tgtEl>
                                        <p:attrNameLst>
                                          <p:attrName>r</p:attrName>
                                        </p:attrNameLst>
                                      </p:cBhvr>
                                    </p:animRot>
                                  </p:childTnLst>
                                </p:cTn>
                              </p:par>
                              <p:par>
                                <p:cTn id="278" presetID="8" presetClass="emph" presetSubtype="0" autoRev="1" fill="hold" nodeType="withEffect">
                                  <p:stCondLst>
                                    <p:cond delay="0"/>
                                  </p:stCondLst>
                                  <p:childTnLst>
                                    <p:animRot by="21600000">
                                      <p:cBhvr>
                                        <p:cTn id="279" dur="2000" fill="hold"/>
                                        <p:tgtEl>
                                          <p:spTgt spid="9"/>
                                        </p:tgtEl>
                                        <p:attrNameLst>
                                          <p:attrName>r</p:attrName>
                                        </p:attrNameLst>
                                      </p:cBhvr>
                                    </p:animRot>
                                  </p:childTnLst>
                                </p:cTn>
                              </p:par>
                              <p:par>
                                <p:cTn id="280" presetID="8" presetClass="emph" presetSubtype="0" autoRev="1" fill="hold" nodeType="withEffect">
                                  <p:stCondLst>
                                    <p:cond delay="0"/>
                                  </p:stCondLst>
                                  <p:childTnLst>
                                    <p:animRot by="21600000">
                                      <p:cBhvr>
                                        <p:cTn id="281" dur="2000" fill="hold"/>
                                        <p:tgtEl>
                                          <p:spTgt spid="11"/>
                                        </p:tgtEl>
                                        <p:attrNameLst>
                                          <p:attrName>r</p:attrName>
                                        </p:attrNameLst>
                                      </p:cBhvr>
                                    </p:animRot>
                                  </p:childTnLst>
                                </p:cTn>
                              </p:par>
                              <p:par>
                                <p:cTn id="282" presetID="8" presetClass="emph" presetSubtype="0" autoRev="1" fill="hold" nodeType="withEffect">
                                  <p:stCondLst>
                                    <p:cond delay="0"/>
                                  </p:stCondLst>
                                  <p:childTnLst>
                                    <p:animRot by="21600000">
                                      <p:cBhvr>
                                        <p:cTn id="283" dur="2000" fill="hold"/>
                                        <p:tgtEl>
                                          <p:spTgt spid="13"/>
                                        </p:tgtEl>
                                        <p:attrNameLst>
                                          <p:attrName>r</p:attrName>
                                        </p:attrNameLst>
                                      </p:cBhvr>
                                    </p:animRot>
                                  </p:childTnLst>
                                </p:cTn>
                              </p:par>
                              <p:par>
                                <p:cTn id="284" presetID="8" presetClass="emph" presetSubtype="0" autoRev="1" fill="hold" nodeType="withEffect">
                                  <p:stCondLst>
                                    <p:cond delay="0"/>
                                  </p:stCondLst>
                                  <p:childTnLst>
                                    <p:animRot by="21600000">
                                      <p:cBhvr>
                                        <p:cTn id="285" dur="2000" fill="hold"/>
                                        <p:tgtEl>
                                          <p:spTgt spid="15"/>
                                        </p:tgtEl>
                                        <p:attrNameLst>
                                          <p:attrName>r</p:attrName>
                                        </p:attrNameLst>
                                      </p:cBhvr>
                                    </p:animRot>
                                  </p:childTnLst>
                                </p:cTn>
                              </p:par>
                              <p:par>
                                <p:cTn id="286" presetID="8" presetClass="emph" presetSubtype="0" autoRev="1" fill="hold" nodeType="withEffect">
                                  <p:stCondLst>
                                    <p:cond delay="0"/>
                                  </p:stCondLst>
                                  <p:childTnLst>
                                    <p:animRot by="21600000">
                                      <p:cBhvr>
                                        <p:cTn id="287" dur="2000" fill="hold"/>
                                        <p:tgtEl>
                                          <p:spTgt spid="16"/>
                                        </p:tgtEl>
                                        <p:attrNameLst>
                                          <p:attrName>r</p:attrName>
                                        </p:attrNameLst>
                                      </p:cBhvr>
                                    </p:animRot>
                                  </p:childTnLst>
                                </p:cTn>
                              </p:par>
                              <p:par>
                                <p:cTn id="288" presetID="8" presetClass="emph" presetSubtype="0" autoRev="1" fill="hold" nodeType="withEffect">
                                  <p:stCondLst>
                                    <p:cond delay="0"/>
                                  </p:stCondLst>
                                  <p:childTnLst>
                                    <p:animRot by="21600000">
                                      <p:cBhvr>
                                        <p:cTn id="289" dur="2000" fill="hold"/>
                                        <p:tgtEl>
                                          <p:spTgt spid="17"/>
                                        </p:tgtEl>
                                        <p:attrNameLst>
                                          <p:attrName>r</p:attrName>
                                        </p:attrNameLst>
                                      </p:cBhvr>
                                    </p:animRot>
                                  </p:childTnLst>
                                </p:cTn>
                              </p:par>
                              <p:par>
                                <p:cTn id="290" presetID="8" presetClass="emph" presetSubtype="0" autoRev="1" fill="hold" nodeType="withEffect">
                                  <p:stCondLst>
                                    <p:cond delay="0"/>
                                  </p:stCondLst>
                                  <p:childTnLst>
                                    <p:animRot by="21600000">
                                      <p:cBhvr>
                                        <p:cTn id="291" dur="2000" fill="hold"/>
                                        <p:tgtEl>
                                          <p:spTgt spid="18"/>
                                        </p:tgtEl>
                                        <p:attrNameLst>
                                          <p:attrName>r</p:attrName>
                                        </p:attrNameLst>
                                      </p:cBhvr>
                                    </p:animRot>
                                  </p:childTnLst>
                                </p:cTn>
                              </p:par>
                              <p:par>
                                <p:cTn id="292" presetID="8" presetClass="emph" presetSubtype="0" autoRev="1" fill="hold" nodeType="withEffect">
                                  <p:stCondLst>
                                    <p:cond delay="0"/>
                                  </p:stCondLst>
                                  <p:childTnLst>
                                    <p:animRot by="21600000">
                                      <p:cBhvr>
                                        <p:cTn id="293" dur="2000" fill="hold"/>
                                        <p:tgtEl>
                                          <p:spTgt spid="19"/>
                                        </p:tgtEl>
                                        <p:attrNameLst>
                                          <p:attrName>r</p:attrName>
                                        </p:attrNameLst>
                                      </p:cBhvr>
                                    </p:animRot>
                                  </p:childTnLst>
                                </p:cTn>
                              </p:par>
                              <p:par>
                                <p:cTn id="294" presetID="8" presetClass="emph" presetSubtype="0" autoRev="1" fill="hold" nodeType="withEffect">
                                  <p:stCondLst>
                                    <p:cond delay="0"/>
                                  </p:stCondLst>
                                  <p:childTnLst>
                                    <p:animRot by="21600000">
                                      <p:cBhvr>
                                        <p:cTn id="295" dur="2000" fill="hold"/>
                                        <p:tgtEl>
                                          <p:spTgt spid="20"/>
                                        </p:tgtEl>
                                        <p:attrNameLst>
                                          <p:attrName>r</p:attrName>
                                        </p:attrNameLst>
                                      </p:cBhvr>
                                    </p:animRot>
                                  </p:childTnLst>
                                </p:cTn>
                              </p:par>
                              <p:par>
                                <p:cTn id="296" presetID="17" presetClass="entr" presetSubtype="1" fill="hold" nodeType="withEffect">
                                  <p:stCondLst>
                                    <p:cond delay="0"/>
                                  </p:stCondLst>
                                  <p:childTnLst>
                                    <p:set>
                                      <p:cBhvr>
                                        <p:cTn id="297" dur="1" fill="hold">
                                          <p:stCondLst>
                                            <p:cond delay="0"/>
                                          </p:stCondLst>
                                        </p:cTn>
                                        <p:tgtEl>
                                          <p:spTgt spid="2"/>
                                        </p:tgtEl>
                                        <p:attrNameLst>
                                          <p:attrName>style.visibility</p:attrName>
                                        </p:attrNameLst>
                                      </p:cBhvr>
                                      <p:to>
                                        <p:strVal val="visible"/>
                                      </p:to>
                                    </p:set>
                                    <p:anim calcmode="lin" valueType="num">
                                      <p:cBhvr>
                                        <p:cTn id="298" dur="2000" fill="hold"/>
                                        <p:tgtEl>
                                          <p:spTgt spid="2"/>
                                        </p:tgtEl>
                                        <p:attrNameLst>
                                          <p:attrName>ppt_x</p:attrName>
                                        </p:attrNameLst>
                                      </p:cBhvr>
                                      <p:tavLst>
                                        <p:tav tm="0">
                                          <p:val>
                                            <p:strVal val="#ppt_x"/>
                                          </p:val>
                                        </p:tav>
                                        <p:tav tm="100000">
                                          <p:val>
                                            <p:strVal val="#ppt_x"/>
                                          </p:val>
                                        </p:tav>
                                      </p:tavLst>
                                    </p:anim>
                                    <p:anim calcmode="lin" valueType="num">
                                      <p:cBhvr>
                                        <p:cTn id="299" dur="2000" fill="hold"/>
                                        <p:tgtEl>
                                          <p:spTgt spid="2"/>
                                        </p:tgtEl>
                                        <p:attrNameLst>
                                          <p:attrName>ppt_y</p:attrName>
                                        </p:attrNameLst>
                                      </p:cBhvr>
                                      <p:tavLst>
                                        <p:tav tm="0">
                                          <p:val>
                                            <p:strVal val="#ppt_y-#ppt_h/2"/>
                                          </p:val>
                                        </p:tav>
                                        <p:tav tm="100000">
                                          <p:val>
                                            <p:strVal val="#ppt_y"/>
                                          </p:val>
                                        </p:tav>
                                      </p:tavLst>
                                    </p:anim>
                                    <p:anim calcmode="lin" valueType="num">
                                      <p:cBhvr>
                                        <p:cTn id="300" dur="2000" fill="hold"/>
                                        <p:tgtEl>
                                          <p:spTgt spid="2"/>
                                        </p:tgtEl>
                                        <p:attrNameLst>
                                          <p:attrName>ppt_w</p:attrName>
                                        </p:attrNameLst>
                                      </p:cBhvr>
                                      <p:tavLst>
                                        <p:tav tm="0">
                                          <p:val>
                                            <p:strVal val="#ppt_w"/>
                                          </p:val>
                                        </p:tav>
                                        <p:tav tm="100000">
                                          <p:val>
                                            <p:strVal val="#ppt_w"/>
                                          </p:val>
                                        </p:tav>
                                      </p:tavLst>
                                    </p:anim>
                                    <p:anim calcmode="lin" valueType="num">
                                      <p:cBhvr>
                                        <p:cTn id="301" dur="2000" fill="hold"/>
                                        <p:tgtEl>
                                          <p:spTgt spid="2"/>
                                        </p:tgtEl>
                                        <p:attrNameLst>
                                          <p:attrName>ppt_h</p:attrName>
                                        </p:attrNameLst>
                                      </p:cBhvr>
                                      <p:tavLst>
                                        <p:tav tm="0">
                                          <p:val>
                                            <p:fltVal val="0"/>
                                          </p:val>
                                        </p:tav>
                                        <p:tav tm="100000">
                                          <p:val>
                                            <p:strVal val="#ppt_h"/>
                                          </p:val>
                                        </p:tav>
                                      </p:tavLst>
                                    </p:anim>
                                  </p:childTnLst>
                                </p:cTn>
                              </p:par>
                              <p:par>
                                <p:cTn id="302" presetID="16" presetClass="entr" presetSubtype="37" fill="hold" nodeType="withEffect">
                                  <p:stCondLst>
                                    <p:cond delay="0"/>
                                  </p:stCondLst>
                                  <p:childTnLst>
                                    <p:set>
                                      <p:cBhvr>
                                        <p:cTn id="303" dur="1" fill="hold">
                                          <p:stCondLst>
                                            <p:cond delay="0"/>
                                          </p:stCondLst>
                                        </p:cTn>
                                        <p:tgtEl>
                                          <p:spTgt spid="2"/>
                                        </p:tgtEl>
                                        <p:attrNameLst>
                                          <p:attrName>style.visibility</p:attrName>
                                        </p:attrNameLst>
                                      </p:cBhvr>
                                      <p:to>
                                        <p:strVal val="visible"/>
                                      </p:to>
                                    </p:set>
                                    <p:animEffect transition="in" filter="barn(outVertical)">
                                      <p:cBhvr>
                                        <p:cTn id="30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bg>
      <p:bgPr>
        <a:gradFill>
          <a:gsLst>
            <a:gs pos="0">
              <a:srgbClr val="FF9900"/>
            </a:gs>
            <a:gs pos="30000">
              <a:srgbClr val="D49E6C"/>
            </a:gs>
            <a:gs pos="70000">
              <a:srgbClr val="A65528"/>
            </a:gs>
            <a:gs pos="100000">
              <a:srgbClr val="663012"/>
            </a:gs>
          </a:gsLst>
          <a:lin ang="0" scaled="1"/>
        </a:gradFill>
        <a:effectLst/>
      </p:bgPr>
    </p:bg>
    <p:spTree>
      <p:nvGrpSpPr>
        <p:cNvPr id="1" name=""/>
        <p:cNvGrpSpPr/>
        <p:nvPr/>
      </p:nvGrpSpPr>
      <p:grpSpPr>
        <a:xfrm>
          <a:off x="0" y="0"/>
          <a:ext cx="0" cy="0"/>
          <a:chOff x="0" y="0"/>
          <a:chExt cx="0" cy="0"/>
        </a:xfrm>
      </p:grpSpPr>
      <p:pic>
        <p:nvPicPr>
          <p:cNvPr id="2" name="1 Imagen" descr="stock-photo-21141572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01e70e4ab30c346e2b9d97faab218375-vector-de-cabeza-de-girasol-plano-by-vexels.png"/>
          <p:cNvPicPr>
            <a:picLocks noChangeAspect="1"/>
          </p:cNvPicPr>
          <p:nvPr/>
        </p:nvPicPr>
        <p:blipFill>
          <a:blip r:embed="rId3"/>
          <a:stretch>
            <a:fillRect/>
          </a:stretch>
        </p:blipFill>
        <p:spPr>
          <a:xfrm>
            <a:off x="0" y="1928808"/>
            <a:ext cx="881195" cy="881195"/>
          </a:xfrm>
          <a:prstGeom prst="rect">
            <a:avLst/>
          </a:prstGeom>
        </p:spPr>
      </p:pic>
      <p:pic>
        <p:nvPicPr>
          <p:cNvPr id="5" name="4 Imagen" descr="01e70e4ab30c346e2b9d97faab218375-vector-de-cabeza-de-girasol-plano-by-vexels.png"/>
          <p:cNvPicPr>
            <a:picLocks noChangeAspect="1"/>
          </p:cNvPicPr>
          <p:nvPr/>
        </p:nvPicPr>
        <p:blipFill>
          <a:blip r:embed="rId3"/>
          <a:stretch>
            <a:fillRect/>
          </a:stretch>
        </p:blipFill>
        <p:spPr>
          <a:xfrm>
            <a:off x="3643306" y="0"/>
            <a:ext cx="881195" cy="881195"/>
          </a:xfrm>
          <a:prstGeom prst="rect">
            <a:avLst/>
          </a:prstGeom>
        </p:spPr>
      </p:pic>
      <p:pic>
        <p:nvPicPr>
          <p:cNvPr id="6" name="5 Imagen" descr="01e70e4ab30c346e2b9d97faab218375-vector-de-cabeza-de-girasol-plano-by-vexels.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a:off x="5286380" y="642924"/>
            <a:ext cx="881195" cy="881195"/>
          </a:xfrm>
          <a:prstGeom prst="rect">
            <a:avLst/>
          </a:prstGeom>
        </p:spPr>
      </p:pic>
      <p:pic>
        <p:nvPicPr>
          <p:cNvPr id="7" name="6 Imagen" descr="01e70e4ab30c346e2b9d97faab218375-vector-de-cabeza-de-girasol-plano-by-vexels.png"/>
          <p:cNvPicPr>
            <a:picLocks noChangeAspect="1"/>
          </p:cNvPicPr>
          <p:nvPr/>
        </p:nvPicPr>
        <p:blipFill>
          <a:blip r:embed="rId3"/>
          <a:stretch>
            <a:fillRect/>
          </a:stretch>
        </p:blipFill>
        <p:spPr>
          <a:xfrm>
            <a:off x="3714744" y="4262305"/>
            <a:ext cx="881195" cy="881195"/>
          </a:xfrm>
          <a:prstGeom prst="rect">
            <a:avLst/>
          </a:prstGeom>
        </p:spPr>
      </p:pic>
      <p:pic>
        <p:nvPicPr>
          <p:cNvPr id="8" name="7 Imagen" descr="01e70e4ab30c346e2b9d97faab218375-vector-de-cabeza-de-girasol-plano-by-vexels.png"/>
          <p:cNvPicPr>
            <a:picLocks noChangeAspect="1"/>
          </p:cNvPicPr>
          <p:nvPr/>
        </p:nvPicPr>
        <p:blipFill>
          <a:blip r:embed="rId3"/>
          <a:stretch>
            <a:fillRect/>
          </a:stretch>
        </p:blipFill>
        <p:spPr>
          <a:xfrm>
            <a:off x="4572000" y="4262305"/>
            <a:ext cx="881195" cy="881195"/>
          </a:xfrm>
          <a:prstGeom prst="rect">
            <a:avLst/>
          </a:prstGeom>
        </p:spPr>
      </p:pic>
      <p:pic>
        <p:nvPicPr>
          <p:cNvPr id="9" name="8 Imagen" descr="01e70e4ab30c346e2b9d97faab218375-vector-de-cabeza-de-girasol-plano-by-vexels.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a:off x="2928926" y="642924"/>
            <a:ext cx="881195" cy="881195"/>
          </a:xfrm>
          <a:prstGeom prst="rect">
            <a:avLst/>
          </a:prstGeom>
        </p:spPr>
      </p:pic>
      <p:pic>
        <p:nvPicPr>
          <p:cNvPr id="10" name="9 Imagen" descr="01e70e4ab30c346e2b9d97faab218375-vector-de-cabeza-de-girasol-plano-by-vexels.png"/>
          <p:cNvPicPr>
            <a:picLocks noChangeAspect="1"/>
          </p:cNvPicPr>
          <p:nvPr/>
        </p:nvPicPr>
        <p:blipFill>
          <a:blip r:embed="rId3"/>
          <a:stretch>
            <a:fillRect/>
          </a:stretch>
        </p:blipFill>
        <p:spPr>
          <a:xfrm>
            <a:off x="8262805" y="1785932"/>
            <a:ext cx="881195" cy="881195"/>
          </a:xfrm>
          <a:prstGeom prst="rect">
            <a:avLst/>
          </a:prstGeom>
        </p:spPr>
      </p:pic>
      <p:pic>
        <p:nvPicPr>
          <p:cNvPr id="11" name="10 Imagen" descr="01e70e4ab30c346e2b9d97faab218375-vector-de-cabeza-de-girasol-plano-by-vexels.png"/>
          <p:cNvPicPr>
            <a:picLocks noChangeAspect="1"/>
          </p:cNvPicPr>
          <p:nvPr/>
        </p:nvPicPr>
        <p:blipFill>
          <a:blip r:embed="rId3"/>
          <a:stretch>
            <a:fillRect/>
          </a:stretch>
        </p:blipFill>
        <p:spPr>
          <a:xfrm>
            <a:off x="2143108" y="1285866"/>
            <a:ext cx="881195" cy="881195"/>
          </a:xfrm>
          <a:prstGeom prst="rect">
            <a:avLst/>
          </a:prstGeom>
        </p:spPr>
      </p:pic>
      <p:pic>
        <p:nvPicPr>
          <p:cNvPr id="12" name="11 Imagen" descr="01e70e4ab30c346e2b9d97faab218375-vector-de-cabeza-de-girasol-plano-by-vexels.png"/>
          <p:cNvPicPr>
            <a:picLocks noChangeAspect="1"/>
          </p:cNvPicPr>
          <p:nvPr/>
        </p:nvPicPr>
        <p:blipFill>
          <a:blip r:embed="rId3"/>
          <a:stretch>
            <a:fillRect/>
          </a:stretch>
        </p:blipFill>
        <p:spPr>
          <a:xfrm>
            <a:off x="8262805" y="2643188"/>
            <a:ext cx="881195" cy="881195"/>
          </a:xfrm>
          <a:prstGeom prst="rect">
            <a:avLst/>
          </a:prstGeom>
        </p:spPr>
      </p:pic>
      <p:pic>
        <p:nvPicPr>
          <p:cNvPr id="13" name="12 Imagen" descr="01e70e4ab30c346e2b9d97faab218375-vector-de-cabeza-de-girasol-plano-by-vexels.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a:off x="1000100" y="1643056"/>
            <a:ext cx="881195" cy="881195"/>
          </a:xfrm>
          <a:prstGeom prst="rect">
            <a:avLst/>
          </a:prstGeom>
        </p:spPr>
      </p:pic>
      <p:pic>
        <p:nvPicPr>
          <p:cNvPr id="14" name="13 Imagen" descr="01e70e4ab30c346e2b9d97faab218375-vector-de-cabeza-de-girasol-plano-by-vexels.png"/>
          <p:cNvPicPr>
            <a:picLocks noChangeAspect="1"/>
          </p:cNvPicPr>
          <p:nvPr/>
        </p:nvPicPr>
        <p:blipFill>
          <a:blip r:embed="rId3"/>
          <a:stretch>
            <a:fillRect/>
          </a:stretch>
        </p:blipFill>
        <p:spPr>
          <a:xfrm>
            <a:off x="6215074" y="3071816"/>
            <a:ext cx="881195" cy="881195"/>
          </a:xfrm>
          <a:prstGeom prst="rect">
            <a:avLst/>
          </a:prstGeom>
        </p:spPr>
      </p:pic>
      <p:pic>
        <p:nvPicPr>
          <p:cNvPr id="15" name="14 Imagen" descr="01e70e4ab30c346e2b9d97faab218375-vector-de-cabeza-de-girasol-plano-by-vexels.png"/>
          <p:cNvPicPr>
            <a:picLocks noChangeAspect="1"/>
          </p:cNvPicPr>
          <p:nvPr/>
        </p:nvPicPr>
        <p:blipFill>
          <a:blip r:embed="rId3"/>
          <a:stretch>
            <a:fillRect/>
          </a:stretch>
        </p:blipFill>
        <p:spPr>
          <a:xfrm>
            <a:off x="4500562" y="0"/>
            <a:ext cx="881195" cy="881195"/>
          </a:xfrm>
          <a:prstGeom prst="rect">
            <a:avLst/>
          </a:prstGeom>
        </p:spPr>
      </p:pic>
      <p:pic>
        <p:nvPicPr>
          <p:cNvPr id="16" name="15 Imagen" descr="01e70e4ab30c346e2b9d97faab218375-vector-de-cabeza-de-girasol-plano-by-vexels.png"/>
          <p:cNvPicPr>
            <a:picLocks noChangeAspect="1"/>
          </p:cNvPicPr>
          <p:nvPr/>
        </p:nvPicPr>
        <p:blipFill>
          <a:blip r:embed="rId3"/>
          <a:stretch>
            <a:fillRect/>
          </a:stretch>
        </p:blipFill>
        <p:spPr>
          <a:xfrm>
            <a:off x="6286512" y="1285866"/>
            <a:ext cx="881195" cy="881195"/>
          </a:xfrm>
          <a:prstGeom prst="rect">
            <a:avLst/>
          </a:prstGeom>
        </p:spPr>
      </p:pic>
      <p:pic>
        <p:nvPicPr>
          <p:cNvPr id="17" name="16 Imagen" descr="01e70e4ab30c346e2b9d97faab218375-vector-de-cabeza-de-girasol-plano-by-vexels.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a:off x="5286380" y="3500444"/>
            <a:ext cx="881195" cy="881195"/>
          </a:xfrm>
          <a:prstGeom prst="rect">
            <a:avLst/>
          </a:prstGeom>
        </p:spPr>
      </p:pic>
      <p:pic>
        <p:nvPicPr>
          <p:cNvPr id="18" name="17 Imagen" descr="01e70e4ab30c346e2b9d97faab218375-vector-de-cabeza-de-girasol-plano-by-vexels.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a:off x="7215206" y="1571618"/>
            <a:ext cx="881195" cy="881195"/>
          </a:xfrm>
          <a:prstGeom prst="rect">
            <a:avLst/>
          </a:prstGeom>
        </p:spPr>
      </p:pic>
      <p:pic>
        <p:nvPicPr>
          <p:cNvPr id="19" name="18 Imagen" descr="01e70e4ab30c346e2b9d97faab218375-vector-de-cabeza-de-girasol-plano-by-vexels.png"/>
          <p:cNvPicPr>
            <a:picLocks noChangeAspect="1"/>
          </p:cNvPicPr>
          <p:nvPr/>
        </p:nvPicPr>
        <p:blipFill>
          <a:blip r:embed="rId3"/>
          <a:stretch>
            <a:fillRect/>
          </a:stretch>
        </p:blipFill>
        <p:spPr>
          <a:xfrm>
            <a:off x="3643306" y="0"/>
            <a:ext cx="881195" cy="881195"/>
          </a:xfrm>
          <a:prstGeom prst="rect">
            <a:avLst/>
          </a:prstGeom>
        </p:spPr>
      </p:pic>
      <p:pic>
        <p:nvPicPr>
          <p:cNvPr id="20" name="19 Imagen" descr="01e70e4ab30c346e2b9d97faab218375-vector-de-cabeza-de-girasol-plano-by-vexels.png"/>
          <p:cNvPicPr>
            <a:picLocks noChangeAspect="1"/>
          </p:cNvPicPr>
          <p:nvPr/>
        </p:nvPicPr>
        <p:blipFill>
          <a:blip r:embed="rId3"/>
          <a:stretch>
            <a:fillRect/>
          </a:stretch>
        </p:blipFill>
        <p:spPr>
          <a:xfrm>
            <a:off x="4500562" y="0"/>
            <a:ext cx="881195" cy="881195"/>
          </a:xfrm>
          <a:prstGeom prst="rect">
            <a:avLst/>
          </a:prstGeom>
        </p:spPr>
      </p:pic>
      <p:pic>
        <p:nvPicPr>
          <p:cNvPr id="21" name="20 Imagen" descr="01e70e4ab30c346e2b9d97faab218375-vector-de-cabeza-de-girasol-plano-by-vexels.png"/>
          <p:cNvPicPr>
            <a:picLocks noChangeAspect="1"/>
          </p:cNvPicPr>
          <p:nvPr/>
        </p:nvPicPr>
        <p:blipFill>
          <a:blip r:embed="rId3"/>
          <a:stretch>
            <a:fillRect/>
          </a:stretch>
        </p:blipFill>
        <p:spPr>
          <a:xfrm>
            <a:off x="0" y="2714626"/>
            <a:ext cx="881195" cy="881195"/>
          </a:xfrm>
          <a:prstGeom prst="rect">
            <a:avLst/>
          </a:prstGeom>
        </p:spPr>
      </p:pic>
      <p:pic>
        <p:nvPicPr>
          <p:cNvPr id="22" name="21 Imagen" descr="01e70e4ab30c346e2b9d97faab218375-vector-de-cabeza-de-girasol-plano-by-vexels.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a:off x="7215206" y="2786064"/>
            <a:ext cx="881195" cy="881195"/>
          </a:xfrm>
          <a:prstGeom prst="rect">
            <a:avLst/>
          </a:prstGeom>
        </p:spPr>
      </p:pic>
      <p:pic>
        <p:nvPicPr>
          <p:cNvPr id="23" name="22 Imagen" descr="01e70e4ab30c346e2b9d97faab218375-vector-de-cabeza-de-girasol-plano-by-vexels.png"/>
          <p:cNvPicPr>
            <a:picLocks noChangeAspect="1"/>
          </p:cNvPicPr>
          <p:nvPr/>
        </p:nvPicPr>
        <p:blipFill>
          <a:blip r:embed="rId3"/>
          <a:stretch>
            <a:fillRect/>
          </a:stretch>
        </p:blipFill>
        <p:spPr>
          <a:xfrm>
            <a:off x="1928794" y="3286130"/>
            <a:ext cx="881195" cy="881195"/>
          </a:xfrm>
          <a:prstGeom prst="rect">
            <a:avLst/>
          </a:prstGeom>
        </p:spPr>
      </p:pic>
      <p:pic>
        <p:nvPicPr>
          <p:cNvPr id="24" name="23 Imagen" descr="01e70e4ab30c346e2b9d97faab218375-vector-de-cabeza-de-girasol-plano-by-vexels.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a:off x="1000100" y="2928940"/>
            <a:ext cx="881195" cy="881195"/>
          </a:xfrm>
          <a:prstGeom prst="rect">
            <a:avLst/>
          </a:prstGeom>
        </p:spPr>
      </p:pic>
      <p:pic>
        <p:nvPicPr>
          <p:cNvPr id="25" name="24 Imagen" descr="01e70e4ab30c346e2b9d97faab218375-vector-de-cabeza-de-girasol-plano-by-vexels.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a:off x="2928926" y="3786196"/>
            <a:ext cx="881195" cy="881195"/>
          </a:xfrm>
          <a:prstGeom prst="rect">
            <a:avLst/>
          </a:prstGeom>
        </p:spPr>
      </p:pic>
      <p:sp>
        <p:nvSpPr>
          <p:cNvPr id="26" name="25 Rectángulo"/>
          <p:cNvSpPr/>
          <p:nvPr/>
        </p:nvSpPr>
        <p:spPr>
          <a:xfrm>
            <a:off x="-642974" y="-500084"/>
            <a:ext cx="10215634" cy="6072230"/>
          </a:xfrm>
          <a:prstGeom prst="rect">
            <a:avLst/>
          </a:prstGeom>
          <a:gradFill flip="none" rotWithShape="1">
            <a:gsLst>
              <a:gs pos="47000">
                <a:srgbClr val="FFF200"/>
              </a:gs>
              <a:gs pos="45000">
                <a:srgbClr val="FF7A00"/>
              </a:gs>
              <a:gs pos="70000">
                <a:srgbClr val="FF0300"/>
              </a:gs>
              <a:gs pos="100000">
                <a:srgbClr val="4D0808"/>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6"/>
                                        </p:tgtEl>
                                        <p:attrNameLst>
                                          <p:attrName>style.visibility</p:attrName>
                                        </p:attrNameLst>
                                      </p:cBhvr>
                                      <p:to>
                                        <p:strVal val="hidden"/>
                                      </p:to>
                                    </p:set>
                                  </p:childTnLst>
                                </p:cTn>
                              </p:par>
                              <p:par>
                                <p:cTn id="7" presetID="2" presetClass="entr" presetSubtype="3"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0-#ppt_h/2"/>
                                          </p:val>
                                        </p:tav>
                                        <p:tav tm="100000">
                                          <p:val>
                                            <p:strVal val="#ppt_y"/>
                                          </p:val>
                                        </p:tav>
                                      </p:tavLst>
                                    </p:anim>
                                  </p:childTnLst>
                                </p:cTn>
                              </p:par>
                              <p:par>
                                <p:cTn id="11" presetID="2" presetClass="entr" presetSubtype="3"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0-#ppt_h/2"/>
                                          </p:val>
                                        </p:tav>
                                        <p:tav tm="100000">
                                          <p:val>
                                            <p:strVal val="#ppt_y"/>
                                          </p:val>
                                        </p:tav>
                                      </p:tavLst>
                                    </p:anim>
                                  </p:childTnLst>
                                </p:cTn>
                              </p:par>
                              <p:par>
                                <p:cTn id="15" presetID="2" presetClass="entr" presetSubtype="3" fill="hold"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2000" fill="hold"/>
                                        <p:tgtEl>
                                          <p:spTgt spid="9"/>
                                        </p:tgtEl>
                                        <p:attrNameLst>
                                          <p:attrName>ppt_x</p:attrName>
                                        </p:attrNameLst>
                                      </p:cBhvr>
                                      <p:tavLst>
                                        <p:tav tm="0">
                                          <p:val>
                                            <p:strVal val="1+#ppt_w/2"/>
                                          </p:val>
                                        </p:tav>
                                        <p:tav tm="100000">
                                          <p:val>
                                            <p:strVal val="#ppt_x"/>
                                          </p:val>
                                        </p:tav>
                                      </p:tavLst>
                                    </p:anim>
                                    <p:anim calcmode="lin" valueType="num">
                                      <p:cBhvr additive="base">
                                        <p:cTn id="18" dur="2000" fill="hold"/>
                                        <p:tgtEl>
                                          <p:spTgt spid="9"/>
                                        </p:tgtEl>
                                        <p:attrNameLst>
                                          <p:attrName>ppt_y</p:attrName>
                                        </p:attrNameLst>
                                      </p:cBhvr>
                                      <p:tavLst>
                                        <p:tav tm="0">
                                          <p:val>
                                            <p:strVal val="0-#ppt_h/2"/>
                                          </p:val>
                                        </p:tav>
                                        <p:tav tm="100000">
                                          <p:val>
                                            <p:strVal val="#ppt_y"/>
                                          </p:val>
                                        </p:tav>
                                      </p:tavLst>
                                    </p:anim>
                                  </p:childTnLst>
                                </p:cTn>
                              </p:par>
                              <p:par>
                                <p:cTn id="19" presetID="2" presetClass="entr" presetSubtype="3" fill="hold" nodeType="with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additive="base">
                                        <p:cTn id="21" dur="2000" fill="hold"/>
                                        <p:tgtEl>
                                          <p:spTgt spid="11"/>
                                        </p:tgtEl>
                                        <p:attrNameLst>
                                          <p:attrName>ppt_x</p:attrName>
                                        </p:attrNameLst>
                                      </p:cBhvr>
                                      <p:tavLst>
                                        <p:tav tm="0">
                                          <p:val>
                                            <p:strVal val="1+#ppt_w/2"/>
                                          </p:val>
                                        </p:tav>
                                        <p:tav tm="100000">
                                          <p:val>
                                            <p:strVal val="#ppt_x"/>
                                          </p:val>
                                        </p:tav>
                                      </p:tavLst>
                                    </p:anim>
                                    <p:anim calcmode="lin" valueType="num">
                                      <p:cBhvr additive="base">
                                        <p:cTn id="22" dur="2000" fill="hold"/>
                                        <p:tgtEl>
                                          <p:spTgt spid="11"/>
                                        </p:tgtEl>
                                        <p:attrNameLst>
                                          <p:attrName>ppt_y</p:attrName>
                                        </p:attrNameLst>
                                      </p:cBhvr>
                                      <p:tavLst>
                                        <p:tav tm="0">
                                          <p:val>
                                            <p:strVal val="0-#ppt_h/2"/>
                                          </p:val>
                                        </p:tav>
                                        <p:tav tm="100000">
                                          <p:val>
                                            <p:strVal val="#ppt_y"/>
                                          </p:val>
                                        </p:tav>
                                      </p:tavLst>
                                    </p:anim>
                                  </p:childTnLst>
                                </p:cTn>
                              </p:par>
                              <p:par>
                                <p:cTn id="23" presetID="2" presetClass="entr" presetSubtype="3" fill="hold" nodeType="with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additive="base">
                                        <p:cTn id="25" dur="2000" fill="hold"/>
                                        <p:tgtEl>
                                          <p:spTgt spid="13"/>
                                        </p:tgtEl>
                                        <p:attrNameLst>
                                          <p:attrName>ppt_x</p:attrName>
                                        </p:attrNameLst>
                                      </p:cBhvr>
                                      <p:tavLst>
                                        <p:tav tm="0">
                                          <p:val>
                                            <p:strVal val="1+#ppt_w/2"/>
                                          </p:val>
                                        </p:tav>
                                        <p:tav tm="100000">
                                          <p:val>
                                            <p:strVal val="#ppt_x"/>
                                          </p:val>
                                        </p:tav>
                                      </p:tavLst>
                                    </p:anim>
                                    <p:anim calcmode="lin" valueType="num">
                                      <p:cBhvr additive="base">
                                        <p:cTn id="26" dur="2000" fill="hold"/>
                                        <p:tgtEl>
                                          <p:spTgt spid="13"/>
                                        </p:tgtEl>
                                        <p:attrNameLst>
                                          <p:attrName>ppt_y</p:attrName>
                                        </p:attrNameLst>
                                      </p:cBhvr>
                                      <p:tavLst>
                                        <p:tav tm="0">
                                          <p:val>
                                            <p:strVal val="0-#ppt_h/2"/>
                                          </p:val>
                                        </p:tav>
                                        <p:tav tm="100000">
                                          <p:val>
                                            <p:strVal val="#ppt_y"/>
                                          </p:val>
                                        </p:tav>
                                      </p:tavLst>
                                    </p:anim>
                                  </p:childTnLst>
                                </p:cTn>
                              </p:par>
                              <p:par>
                                <p:cTn id="27" presetID="2" presetClass="entr" presetSubtype="3" fill="hold" nodeType="withEffect">
                                  <p:stCondLst>
                                    <p:cond delay="0"/>
                                  </p:stCondLst>
                                  <p:childTnLst>
                                    <p:set>
                                      <p:cBhvr>
                                        <p:cTn id="28" dur="1" fill="hold">
                                          <p:stCondLst>
                                            <p:cond delay="0"/>
                                          </p:stCondLst>
                                        </p:cTn>
                                        <p:tgtEl>
                                          <p:spTgt spid="19"/>
                                        </p:tgtEl>
                                        <p:attrNameLst>
                                          <p:attrName>style.visibility</p:attrName>
                                        </p:attrNameLst>
                                      </p:cBhvr>
                                      <p:to>
                                        <p:strVal val="visible"/>
                                      </p:to>
                                    </p:set>
                                    <p:anim calcmode="lin" valueType="num">
                                      <p:cBhvr additive="base">
                                        <p:cTn id="29" dur="2000" fill="hold"/>
                                        <p:tgtEl>
                                          <p:spTgt spid="19"/>
                                        </p:tgtEl>
                                        <p:attrNameLst>
                                          <p:attrName>ppt_x</p:attrName>
                                        </p:attrNameLst>
                                      </p:cBhvr>
                                      <p:tavLst>
                                        <p:tav tm="0">
                                          <p:val>
                                            <p:strVal val="1+#ppt_w/2"/>
                                          </p:val>
                                        </p:tav>
                                        <p:tav tm="100000">
                                          <p:val>
                                            <p:strVal val="#ppt_x"/>
                                          </p:val>
                                        </p:tav>
                                      </p:tavLst>
                                    </p:anim>
                                    <p:anim calcmode="lin" valueType="num">
                                      <p:cBhvr additive="base">
                                        <p:cTn id="30" dur="2000" fill="hold"/>
                                        <p:tgtEl>
                                          <p:spTgt spid="19"/>
                                        </p:tgtEl>
                                        <p:attrNameLst>
                                          <p:attrName>ppt_y</p:attrName>
                                        </p:attrNameLst>
                                      </p:cBhvr>
                                      <p:tavLst>
                                        <p:tav tm="0">
                                          <p:val>
                                            <p:strVal val="0-#ppt_h/2"/>
                                          </p:val>
                                        </p:tav>
                                        <p:tav tm="100000">
                                          <p:val>
                                            <p:strVal val="#ppt_y"/>
                                          </p:val>
                                        </p:tav>
                                      </p:tavLst>
                                    </p:anim>
                                  </p:childTnLst>
                                </p:cTn>
                              </p:par>
                              <p:par>
                                <p:cTn id="31" presetID="2" presetClass="entr" presetSubtype="9" fill="hold" nodeType="withEffect">
                                  <p:stCondLst>
                                    <p:cond delay="0"/>
                                  </p:stCondLst>
                                  <p:childTnLst>
                                    <p:set>
                                      <p:cBhvr>
                                        <p:cTn id="32" dur="1" fill="hold">
                                          <p:stCondLst>
                                            <p:cond delay="0"/>
                                          </p:stCondLst>
                                        </p:cTn>
                                        <p:tgtEl>
                                          <p:spTgt spid="6"/>
                                        </p:tgtEl>
                                        <p:attrNameLst>
                                          <p:attrName>style.visibility</p:attrName>
                                        </p:attrNameLst>
                                      </p:cBhvr>
                                      <p:to>
                                        <p:strVal val="visible"/>
                                      </p:to>
                                    </p:set>
                                    <p:anim calcmode="lin" valueType="num">
                                      <p:cBhvr additive="base">
                                        <p:cTn id="33" dur="2000" fill="hold"/>
                                        <p:tgtEl>
                                          <p:spTgt spid="6"/>
                                        </p:tgtEl>
                                        <p:attrNameLst>
                                          <p:attrName>ppt_x</p:attrName>
                                        </p:attrNameLst>
                                      </p:cBhvr>
                                      <p:tavLst>
                                        <p:tav tm="0">
                                          <p:val>
                                            <p:strVal val="0-#ppt_w/2"/>
                                          </p:val>
                                        </p:tav>
                                        <p:tav tm="100000">
                                          <p:val>
                                            <p:strVal val="#ppt_x"/>
                                          </p:val>
                                        </p:tav>
                                      </p:tavLst>
                                    </p:anim>
                                    <p:anim calcmode="lin" valueType="num">
                                      <p:cBhvr additive="base">
                                        <p:cTn id="34" dur="2000" fill="hold"/>
                                        <p:tgtEl>
                                          <p:spTgt spid="6"/>
                                        </p:tgtEl>
                                        <p:attrNameLst>
                                          <p:attrName>ppt_y</p:attrName>
                                        </p:attrNameLst>
                                      </p:cBhvr>
                                      <p:tavLst>
                                        <p:tav tm="0">
                                          <p:val>
                                            <p:strVal val="0-#ppt_h/2"/>
                                          </p:val>
                                        </p:tav>
                                        <p:tav tm="100000">
                                          <p:val>
                                            <p:strVal val="#ppt_y"/>
                                          </p:val>
                                        </p:tav>
                                      </p:tavLst>
                                    </p:anim>
                                  </p:childTnLst>
                                </p:cTn>
                              </p:par>
                              <p:par>
                                <p:cTn id="35" presetID="2" presetClass="entr" presetSubtype="9"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0-#ppt_w/2"/>
                                          </p:val>
                                        </p:tav>
                                        <p:tav tm="100000">
                                          <p:val>
                                            <p:strVal val="#ppt_x"/>
                                          </p:val>
                                        </p:tav>
                                      </p:tavLst>
                                    </p:anim>
                                    <p:anim calcmode="lin" valueType="num">
                                      <p:cBhvr additive="base">
                                        <p:cTn id="38" dur="2000" fill="hold"/>
                                        <p:tgtEl>
                                          <p:spTgt spid="10"/>
                                        </p:tgtEl>
                                        <p:attrNameLst>
                                          <p:attrName>ppt_y</p:attrName>
                                        </p:attrNameLst>
                                      </p:cBhvr>
                                      <p:tavLst>
                                        <p:tav tm="0">
                                          <p:val>
                                            <p:strVal val="0-#ppt_h/2"/>
                                          </p:val>
                                        </p:tav>
                                        <p:tav tm="100000">
                                          <p:val>
                                            <p:strVal val="#ppt_y"/>
                                          </p:val>
                                        </p:tav>
                                      </p:tavLst>
                                    </p:anim>
                                  </p:childTnLst>
                                </p:cTn>
                              </p:par>
                              <p:par>
                                <p:cTn id="39" presetID="2" presetClass="entr" presetSubtype="9" fill="hold" nodeType="withEffect">
                                  <p:stCondLst>
                                    <p:cond delay="0"/>
                                  </p:stCondLst>
                                  <p:childTnLst>
                                    <p:set>
                                      <p:cBhvr>
                                        <p:cTn id="40" dur="1" fill="hold">
                                          <p:stCondLst>
                                            <p:cond delay="0"/>
                                          </p:stCondLst>
                                        </p:cTn>
                                        <p:tgtEl>
                                          <p:spTgt spid="15"/>
                                        </p:tgtEl>
                                        <p:attrNameLst>
                                          <p:attrName>style.visibility</p:attrName>
                                        </p:attrNameLst>
                                      </p:cBhvr>
                                      <p:to>
                                        <p:strVal val="visible"/>
                                      </p:to>
                                    </p:set>
                                    <p:anim calcmode="lin" valueType="num">
                                      <p:cBhvr additive="base">
                                        <p:cTn id="41" dur="2000" fill="hold"/>
                                        <p:tgtEl>
                                          <p:spTgt spid="15"/>
                                        </p:tgtEl>
                                        <p:attrNameLst>
                                          <p:attrName>ppt_x</p:attrName>
                                        </p:attrNameLst>
                                      </p:cBhvr>
                                      <p:tavLst>
                                        <p:tav tm="0">
                                          <p:val>
                                            <p:strVal val="0-#ppt_w/2"/>
                                          </p:val>
                                        </p:tav>
                                        <p:tav tm="100000">
                                          <p:val>
                                            <p:strVal val="#ppt_x"/>
                                          </p:val>
                                        </p:tav>
                                      </p:tavLst>
                                    </p:anim>
                                    <p:anim calcmode="lin" valueType="num">
                                      <p:cBhvr additive="base">
                                        <p:cTn id="42" dur="2000" fill="hold"/>
                                        <p:tgtEl>
                                          <p:spTgt spid="15"/>
                                        </p:tgtEl>
                                        <p:attrNameLst>
                                          <p:attrName>ppt_y</p:attrName>
                                        </p:attrNameLst>
                                      </p:cBhvr>
                                      <p:tavLst>
                                        <p:tav tm="0">
                                          <p:val>
                                            <p:strVal val="0-#ppt_h/2"/>
                                          </p:val>
                                        </p:tav>
                                        <p:tav tm="100000">
                                          <p:val>
                                            <p:strVal val="#ppt_y"/>
                                          </p:val>
                                        </p:tav>
                                      </p:tavLst>
                                    </p:anim>
                                  </p:childTnLst>
                                </p:cTn>
                              </p:par>
                              <p:par>
                                <p:cTn id="43" presetID="2" presetClass="entr" presetSubtype="9" fill="hold" nodeType="withEffect">
                                  <p:stCondLst>
                                    <p:cond delay="0"/>
                                  </p:stCondLst>
                                  <p:childTnLst>
                                    <p:set>
                                      <p:cBhvr>
                                        <p:cTn id="44" dur="1" fill="hold">
                                          <p:stCondLst>
                                            <p:cond delay="0"/>
                                          </p:stCondLst>
                                        </p:cTn>
                                        <p:tgtEl>
                                          <p:spTgt spid="16"/>
                                        </p:tgtEl>
                                        <p:attrNameLst>
                                          <p:attrName>style.visibility</p:attrName>
                                        </p:attrNameLst>
                                      </p:cBhvr>
                                      <p:to>
                                        <p:strVal val="visible"/>
                                      </p:to>
                                    </p:set>
                                    <p:anim calcmode="lin" valueType="num">
                                      <p:cBhvr additive="base">
                                        <p:cTn id="45" dur="2000" fill="hold"/>
                                        <p:tgtEl>
                                          <p:spTgt spid="16"/>
                                        </p:tgtEl>
                                        <p:attrNameLst>
                                          <p:attrName>ppt_x</p:attrName>
                                        </p:attrNameLst>
                                      </p:cBhvr>
                                      <p:tavLst>
                                        <p:tav tm="0">
                                          <p:val>
                                            <p:strVal val="0-#ppt_w/2"/>
                                          </p:val>
                                        </p:tav>
                                        <p:tav tm="100000">
                                          <p:val>
                                            <p:strVal val="#ppt_x"/>
                                          </p:val>
                                        </p:tav>
                                      </p:tavLst>
                                    </p:anim>
                                    <p:anim calcmode="lin" valueType="num">
                                      <p:cBhvr additive="base">
                                        <p:cTn id="46" dur="2000" fill="hold"/>
                                        <p:tgtEl>
                                          <p:spTgt spid="16"/>
                                        </p:tgtEl>
                                        <p:attrNameLst>
                                          <p:attrName>ppt_y</p:attrName>
                                        </p:attrNameLst>
                                      </p:cBhvr>
                                      <p:tavLst>
                                        <p:tav tm="0">
                                          <p:val>
                                            <p:strVal val="0-#ppt_h/2"/>
                                          </p:val>
                                        </p:tav>
                                        <p:tav tm="100000">
                                          <p:val>
                                            <p:strVal val="#ppt_y"/>
                                          </p:val>
                                        </p:tav>
                                      </p:tavLst>
                                    </p:anim>
                                  </p:childTnLst>
                                </p:cTn>
                              </p:par>
                              <p:par>
                                <p:cTn id="47" presetID="2" presetClass="entr" presetSubtype="9" fill="hold" nodeType="withEffect">
                                  <p:stCondLst>
                                    <p:cond delay="0"/>
                                  </p:stCondLst>
                                  <p:childTnLst>
                                    <p:set>
                                      <p:cBhvr>
                                        <p:cTn id="48" dur="1" fill="hold">
                                          <p:stCondLst>
                                            <p:cond delay="0"/>
                                          </p:stCondLst>
                                        </p:cTn>
                                        <p:tgtEl>
                                          <p:spTgt spid="18"/>
                                        </p:tgtEl>
                                        <p:attrNameLst>
                                          <p:attrName>style.visibility</p:attrName>
                                        </p:attrNameLst>
                                      </p:cBhvr>
                                      <p:to>
                                        <p:strVal val="visible"/>
                                      </p:to>
                                    </p:set>
                                    <p:anim calcmode="lin" valueType="num">
                                      <p:cBhvr additive="base">
                                        <p:cTn id="49" dur="2000" fill="hold"/>
                                        <p:tgtEl>
                                          <p:spTgt spid="18"/>
                                        </p:tgtEl>
                                        <p:attrNameLst>
                                          <p:attrName>ppt_x</p:attrName>
                                        </p:attrNameLst>
                                      </p:cBhvr>
                                      <p:tavLst>
                                        <p:tav tm="0">
                                          <p:val>
                                            <p:strVal val="0-#ppt_w/2"/>
                                          </p:val>
                                        </p:tav>
                                        <p:tav tm="100000">
                                          <p:val>
                                            <p:strVal val="#ppt_x"/>
                                          </p:val>
                                        </p:tav>
                                      </p:tavLst>
                                    </p:anim>
                                    <p:anim calcmode="lin" valueType="num">
                                      <p:cBhvr additive="base">
                                        <p:cTn id="50" dur="2000" fill="hold"/>
                                        <p:tgtEl>
                                          <p:spTgt spid="18"/>
                                        </p:tgtEl>
                                        <p:attrNameLst>
                                          <p:attrName>ppt_y</p:attrName>
                                        </p:attrNameLst>
                                      </p:cBhvr>
                                      <p:tavLst>
                                        <p:tav tm="0">
                                          <p:val>
                                            <p:strVal val="0-#ppt_h/2"/>
                                          </p:val>
                                        </p:tav>
                                        <p:tav tm="100000">
                                          <p:val>
                                            <p:strVal val="#ppt_y"/>
                                          </p:val>
                                        </p:tav>
                                      </p:tavLst>
                                    </p:anim>
                                  </p:childTnLst>
                                </p:cTn>
                              </p:par>
                              <p:par>
                                <p:cTn id="51" presetID="2" presetClass="entr" presetSubtype="9" fill="hold" nodeType="withEffect">
                                  <p:stCondLst>
                                    <p:cond delay="0"/>
                                  </p:stCondLst>
                                  <p:childTnLst>
                                    <p:set>
                                      <p:cBhvr>
                                        <p:cTn id="52" dur="1" fill="hold">
                                          <p:stCondLst>
                                            <p:cond delay="0"/>
                                          </p:stCondLst>
                                        </p:cTn>
                                        <p:tgtEl>
                                          <p:spTgt spid="20"/>
                                        </p:tgtEl>
                                        <p:attrNameLst>
                                          <p:attrName>style.visibility</p:attrName>
                                        </p:attrNameLst>
                                      </p:cBhvr>
                                      <p:to>
                                        <p:strVal val="visible"/>
                                      </p:to>
                                    </p:set>
                                    <p:anim calcmode="lin" valueType="num">
                                      <p:cBhvr additive="base">
                                        <p:cTn id="53" dur="2000" fill="hold"/>
                                        <p:tgtEl>
                                          <p:spTgt spid="20"/>
                                        </p:tgtEl>
                                        <p:attrNameLst>
                                          <p:attrName>ppt_x</p:attrName>
                                        </p:attrNameLst>
                                      </p:cBhvr>
                                      <p:tavLst>
                                        <p:tav tm="0">
                                          <p:val>
                                            <p:strVal val="0-#ppt_w/2"/>
                                          </p:val>
                                        </p:tav>
                                        <p:tav tm="100000">
                                          <p:val>
                                            <p:strVal val="#ppt_x"/>
                                          </p:val>
                                        </p:tav>
                                      </p:tavLst>
                                    </p:anim>
                                    <p:anim calcmode="lin" valueType="num">
                                      <p:cBhvr additive="base">
                                        <p:cTn id="54" dur="2000" fill="hold"/>
                                        <p:tgtEl>
                                          <p:spTgt spid="20"/>
                                        </p:tgtEl>
                                        <p:attrNameLst>
                                          <p:attrName>ppt_y</p:attrName>
                                        </p:attrNameLst>
                                      </p:cBhvr>
                                      <p:tavLst>
                                        <p:tav tm="0">
                                          <p:val>
                                            <p:strVal val="0-#ppt_h/2"/>
                                          </p:val>
                                        </p:tav>
                                        <p:tav tm="100000">
                                          <p:val>
                                            <p:strVal val="#ppt_y"/>
                                          </p:val>
                                        </p:tav>
                                      </p:tavLst>
                                    </p:anim>
                                  </p:childTnLst>
                                </p:cTn>
                              </p:par>
                              <p:par>
                                <p:cTn id="55" presetID="2" presetClass="entr" presetSubtype="6" fill="hold" nodeType="withEffect">
                                  <p:stCondLst>
                                    <p:cond delay="0"/>
                                  </p:stCondLst>
                                  <p:childTnLst>
                                    <p:set>
                                      <p:cBhvr>
                                        <p:cTn id="56" dur="1" fill="hold">
                                          <p:stCondLst>
                                            <p:cond delay="0"/>
                                          </p:stCondLst>
                                        </p:cTn>
                                        <p:tgtEl>
                                          <p:spTgt spid="7"/>
                                        </p:tgtEl>
                                        <p:attrNameLst>
                                          <p:attrName>style.visibility</p:attrName>
                                        </p:attrNameLst>
                                      </p:cBhvr>
                                      <p:to>
                                        <p:strVal val="visible"/>
                                      </p:to>
                                    </p:set>
                                    <p:anim calcmode="lin" valueType="num">
                                      <p:cBhvr additive="base">
                                        <p:cTn id="57" dur="2000" fill="hold"/>
                                        <p:tgtEl>
                                          <p:spTgt spid="7"/>
                                        </p:tgtEl>
                                        <p:attrNameLst>
                                          <p:attrName>ppt_x</p:attrName>
                                        </p:attrNameLst>
                                      </p:cBhvr>
                                      <p:tavLst>
                                        <p:tav tm="0">
                                          <p:val>
                                            <p:strVal val="1+#ppt_w/2"/>
                                          </p:val>
                                        </p:tav>
                                        <p:tav tm="100000">
                                          <p:val>
                                            <p:strVal val="#ppt_x"/>
                                          </p:val>
                                        </p:tav>
                                      </p:tavLst>
                                    </p:anim>
                                    <p:anim calcmode="lin" valueType="num">
                                      <p:cBhvr additive="base">
                                        <p:cTn id="58" dur="2000" fill="hold"/>
                                        <p:tgtEl>
                                          <p:spTgt spid="7"/>
                                        </p:tgtEl>
                                        <p:attrNameLst>
                                          <p:attrName>ppt_y</p:attrName>
                                        </p:attrNameLst>
                                      </p:cBhvr>
                                      <p:tavLst>
                                        <p:tav tm="0">
                                          <p:val>
                                            <p:strVal val="1+#ppt_h/2"/>
                                          </p:val>
                                        </p:tav>
                                        <p:tav tm="100000">
                                          <p:val>
                                            <p:strVal val="#ppt_y"/>
                                          </p:val>
                                        </p:tav>
                                      </p:tavLst>
                                    </p:anim>
                                  </p:childTnLst>
                                </p:cTn>
                              </p:par>
                              <p:par>
                                <p:cTn id="59" presetID="2" presetClass="entr" presetSubtype="6" fill="hold" nodeType="withEffect">
                                  <p:stCondLst>
                                    <p:cond delay="0"/>
                                  </p:stCondLst>
                                  <p:childTnLst>
                                    <p:set>
                                      <p:cBhvr>
                                        <p:cTn id="60" dur="1" fill="hold">
                                          <p:stCondLst>
                                            <p:cond delay="0"/>
                                          </p:stCondLst>
                                        </p:cTn>
                                        <p:tgtEl>
                                          <p:spTgt spid="21"/>
                                        </p:tgtEl>
                                        <p:attrNameLst>
                                          <p:attrName>style.visibility</p:attrName>
                                        </p:attrNameLst>
                                      </p:cBhvr>
                                      <p:to>
                                        <p:strVal val="visible"/>
                                      </p:to>
                                    </p:set>
                                    <p:anim calcmode="lin" valueType="num">
                                      <p:cBhvr additive="base">
                                        <p:cTn id="61" dur="2000" fill="hold"/>
                                        <p:tgtEl>
                                          <p:spTgt spid="21"/>
                                        </p:tgtEl>
                                        <p:attrNameLst>
                                          <p:attrName>ppt_x</p:attrName>
                                        </p:attrNameLst>
                                      </p:cBhvr>
                                      <p:tavLst>
                                        <p:tav tm="0">
                                          <p:val>
                                            <p:strVal val="1+#ppt_w/2"/>
                                          </p:val>
                                        </p:tav>
                                        <p:tav tm="100000">
                                          <p:val>
                                            <p:strVal val="#ppt_x"/>
                                          </p:val>
                                        </p:tav>
                                      </p:tavLst>
                                    </p:anim>
                                    <p:anim calcmode="lin" valueType="num">
                                      <p:cBhvr additive="base">
                                        <p:cTn id="62" dur="2000" fill="hold"/>
                                        <p:tgtEl>
                                          <p:spTgt spid="21"/>
                                        </p:tgtEl>
                                        <p:attrNameLst>
                                          <p:attrName>ppt_y</p:attrName>
                                        </p:attrNameLst>
                                      </p:cBhvr>
                                      <p:tavLst>
                                        <p:tav tm="0">
                                          <p:val>
                                            <p:strVal val="1+#ppt_h/2"/>
                                          </p:val>
                                        </p:tav>
                                        <p:tav tm="100000">
                                          <p:val>
                                            <p:strVal val="#ppt_y"/>
                                          </p:val>
                                        </p:tav>
                                      </p:tavLst>
                                    </p:anim>
                                  </p:childTnLst>
                                </p:cTn>
                              </p:par>
                              <p:par>
                                <p:cTn id="63" presetID="2" presetClass="entr" presetSubtype="6" fill="hold" nodeType="withEffect">
                                  <p:stCondLst>
                                    <p:cond delay="0"/>
                                  </p:stCondLst>
                                  <p:childTnLst>
                                    <p:set>
                                      <p:cBhvr>
                                        <p:cTn id="64" dur="1" fill="hold">
                                          <p:stCondLst>
                                            <p:cond delay="0"/>
                                          </p:stCondLst>
                                        </p:cTn>
                                        <p:tgtEl>
                                          <p:spTgt spid="23"/>
                                        </p:tgtEl>
                                        <p:attrNameLst>
                                          <p:attrName>style.visibility</p:attrName>
                                        </p:attrNameLst>
                                      </p:cBhvr>
                                      <p:to>
                                        <p:strVal val="visible"/>
                                      </p:to>
                                    </p:set>
                                    <p:anim calcmode="lin" valueType="num">
                                      <p:cBhvr additive="base">
                                        <p:cTn id="65" dur="2000" fill="hold"/>
                                        <p:tgtEl>
                                          <p:spTgt spid="23"/>
                                        </p:tgtEl>
                                        <p:attrNameLst>
                                          <p:attrName>ppt_x</p:attrName>
                                        </p:attrNameLst>
                                      </p:cBhvr>
                                      <p:tavLst>
                                        <p:tav tm="0">
                                          <p:val>
                                            <p:strVal val="1+#ppt_w/2"/>
                                          </p:val>
                                        </p:tav>
                                        <p:tav tm="100000">
                                          <p:val>
                                            <p:strVal val="#ppt_x"/>
                                          </p:val>
                                        </p:tav>
                                      </p:tavLst>
                                    </p:anim>
                                    <p:anim calcmode="lin" valueType="num">
                                      <p:cBhvr additive="base">
                                        <p:cTn id="66" dur="2000" fill="hold"/>
                                        <p:tgtEl>
                                          <p:spTgt spid="23"/>
                                        </p:tgtEl>
                                        <p:attrNameLst>
                                          <p:attrName>ppt_y</p:attrName>
                                        </p:attrNameLst>
                                      </p:cBhvr>
                                      <p:tavLst>
                                        <p:tav tm="0">
                                          <p:val>
                                            <p:strVal val="1+#ppt_h/2"/>
                                          </p:val>
                                        </p:tav>
                                        <p:tav tm="100000">
                                          <p:val>
                                            <p:strVal val="#ppt_y"/>
                                          </p:val>
                                        </p:tav>
                                      </p:tavLst>
                                    </p:anim>
                                  </p:childTnLst>
                                </p:cTn>
                              </p:par>
                              <p:par>
                                <p:cTn id="67" presetID="2" presetClass="entr" presetSubtype="6" fill="hold" nodeType="withEffect">
                                  <p:stCondLst>
                                    <p:cond delay="0"/>
                                  </p:stCondLst>
                                  <p:childTnLst>
                                    <p:set>
                                      <p:cBhvr>
                                        <p:cTn id="68" dur="1" fill="hold">
                                          <p:stCondLst>
                                            <p:cond delay="0"/>
                                          </p:stCondLst>
                                        </p:cTn>
                                        <p:tgtEl>
                                          <p:spTgt spid="24"/>
                                        </p:tgtEl>
                                        <p:attrNameLst>
                                          <p:attrName>style.visibility</p:attrName>
                                        </p:attrNameLst>
                                      </p:cBhvr>
                                      <p:to>
                                        <p:strVal val="visible"/>
                                      </p:to>
                                    </p:set>
                                    <p:anim calcmode="lin" valueType="num">
                                      <p:cBhvr additive="base">
                                        <p:cTn id="69" dur="2000" fill="hold"/>
                                        <p:tgtEl>
                                          <p:spTgt spid="24"/>
                                        </p:tgtEl>
                                        <p:attrNameLst>
                                          <p:attrName>ppt_x</p:attrName>
                                        </p:attrNameLst>
                                      </p:cBhvr>
                                      <p:tavLst>
                                        <p:tav tm="0">
                                          <p:val>
                                            <p:strVal val="1+#ppt_w/2"/>
                                          </p:val>
                                        </p:tav>
                                        <p:tav tm="100000">
                                          <p:val>
                                            <p:strVal val="#ppt_x"/>
                                          </p:val>
                                        </p:tav>
                                      </p:tavLst>
                                    </p:anim>
                                    <p:anim calcmode="lin" valueType="num">
                                      <p:cBhvr additive="base">
                                        <p:cTn id="70" dur="2000" fill="hold"/>
                                        <p:tgtEl>
                                          <p:spTgt spid="24"/>
                                        </p:tgtEl>
                                        <p:attrNameLst>
                                          <p:attrName>ppt_y</p:attrName>
                                        </p:attrNameLst>
                                      </p:cBhvr>
                                      <p:tavLst>
                                        <p:tav tm="0">
                                          <p:val>
                                            <p:strVal val="1+#ppt_h/2"/>
                                          </p:val>
                                        </p:tav>
                                        <p:tav tm="100000">
                                          <p:val>
                                            <p:strVal val="#ppt_y"/>
                                          </p:val>
                                        </p:tav>
                                      </p:tavLst>
                                    </p:anim>
                                  </p:childTnLst>
                                </p:cTn>
                              </p:par>
                              <p:par>
                                <p:cTn id="71" presetID="2" presetClass="entr" presetSubtype="6" fill="hold" nodeType="withEffect">
                                  <p:stCondLst>
                                    <p:cond delay="0"/>
                                  </p:stCondLst>
                                  <p:childTnLst>
                                    <p:set>
                                      <p:cBhvr>
                                        <p:cTn id="72" dur="1" fill="hold">
                                          <p:stCondLst>
                                            <p:cond delay="0"/>
                                          </p:stCondLst>
                                        </p:cTn>
                                        <p:tgtEl>
                                          <p:spTgt spid="25"/>
                                        </p:tgtEl>
                                        <p:attrNameLst>
                                          <p:attrName>style.visibility</p:attrName>
                                        </p:attrNameLst>
                                      </p:cBhvr>
                                      <p:to>
                                        <p:strVal val="visible"/>
                                      </p:to>
                                    </p:set>
                                    <p:anim calcmode="lin" valueType="num">
                                      <p:cBhvr additive="base">
                                        <p:cTn id="73" dur="2000" fill="hold"/>
                                        <p:tgtEl>
                                          <p:spTgt spid="25"/>
                                        </p:tgtEl>
                                        <p:attrNameLst>
                                          <p:attrName>ppt_x</p:attrName>
                                        </p:attrNameLst>
                                      </p:cBhvr>
                                      <p:tavLst>
                                        <p:tav tm="0">
                                          <p:val>
                                            <p:strVal val="1+#ppt_w/2"/>
                                          </p:val>
                                        </p:tav>
                                        <p:tav tm="100000">
                                          <p:val>
                                            <p:strVal val="#ppt_x"/>
                                          </p:val>
                                        </p:tav>
                                      </p:tavLst>
                                    </p:anim>
                                    <p:anim calcmode="lin" valueType="num">
                                      <p:cBhvr additive="base">
                                        <p:cTn id="74" dur="2000" fill="hold"/>
                                        <p:tgtEl>
                                          <p:spTgt spid="25"/>
                                        </p:tgtEl>
                                        <p:attrNameLst>
                                          <p:attrName>ppt_y</p:attrName>
                                        </p:attrNameLst>
                                      </p:cBhvr>
                                      <p:tavLst>
                                        <p:tav tm="0">
                                          <p:val>
                                            <p:strVal val="1+#ppt_h/2"/>
                                          </p:val>
                                        </p:tav>
                                        <p:tav tm="100000">
                                          <p:val>
                                            <p:strVal val="#ppt_y"/>
                                          </p:val>
                                        </p:tav>
                                      </p:tavLst>
                                    </p:anim>
                                  </p:childTnLst>
                                </p:cTn>
                              </p:par>
                              <p:par>
                                <p:cTn id="75" presetID="2" presetClass="entr" presetSubtype="12" fill="hold" nodeType="withEffect">
                                  <p:stCondLst>
                                    <p:cond delay="0"/>
                                  </p:stCondLst>
                                  <p:childTnLst>
                                    <p:set>
                                      <p:cBhvr>
                                        <p:cTn id="76" dur="1" fill="hold">
                                          <p:stCondLst>
                                            <p:cond delay="0"/>
                                          </p:stCondLst>
                                        </p:cTn>
                                        <p:tgtEl>
                                          <p:spTgt spid="8"/>
                                        </p:tgtEl>
                                        <p:attrNameLst>
                                          <p:attrName>style.visibility</p:attrName>
                                        </p:attrNameLst>
                                      </p:cBhvr>
                                      <p:to>
                                        <p:strVal val="visible"/>
                                      </p:to>
                                    </p:set>
                                    <p:anim calcmode="lin" valueType="num">
                                      <p:cBhvr additive="base">
                                        <p:cTn id="77" dur="2000" fill="hold"/>
                                        <p:tgtEl>
                                          <p:spTgt spid="8"/>
                                        </p:tgtEl>
                                        <p:attrNameLst>
                                          <p:attrName>ppt_x</p:attrName>
                                        </p:attrNameLst>
                                      </p:cBhvr>
                                      <p:tavLst>
                                        <p:tav tm="0">
                                          <p:val>
                                            <p:strVal val="0-#ppt_w/2"/>
                                          </p:val>
                                        </p:tav>
                                        <p:tav tm="100000">
                                          <p:val>
                                            <p:strVal val="#ppt_x"/>
                                          </p:val>
                                        </p:tav>
                                      </p:tavLst>
                                    </p:anim>
                                    <p:anim calcmode="lin" valueType="num">
                                      <p:cBhvr additive="base">
                                        <p:cTn id="78" dur="2000" fill="hold"/>
                                        <p:tgtEl>
                                          <p:spTgt spid="8"/>
                                        </p:tgtEl>
                                        <p:attrNameLst>
                                          <p:attrName>ppt_y</p:attrName>
                                        </p:attrNameLst>
                                      </p:cBhvr>
                                      <p:tavLst>
                                        <p:tav tm="0">
                                          <p:val>
                                            <p:strVal val="1+#ppt_h/2"/>
                                          </p:val>
                                        </p:tav>
                                        <p:tav tm="100000">
                                          <p:val>
                                            <p:strVal val="#ppt_y"/>
                                          </p:val>
                                        </p:tav>
                                      </p:tavLst>
                                    </p:anim>
                                  </p:childTnLst>
                                </p:cTn>
                              </p:par>
                              <p:par>
                                <p:cTn id="79" presetID="2" presetClass="entr" presetSubtype="12" fill="hold" nodeType="withEffect">
                                  <p:stCondLst>
                                    <p:cond delay="0"/>
                                  </p:stCondLst>
                                  <p:childTnLst>
                                    <p:set>
                                      <p:cBhvr>
                                        <p:cTn id="80" dur="1" fill="hold">
                                          <p:stCondLst>
                                            <p:cond delay="0"/>
                                          </p:stCondLst>
                                        </p:cTn>
                                        <p:tgtEl>
                                          <p:spTgt spid="12"/>
                                        </p:tgtEl>
                                        <p:attrNameLst>
                                          <p:attrName>style.visibility</p:attrName>
                                        </p:attrNameLst>
                                      </p:cBhvr>
                                      <p:to>
                                        <p:strVal val="visible"/>
                                      </p:to>
                                    </p:set>
                                    <p:anim calcmode="lin" valueType="num">
                                      <p:cBhvr additive="base">
                                        <p:cTn id="81" dur="2000" fill="hold"/>
                                        <p:tgtEl>
                                          <p:spTgt spid="12"/>
                                        </p:tgtEl>
                                        <p:attrNameLst>
                                          <p:attrName>ppt_x</p:attrName>
                                        </p:attrNameLst>
                                      </p:cBhvr>
                                      <p:tavLst>
                                        <p:tav tm="0">
                                          <p:val>
                                            <p:strVal val="0-#ppt_w/2"/>
                                          </p:val>
                                        </p:tav>
                                        <p:tav tm="100000">
                                          <p:val>
                                            <p:strVal val="#ppt_x"/>
                                          </p:val>
                                        </p:tav>
                                      </p:tavLst>
                                    </p:anim>
                                    <p:anim calcmode="lin" valueType="num">
                                      <p:cBhvr additive="base">
                                        <p:cTn id="82" dur="2000" fill="hold"/>
                                        <p:tgtEl>
                                          <p:spTgt spid="12"/>
                                        </p:tgtEl>
                                        <p:attrNameLst>
                                          <p:attrName>ppt_y</p:attrName>
                                        </p:attrNameLst>
                                      </p:cBhvr>
                                      <p:tavLst>
                                        <p:tav tm="0">
                                          <p:val>
                                            <p:strVal val="1+#ppt_h/2"/>
                                          </p:val>
                                        </p:tav>
                                        <p:tav tm="100000">
                                          <p:val>
                                            <p:strVal val="#ppt_y"/>
                                          </p:val>
                                        </p:tav>
                                      </p:tavLst>
                                    </p:anim>
                                  </p:childTnLst>
                                </p:cTn>
                              </p:par>
                              <p:par>
                                <p:cTn id="83" presetID="2" presetClass="entr" presetSubtype="12" fill="hold" nodeType="withEffect">
                                  <p:stCondLst>
                                    <p:cond delay="0"/>
                                  </p:stCondLst>
                                  <p:childTnLst>
                                    <p:set>
                                      <p:cBhvr>
                                        <p:cTn id="84" dur="1" fill="hold">
                                          <p:stCondLst>
                                            <p:cond delay="0"/>
                                          </p:stCondLst>
                                        </p:cTn>
                                        <p:tgtEl>
                                          <p:spTgt spid="14"/>
                                        </p:tgtEl>
                                        <p:attrNameLst>
                                          <p:attrName>style.visibility</p:attrName>
                                        </p:attrNameLst>
                                      </p:cBhvr>
                                      <p:to>
                                        <p:strVal val="visible"/>
                                      </p:to>
                                    </p:set>
                                    <p:anim calcmode="lin" valueType="num">
                                      <p:cBhvr additive="base">
                                        <p:cTn id="85" dur="2000" fill="hold"/>
                                        <p:tgtEl>
                                          <p:spTgt spid="14"/>
                                        </p:tgtEl>
                                        <p:attrNameLst>
                                          <p:attrName>ppt_x</p:attrName>
                                        </p:attrNameLst>
                                      </p:cBhvr>
                                      <p:tavLst>
                                        <p:tav tm="0">
                                          <p:val>
                                            <p:strVal val="0-#ppt_w/2"/>
                                          </p:val>
                                        </p:tav>
                                        <p:tav tm="100000">
                                          <p:val>
                                            <p:strVal val="#ppt_x"/>
                                          </p:val>
                                        </p:tav>
                                      </p:tavLst>
                                    </p:anim>
                                    <p:anim calcmode="lin" valueType="num">
                                      <p:cBhvr additive="base">
                                        <p:cTn id="86" dur="2000" fill="hold"/>
                                        <p:tgtEl>
                                          <p:spTgt spid="14"/>
                                        </p:tgtEl>
                                        <p:attrNameLst>
                                          <p:attrName>ppt_y</p:attrName>
                                        </p:attrNameLst>
                                      </p:cBhvr>
                                      <p:tavLst>
                                        <p:tav tm="0">
                                          <p:val>
                                            <p:strVal val="1+#ppt_h/2"/>
                                          </p:val>
                                        </p:tav>
                                        <p:tav tm="100000">
                                          <p:val>
                                            <p:strVal val="#ppt_y"/>
                                          </p:val>
                                        </p:tav>
                                      </p:tavLst>
                                    </p:anim>
                                  </p:childTnLst>
                                </p:cTn>
                              </p:par>
                              <p:par>
                                <p:cTn id="87" presetID="2" presetClass="entr" presetSubtype="12" fill="hold" nodeType="withEffect">
                                  <p:stCondLst>
                                    <p:cond delay="0"/>
                                  </p:stCondLst>
                                  <p:childTnLst>
                                    <p:set>
                                      <p:cBhvr>
                                        <p:cTn id="88" dur="1" fill="hold">
                                          <p:stCondLst>
                                            <p:cond delay="0"/>
                                          </p:stCondLst>
                                        </p:cTn>
                                        <p:tgtEl>
                                          <p:spTgt spid="17"/>
                                        </p:tgtEl>
                                        <p:attrNameLst>
                                          <p:attrName>style.visibility</p:attrName>
                                        </p:attrNameLst>
                                      </p:cBhvr>
                                      <p:to>
                                        <p:strVal val="visible"/>
                                      </p:to>
                                    </p:set>
                                    <p:anim calcmode="lin" valueType="num">
                                      <p:cBhvr additive="base">
                                        <p:cTn id="89" dur="2000" fill="hold"/>
                                        <p:tgtEl>
                                          <p:spTgt spid="17"/>
                                        </p:tgtEl>
                                        <p:attrNameLst>
                                          <p:attrName>ppt_x</p:attrName>
                                        </p:attrNameLst>
                                      </p:cBhvr>
                                      <p:tavLst>
                                        <p:tav tm="0">
                                          <p:val>
                                            <p:strVal val="0-#ppt_w/2"/>
                                          </p:val>
                                        </p:tav>
                                        <p:tav tm="100000">
                                          <p:val>
                                            <p:strVal val="#ppt_x"/>
                                          </p:val>
                                        </p:tav>
                                      </p:tavLst>
                                    </p:anim>
                                    <p:anim calcmode="lin" valueType="num">
                                      <p:cBhvr additive="base">
                                        <p:cTn id="90" dur="2000" fill="hold"/>
                                        <p:tgtEl>
                                          <p:spTgt spid="17"/>
                                        </p:tgtEl>
                                        <p:attrNameLst>
                                          <p:attrName>ppt_y</p:attrName>
                                        </p:attrNameLst>
                                      </p:cBhvr>
                                      <p:tavLst>
                                        <p:tav tm="0">
                                          <p:val>
                                            <p:strVal val="1+#ppt_h/2"/>
                                          </p:val>
                                        </p:tav>
                                        <p:tav tm="100000">
                                          <p:val>
                                            <p:strVal val="#ppt_y"/>
                                          </p:val>
                                        </p:tav>
                                      </p:tavLst>
                                    </p:anim>
                                  </p:childTnLst>
                                </p:cTn>
                              </p:par>
                              <p:par>
                                <p:cTn id="91" presetID="2" presetClass="entr" presetSubtype="12" fill="hold" nodeType="withEffect">
                                  <p:stCondLst>
                                    <p:cond delay="0"/>
                                  </p:stCondLst>
                                  <p:childTnLst>
                                    <p:set>
                                      <p:cBhvr>
                                        <p:cTn id="92" dur="1" fill="hold">
                                          <p:stCondLst>
                                            <p:cond delay="0"/>
                                          </p:stCondLst>
                                        </p:cTn>
                                        <p:tgtEl>
                                          <p:spTgt spid="22"/>
                                        </p:tgtEl>
                                        <p:attrNameLst>
                                          <p:attrName>style.visibility</p:attrName>
                                        </p:attrNameLst>
                                      </p:cBhvr>
                                      <p:to>
                                        <p:strVal val="visible"/>
                                      </p:to>
                                    </p:set>
                                    <p:anim calcmode="lin" valueType="num">
                                      <p:cBhvr additive="base">
                                        <p:cTn id="93" dur="2000" fill="hold"/>
                                        <p:tgtEl>
                                          <p:spTgt spid="22"/>
                                        </p:tgtEl>
                                        <p:attrNameLst>
                                          <p:attrName>ppt_x</p:attrName>
                                        </p:attrNameLst>
                                      </p:cBhvr>
                                      <p:tavLst>
                                        <p:tav tm="0">
                                          <p:val>
                                            <p:strVal val="0-#ppt_w/2"/>
                                          </p:val>
                                        </p:tav>
                                        <p:tav tm="100000">
                                          <p:val>
                                            <p:strVal val="#ppt_x"/>
                                          </p:val>
                                        </p:tav>
                                      </p:tavLst>
                                    </p:anim>
                                    <p:anim calcmode="lin" valueType="num">
                                      <p:cBhvr additive="base">
                                        <p:cTn id="94" dur="2000" fill="hold"/>
                                        <p:tgtEl>
                                          <p:spTgt spid="22"/>
                                        </p:tgtEl>
                                        <p:attrNameLst>
                                          <p:attrName>ppt_y</p:attrName>
                                        </p:attrNameLst>
                                      </p:cBhvr>
                                      <p:tavLst>
                                        <p:tav tm="0">
                                          <p:val>
                                            <p:strVal val="1+#ppt_h/2"/>
                                          </p:val>
                                        </p:tav>
                                        <p:tav tm="100000">
                                          <p:val>
                                            <p:strVal val="#ppt_y"/>
                                          </p:val>
                                        </p:tav>
                                      </p:tavLst>
                                    </p:anim>
                                  </p:childTnLst>
                                </p:cTn>
                              </p:par>
                              <p:par>
                                <p:cTn id="95" presetID="8" presetClass="emph" presetSubtype="0" autoRev="1" fill="hold" nodeType="withEffect">
                                  <p:stCondLst>
                                    <p:cond delay="0"/>
                                  </p:stCondLst>
                                  <p:childTnLst>
                                    <p:animRot by="21600000">
                                      <p:cBhvr>
                                        <p:cTn id="96" dur="2000" fill="hold"/>
                                        <p:tgtEl>
                                          <p:spTgt spid="4"/>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5"/>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9"/>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11"/>
                                        </p:tgtEl>
                                        <p:attrNameLst>
                                          <p:attrName>r</p:attrName>
                                        </p:attrNameLst>
                                      </p:cBhvr>
                                    </p:animRot>
                                  </p:childTnLst>
                                </p:cTn>
                              </p:par>
                              <p:par>
                                <p:cTn id="103" presetID="8" presetClass="emph" presetSubtype="0" autoRev="1" fill="hold" nodeType="withEffect">
                                  <p:stCondLst>
                                    <p:cond delay="0"/>
                                  </p:stCondLst>
                                  <p:childTnLst>
                                    <p:animRot by="21600000">
                                      <p:cBhvr>
                                        <p:cTn id="104" dur="2000" fill="hold"/>
                                        <p:tgtEl>
                                          <p:spTgt spid="13"/>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19"/>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6"/>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10"/>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15"/>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16"/>
                                        </p:tgtEl>
                                        <p:attrNameLst>
                                          <p:attrName>r</p:attrName>
                                        </p:attrNameLst>
                                      </p:cBhvr>
                                    </p:animRot>
                                  </p:childTnLst>
                                </p:cTn>
                              </p:par>
                              <p:par>
                                <p:cTn id="115" presetID="8" presetClass="emph" presetSubtype="0" autoRev="1" fill="hold" nodeType="withEffect">
                                  <p:stCondLst>
                                    <p:cond delay="0"/>
                                  </p:stCondLst>
                                  <p:childTnLst>
                                    <p:animRot by="-21600000">
                                      <p:cBhvr>
                                        <p:cTn id="116" dur="2000" fill="hold"/>
                                        <p:tgtEl>
                                          <p:spTgt spid="18"/>
                                        </p:tgtEl>
                                        <p:attrNameLst>
                                          <p:attrName>r</p:attrName>
                                        </p:attrNameLst>
                                      </p:cBhvr>
                                    </p:animRot>
                                  </p:childTnLst>
                                </p:cTn>
                              </p:par>
                              <p:par>
                                <p:cTn id="117" presetID="8" presetClass="emph" presetSubtype="0" autoRev="1" fill="hold" nodeType="withEffect">
                                  <p:stCondLst>
                                    <p:cond delay="0"/>
                                  </p:stCondLst>
                                  <p:childTnLst>
                                    <p:animRot by="-21600000">
                                      <p:cBhvr>
                                        <p:cTn id="118" dur="2000" fill="hold"/>
                                        <p:tgtEl>
                                          <p:spTgt spid="20"/>
                                        </p:tgtEl>
                                        <p:attrNameLst>
                                          <p:attrName>r</p:attrName>
                                        </p:attrNameLst>
                                      </p:cBhvr>
                                    </p:animRot>
                                  </p:childTnLst>
                                </p:cTn>
                              </p:par>
                              <p:par>
                                <p:cTn id="119" presetID="8" presetClass="emph" presetSubtype="0" autoRev="1" fill="hold" nodeType="withEffect">
                                  <p:stCondLst>
                                    <p:cond delay="0"/>
                                  </p:stCondLst>
                                  <p:childTnLst>
                                    <p:animRot by="-21600000">
                                      <p:cBhvr>
                                        <p:cTn id="120" dur="2000" fill="hold"/>
                                        <p:tgtEl>
                                          <p:spTgt spid="7"/>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21"/>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23"/>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24"/>
                                        </p:tgtEl>
                                        <p:attrNameLst>
                                          <p:attrName>r</p:attrName>
                                        </p:attrNameLst>
                                      </p:cBhvr>
                                    </p:animRot>
                                  </p:childTnLst>
                                </p:cTn>
                              </p:par>
                              <p:par>
                                <p:cTn id="127" presetID="8" presetClass="emph" presetSubtype="0" autoRev="1" fill="hold" nodeType="withEffect">
                                  <p:stCondLst>
                                    <p:cond delay="0"/>
                                  </p:stCondLst>
                                  <p:childTnLst>
                                    <p:animRot by="-21600000">
                                      <p:cBhvr>
                                        <p:cTn id="128" dur="2000" fill="hold"/>
                                        <p:tgtEl>
                                          <p:spTgt spid="25"/>
                                        </p:tgtEl>
                                        <p:attrNameLst>
                                          <p:attrName>r</p:attrName>
                                        </p:attrNameLst>
                                      </p:cBhvr>
                                    </p:animRot>
                                  </p:childTnLst>
                                </p:cTn>
                              </p:par>
                              <p:par>
                                <p:cTn id="129" presetID="8" presetClass="emph" presetSubtype="0" autoRev="1" fill="hold" nodeType="withEffect">
                                  <p:stCondLst>
                                    <p:cond delay="0"/>
                                  </p:stCondLst>
                                  <p:childTnLst>
                                    <p:animRot by="21600000">
                                      <p:cBhvr>
                                        <p:cTn id="130" dur="2000" fill="hold"/>
                                        <p:tgtEl>
                                          <p:spTgt spid="8"/>
                                        </p:tgtEl>
                                        <p:attrNameLst>
                                          <p:attrName>r</p:attrName>
                                        </p:attrNameLst>
                                      </p:cBhvr>
                                    </p:animRot>
                                  </p:childTnLst>
                                </p:cTn>
                              </p:par>
                              <p:par>
                                <p:cTn id="131" presetID="8" presetClass="emph" presetSubtype="0" autoRev="1" fill="hold" nodeType="withEffect">
                                  <p:stCondLst>
                                    <p:cond delay="0"/>
                                  </p:stCondLst>
                                  <p:childTnLst>
                                    <p:animRot by="21600000">
                                      <p:cBhvr>
                                        <p:cTn id="132" dur="2000" fill="hold"/>
                                        <p:tgtEl>
                                          <p:spTgt spid="12"/>
                                        </p:tgtEl>
                                        <p:attrNameLst>
                                          <p:attrName>r</p:attrName>
                                        </p:attrNameLst>
                                      </p:cBhvr>
                                    </p:animRot>
                                  </p:childTnLst>
                                </p:cTn>
                              </p:par>
                              <p:par>
                                <p:cTn id="133" presetID="8" presetClass="emph" presetSubtype="0" autoRev="1" fill="hold" nodeType="withEffect">
                                  <p:stCondLst>
                                    <p:cond delay="0"/>
                                  </p:stCondLst>
                                  <p:childTnLst>
                                    <p:animRot by="21600000">
                                      <p:cBhvr>
                                        <p:cTn id="134" dur="2000" fill="hold"/>
                                        <p:tgtEl>
                                          <p:spTgt spid="14"/>
                                        </p:tgtEl>
                                        <p:attrNameLst>
                                          <p:attrName>r</p:attrName>
                                        </p:attrNameLst>
                                      </p:cBhvr>
                                    </p:animRot>
                                  </p:childTnLst>
                                </p:cTn>
                              </p:par>
                              <p:par>
                                <p:cTn id="135" presetID="8" presetClass="emph" presetSubtype="0" autoRev="1" fill="hold" nodeType="withEffect">
                                  <p:stCondLst>
                                    <p:cond delay="0"/>
                                  </p:stCondLst>
                                  <p:childTnLst>
                                    <p:animRot by="21600000">
                                      <p:cBhvr>
                                        <p:cTn id="136" dur="2000" fill="hold"/>
                                        <p:tgtEl>
                                          <p:spTgt spid="17"/>
                                        </p:tgtEl>
                                        <p:attrNameLst>
                                          <p:attrName>r</p:attrName>
                                        </p:attrNameLst>
                                      </p:cBhvr>
                                    </p:animRot>
                                  </p:childTnLst>
                                </p:cTn>
                              </p:par>
                              <p:par>
                                <p:cTn id="137" presetID="8" presetClass="emph" presetSubtype="0" autoRev="1" fill="hold" nodeType="withEffect">
                                  <p:stCondLst>
                                    <p:cond delay="0"/>
                                  </p:stCondLst>
                                  <p:childTnLst>
                                    <p:animRot by="21600000">
                                      <p:cBhvr>
                                        <p:cTn id="138" dur="2000" fill="hold"/>
                                        <p:tgtEl>
                                          <p:spTgt spid="22"/>
                                        </p:tgtEl>
                                        <p:attrNameLst>
                                          <p:attrName>r</p:attrName>
                                        </p:attrNameLst>
                                      </p:cBhvr>
                                    </p:animRot>
                                  </p:childTnLst>
                                </p:cTn>
                              </p:par>
                            </p:childTnLst>
                          </p:cTn>
                        </p:par>
                        <p:par>
                          <p:cTn id="139" fill="hold">
                            <p:stCondLst>
                              <p:cond delay="4000"/>
                            </p:stCondLst>
                            <p:childTnLst>
                              <p:par>
                                <p:cTn id="140" presetID="2" presetClass="exit" presetSubtype="6" fill="hold" nodeType="afterEffect">
                                  <p:stCondLst>
                                    <p:cond delay="0"/>
                                  </p:stCondLst>
                                  <p:childTnLst>
                                    <p:anim calcmode="lin" valueType="num">
                                      <p:cBhvr additive="base">
                                        <p:cTn id="141" dur="2000"/>
                                        <p:tgtEl>
                                          <p:spTgt spid="4"/>
                                        </p:tgtEl>
                                        <p:attrNameLst>
                                          <p:attrName>ppt_x</p:attrName>
                                        </p:attrNameLst>
                                      </p:cBhvr>
                                      <p:tavLst>
                                        <p:tav tm="0">
                                          <p:val>
                                            <p:strVal val="ppt_x"/>
                                          </p:val>
                                        </p:tav>
                                        <p:tav tm="100000">
                                          <p:val>
                                            <p:strVal val="1+ppt_w/2"/>
                                          </p:val>
                                        </p:tav>
                                      </p:tavLst>
                                    </p:anim>
                                    <p:anim calcmode="lin" valueType="num">
                                      <p:cBhvr additive="base">
                                        <p:cTn id="142" dur="2000"/>
                                        <p:tgtEl>
                                          <p:spTgt spid="4"/>
                                        </p:tgtEl>
                                        <p:attrNameLst>
                                          <p:attrName>ppt_y</p:attrName>
                                        </p:attrNameLst>
                                      </p:cBhvr>
                                      <p:tavLst>
                                        <p:tav tm="0">
                                          <p:val>
                                            <p:strVal val="ppt_y"/>
                                          </p:val>
                                        </p:tav>
                                        <p:tav tm="100000">
                                          <p:val>
                                            <p:strVal val="1+ppt_h/2"/>
                                          </p:val>
                                        </p:tav>
                                      </p:tavLst>
                                    </p:anim>
                                    <p:set>
                                      <p:cBhvr>
                                        <p:cTn id="143" dur="1" fill="hold">
                                          <p:stCondLst>
                                            <p:cond delay="1999"/>
                                          </p:stCondLst>
                                        </p:cTn>
                                        <p:tgtEl>
                                          <p:spTgt spid="4"/>
                                        </p:tgtEl>
                                        <p:attrNameLst>
                                          <p:attrName>style.visibility</p:attrName>
                                        </p:attrNameLst>
                                      </p:cBhvr>
                                      <p:to>
                                        <p:strVal val="hidden"/>
                                      </p:to>
                                    </p:set>
                                  </p:childTnLst>
                                </p:cTn>
                              </p:par>
                              <p:par>
                                <p:cTn id="144" presetID="2" presetClass="exit" presetSubtype="6" fill="hold" nodeType="withEffect">
                                  <p:stCondLst>
                                    <p:cond delay="0"/>
                                  </p:stCondLst>
                                  <p:childTnLst>
                                    <p:anim calcmode="lin" valueType="num">
                                      <p:cBhvr additive="base">
                                        <p:cTn id="145" dur="2000"/>
                                        <p:tgtEl>
                                          <p:spTgt spid="5"/>
                                        </p:tgtEl>
                                        <p:attrNameLst>
                                          <p:attrName>ppt_x</p:attrName>
                                        </p:attrNameLst>
                                      </p:cBhvr>
                                      <p:tavLst>
                                        <p:tav tm="0">
                                          <p:val>
                                            <p:strVal val="ppt_x"/>
                                          </p:val>
                                        </p:tav>
                                        <p:tav tm="100000">
                                          <p:val>
                                            <p:strVal val="1+ppt_w/2"/>
                                          </p:val>
                                        </p:tav>
                                      </p:tavLst>
                                    </p:anim>
                                    <p:anim calcmode="lin" valueType="num">
                                      <p:cBhvr additive="base">
                                        <p:cTn id="146" dur="2000"/>
                                        <p:tgtEl>
                                          <p:spTgt spid="5"/>
                                        </p:tgtEl>
                                        <p:attrNameLst>
                                          <p:attrName>ppt_y</p:attrName>
                                        </p:attrNameLst>
                                      </p:cBhvr>
                                      <p:tavLst>
                                        <p:tav tm="0">
                                          <p:val>
                                            <p:strVal val="ppt_y"/>
                                          </p:val>
                                        </p:tav>
                                        <p:tav tm="100000">
                                          <p:val>
                                            <p:strVal val="1+ppt_h/2"/>
                                          </p:val>
                                        </p:tav>
                                      </p:tavLst>
                                    </p:anim>
                                    <p:set>
                                      <p:cBhvr>
                                        <p:cTn id="147" dur="1" fill="hold">
                                          <p:stCondLst>
                                            <p:cond delay="1999"/>
                                          </p:stCondLst>
                                        </p:cTn>
                                        <p:tgtEl>
                                          <p:spTgt spid="5"/>
                                        </p:tgtEl>
                                        <p:attrNameLst>
                                          <p:attrName>style.visibility</p:attrName>
                                        </p:attrNameLst>
                                      </p:cBhvr>
                                      <p:to>
                                        <p:strVal val="hidden"/>
                                      </p:to>
                                    </p:set>
                                  </p:childTnLst>
                                </p:cTn>
                              </p:par>
                              <p:par>
                                <p:cTn id="148" presetID="2" presetClass="exit" presetSubtype="6" fill="hold" nodeType="withEffect">
                                  <p:stCondLst>
                                    <p:cond delay="0"/>
                                  </p:stCondLst>
                                  <p:childTnLst>
                                    <p:anim calcmode="lin" valueType="num">
                                      <p:cBhvr additive="base">
                                        <p:cTn id="149" dur="2000"/>
                                        <p:tgtEl>
                                          <p:spTgt spid="9"/>
                                        </p:tgtEl>
                                        <p:attrNameLst>
                                          <p:attrName>ppt_x</p:attrName>
                                        </p:attrNameLst>
                                      </p:cBhvr>
                                      <p:tavLst>
                                        <p:tav tm="0">
                                          <p:val>
                                            <p:strVal val="ppt_x"/>
                                          </p:val>
                                        </p:tav>
                                        <p:tav tm="100000">
                                          <p:val>
                                            <p:strVal val="1+ppt_w/2"/>
                                          </p:val>
                                        </p:tav>
                                      </p:tavLst>
                                    </p:anim>
                                    <p:anim calcmode="lin" valueType="num">
                                      <p:cBhvr additive="base">
                                        <p:cTn id="150" dur="2000"/>
                                        <p:tgtEl>
                                          <p:spTgt spid="9"/>
                                        </p:tgtEl>
                                        <p:attrNameLst>
                                          <p:attrName>ppt_y</p:attrName>
                                        </p:attrNameLst>
                                      </p:cBhvr>
                                      <p:tavLst>
                                        <p:tav tm="0">
                                          <p:val>
                                            <p:strVal val="ppt_y"/>
                                          </p:val>
                                        </p:tav>
                                        <p:tav tm="100000">
                                          <p:val>
                                            <p:strVal val="1+ppt_h/2"/>
                                          </p:val>
                                        </p:tav>
                                      </p:tavLst>
                                    </p:anim>
                                    <p:set>
                                      <p:cBhvr>
                                        <p:cTn id="151" dur="1" fill="hold">
                                          <p:stCondLst>
                                            <p:cond delay="1999"/>
                                          </p:stCondLst>
                                        </p:cTn>
                                        <p:tgtEl>
                                          <p:spTgt spid="9"/>
                                        </p:tgtEl>
                                        <p:attrNameLst>
                                          <p:attrName>style.visibility</p:attrName>
                                        </p:attrNameLst>
                                      </p:cBhvr>
                                      <p:to>
                                        <p:strVal val="hidden"/>
                                      </p:to>
                                    </p:set>
                                  </p:childTnLst>
                                </p:cTn>
                              </p:par>
                              <p:par>
                                <p:cTn id="152" presetID="2" presetClass="exit" presetSubtype="6" fill="hold" nodeType="withEffect">
                                  <p:stCondLst>
                                    <p:cond delay="0"/>
                                  </p:stCondLst>
                                  <p:childTnLst>
                                    <p:anim calcmode="lin" valueType="num">
                                      <p:cBhvr additive="base">
                                        <p:cTn id="153" dur="2000"/>
                                        <p:tgtEl>
                                          <p:spTgt spid="11"/>
                                        </p:tgtEl>
                                        <p:attrNameLst>
                                          <p:attrName>ppt_x</p:attrName>
                                        </p:attrNameLst>
                                      </p:cBhvr>
                                      <p:tavLst>
                                        <p:tav tm="0">
                                          <p:val>
                                            <p:strVal val="ppt_x"/>
                                          </p:val>
                                        </p:tav>
                                        <p:tav tm="100000">
                                          <p:val>
                                            <p:strVal val="1+ppt_w/2"/>
                                          </p:val>
                                        </p:tav>
                                      </p:tavLst>
                                    </p:anim>
                                    <p:anim calcmode="lin" valueType="num">
                                      <p:cBhvr additive="base">
                                        <p:cTn id="154" dur="2000"/>
                                        <p:tgtEl>
                                          <p:spTgt spid="11"/>
                                        </p:tgtEl>
                                        <p:attrNameLst>
                                          <p:attrName>ppt_y</p:attrName>
                                        </p:attrNameLst>
                                      </p:cBhvr>
                                      <p:tavLst>
                                        <p:tav tm="0">
                                          <p:val>
                                            <p:strVal val="ppt_y"/>
                                          </p:val>
                                        </p:tav>
                                        <p:tav tm="100000">
                                          <p:val>
                                            <p:strVal val="1+ppt_h/2"/>
                                          </p:val>
                                        </p:tav>
                                      </p:tavLst>
                                    </p:anim>
                                    <p:set>
                                      <p:cBhvr>
                                        <p:cTn id="155" dur="1" fill="hold">
                                          <p:stCondLst>
                                            <p:cond delay="1999"/>
                                          </p:stCondLst>
                                        </p:cTn>
                                        <p:tgtEl>
                                          <p:spTgt spid="11"/>
                                        </p:tgtEl>
                                        <p:attrNameLst>
                                          <p:attrName>style.visibility</p:attrName>
                                        </p:attrNameLst>
                                      </p:cBhvr>
                                      <p:to>
                                        <p:strVal val="hidden"/>
                                      </p:to>
                                    </p:set>
                                  </p:childTnLst>
                                </p:cTn>
                              </p:par>
                              <p:par>
                                <p:cTn id="156" presetID="2" presetClass="exit" presetSubtype="6" fill="hold" nodeType="withEffect">
                                  <p:stCondLst>
                                    <p:cond delay="0"/>
                                  </p:stCondLst>
                                  <p:childTnLst>
                                    <p:anim calcmode="lin" valueType="num">
                                      <p:cBhvr additive="base">
                                        <p:cTn id="157" dur="2000"/>
                                        <p:tgtEl>
                                          <p:spTgt spid="13"/>
                                        </p:tgtEl>
                                        <p:attrNameLst>
                                          <p:attrName>ppt_x</p:attrName>
                                        </p:attrNameLst>
                                      </p:cBhvr>
                                      <p:tavLst>
                                        <p:tav tm="0">
                                          <p:val>
                                            <p:strVal val="ppt_x"/>
                                          </p:val>
                                        </p:tav>
                                        <p:tav tm="100000">
                                          <p:val>
                                            <p:strVal val="1+ppt_w/2"/>
                                          </p:val>
                                        </p:tav>
                                      </p:tavLst>
                                    </p:anim>
                                    <p:anim calcmode="lin" valueType="num">
                                      <p:cBhvr additive="base">
                                        <p:cTn id="158" dur="2000"/>
                                        <p:tgtEl>
                                          <p:spTgt spid="13"/>
                                        </p:tgtEl>
                                        <p:attrNameLst>
                                          <p:attrName>ppt_y</p:attrName>
                                        </p:attrNameLst>
                                      </p:cBhvr>
                                      <p:tavLst>
                                        <p:tav tm="0">
                                          <p:val>
                                            <p:strVal val="ppt_y"/>
                                          </p:val>
                                        </p:tav>
                                        <p:tav tm="100000">
                                          <p:val>
                                            <p:strVal val="1+ppt_h/2"/>
                                          </p:val>
                                        </p:tav>
                                      </p:tavLst>
                                    </p:anim>
                                    <p:set>
                                      <p:cBhvr>
                                        <p:cTn id="159" dur="1" fill="hold">
                                          <p:stCondLst>
                                            <p:cond delay="1999"/>
                                          </p:stCondLst>
                                        </p:cTn>
                                        <p:tgtEl>
                                          <p:spTgt spid="13"/>
                                        </p:tgtEl>
                                        <p:attrNameLst>
                                          <p:attrName>style.visibility</p:attrName>
                                        </p:attrNameLst>
                                      </p:cBhvr>
                                      <p:to>
                                        <p:strVal val="hidden"/>
                                      </p:to>
                                    </p:set>
                                  </p:childTnLst>
                                </p:cTn>
                              </p:par>
                              <p:par>
                                <p:cTn id="160" presetID="2" presetClass="exit" presetSubtype="6" fill="hold" nodeType="withEffect">
                                  <p:stCondLst>
                                    <p:cond delay="0"/>
                                  </p:stCondLst>
                                  <p:childTnLst>
                                    <p:anim calcmode="lin" valueType="num">
                                      <p:cBhvr additive="base">
                                        <p:cTn id="161" dur="2000"/>
                                        <p:tgtEl>
                                          <p:spTgt spid="19"/>
                                        </p:tgtEl>
                                        <p:attrNameLst>
                                          <p:attrName>ppt_x</p:attrName>
                                        </p:attrNameLst>
                                      </p:cBhvr>
                                      <p:tavLst>
                                        <p:tav tm="0">
                                          <p:val>
                                            <p:strVal val="ppt_x"/>
                                          </p:val>
                                        </p:tav>
                                        <p:tav tm="100000">
                                          <p:val>
                                            <p:strVal val="1+ppt_w/2"/>
                                          </p:val>
                                        </p:tav>
                                      </p:tavLst>
                                    </p:anim>
                                    <p:anim calcmode="lin" valueType="num">
                                      <p:cBhvr additive="base">
                                        <p:cTn id="162" dur="2000"/>
                                        <p:tgtEl>
                                          <p:spTgt spid="19"/>
                                        </p:tgtEl>
                                        <p:attrNameLst>
                                          <p:attrName>ppt_y</p:attrName>
                                        </p:attrNameLst>
                                      </p:cBhvr>
                                      <p:tavLst>
                                        <p:tav tm="0">
                                          <p:val>
                                            <p:strVal val="ppt_y"/>
                                          </p:val>
                                        </p:tav>
                                        <p:tav tm="100000">
                                          <p:val>
                                            <p:strVal val="1+ppt_h/2"/>
                                          </p:val>
                                        </p:tav>
                                      </p:tavLst>
                                    </p:anim>
                                    <p:set>
                                      <p:cBhvr>
                                        <p:cTn id="163" dur="1" fill="hold">
                                          <p:stCondLst>
                                            <p:cond delay="1999"/>
                                          </p:stCondLst>
                                        </p:cTn>
                                        <p:tgtEl>
                                          <p:spTgt spid="19"/>
                                        </p:tgtEl>
                                        <p:attrNameLst>
                                          <p:attrName>style.visibility</p:attrName>
                                        </p:attrNameLst>
                                      </p:cBhvr>
                                      <p:to>
                                        <p:strVal val="hidden"/>
                                      </p:to>
                                    </p:set>
                                  </p:childTnLst>
                                </p:cTn>
                              </p:par>
                              <p:par>
                                <p:cTn id="164" presetID="2" presetClass="exit" presetSubtype="9" fill="hold" nodeType="withEffect">
                                  <p:stCondLst>
                                    <p:cond delay="0"/>
                                  </p:stCondLst>
                                  <p:childTnLst>
                                    <p:anim calcmode="lin" valueType="num">
                                      <p:cBhvr additive="base">
                                        <p:cTn id="165" dur="2000"/>
                                        <p:tgtEl>
                                          <p:spTgt spid="8"/>
                                        </p:tgtEl>
                                        <p:attrNameLst>
                                          <p:attrName>ppt_x</p:attrName>
                                        </p:attrNameLst>
                                      </p:cBhvr>
                                      <p:tavLst>
                                        <p:tav tm="0">
                                          <p:val>
                                            <p:strVal val="ppt_x"/>
                                          </p:val>
                                        </p:tav>
                                        <p:tav tm="100000">
                                          <p:val>
                                            <p:strVal val="0-ppt_w/2"/>
                                          </p:val>
                                        </p:tav>
                                      </p:tavLst>
                                    </p:anim>
                                    <p:anim calcmode="lin" valueType="num">
                                      <p:cBhvr additive="base">
                                        <p:cTn id="166" dur="2000"/>
                                        <p:tgtEl>
                                          <p:spTgt spid="8"/>
                                        </p:tgtEl>
                                        <p:attrNameLst>
                                          <p:attrName>ppt_y</p:attrName>
                                        </p:attrNameLst>
                                      </p:cBhvr>
                                      <p:tavLst>
                                        <p:tav tm="0">
                                          <p:val>
                                            <p:strVal val="ppt_y"/>
                                          </p:val>
                                        </p:tav>
                                        <p:tav tm="100000">
                                          <p:val>
                                            <p:strVal val="0-ppt_h/2"/>
                                          </p:val>
                                        </p:tav>
                                      </p:tavLst>
                                    </p:anim>
                                    <p:set>
                                      <p:cBhvr>
                                        <p:cTn id="167" dur="1" fill="hold">
                                          <p:stCondLst>
                                            <p:cond delay="1999"/>
                                          </p:stCondLst>
                                        </p:cTn>
                                        <p:tgtEl>
                                          <p:spTgt spid="8"/>
                                        </p:tgtEl>
                                        <p:attrNameLst>
                                          <p:attrName>style.visibility</p:attrName>
                                        </p:attrNameLst>
                                      </p:cBhvr>
                                      <p:to>
                                        <p:strVal val="hidden"/>
                                      </p:to>
                                    </p:set>
                                  </p:childTnLst>
                                </p:cTn>
                              </p:par>
                              <p:par>
                                <p:cTn id="168" presetID="2" presetClass="exit" presetSubtype="9" fill="hold" nodeType="withEffect">
                                  <p:stCondLst>
                                    <p:cond delay="0"/>
                                  </p:stCondLst>
                                  <p:childTnLst>
                                    <p:anim calcmode="lin" valueType="num">
                                      <p:cBhvr additive="base">
                                        <p:cTn id="169" dur="2000"/>
                                        <p:tgtEl>
                                          <p:spTgt spid="12"/>
                                        </p:tgtEl>
                                        <p:attrNameLst>
                                          <p:attrName>ppt_x</p:attrName>
                                        </p:attrNameLst>
                                      </p:cBhvr>
                                      <p:tavLst>
                                        <p:tav tm="0">
                                          <p:val>
                                            <p:strVal val="ppt_x"/>
                                          </p:val>
                                        </p:tav>
                                        <p:tav tm="100000">
                                          <p:val>
                                            <p:strVal val="0-ppt_w/2"/>
                                          </p:val>
                                        </p:tav>
                                      </p:tavLst>
                                    </p:anim>
                                    <p:anim calcmode="lin" valueType="num">
                                      <p:cBhvr additive="base">
                                        <p:cTn id="170" dur="2000"/>
                                        <p:tgtEl>
                                          <p:spTgt spid="12"/>
                                        </p:tgtEl>
                                        <p:attrNameLst>
                                          <p:attrName>ppt_y</p:attrName>
                                        </p:attrNameLst>
                                      </p:cBhvr>
                                      <p:tavLst>
                                        <p:tav tm="0">
                                          <p:val>
                                            <p:strVal val="ppt_y"/>
                                          </p:val>
                                        </p:tav>
                                        <p:tav tm="100000">
                                          <p:val>
                                            <p:strVal val="0-ppt_h/2"/>
                                          </p:val>
                                        </p:tav>
                                      </p:tavLst>
                                    </p:anim>
                                    <p:set>
                                      <p:cBhvr>
                                        <p:cTn id="171" dur="1" fill="hold">
                                          <p:stCondLst>
                                            <p:cond delay="1999"/>
                                          </p:stCondLst>
                                        </p:cTn>
                                        <p:tgtEl>
                                          <p:spTgt spid="12"/>
                                        </p:tgtEl>
                                        <p:attrNameLst>
                                          <p:attrName>style.visibility</p:attrName>
                                        </p:attrNameLst>
                                      </p:cBhvr>
                                      <p:to>
                                        <p:strVal val="hidden"/>
                                      </p:to>
                                    </p:set>
                                  </p:childTnLst>
                                </p:cTn>
                              </p:par>
                              <p:par>
                                <p:cTn id="172" presetID="2" presetClass="exit" presetSubtype="9" fill="hold" nodeType="withEffect">
                                  <p:stCondLst>
                                    <p:cond delay="0"/>
                                  </p:stCondLst>
                                  <p:childTnLst>
                                    <p:anim calcmode="lin" valueType="num">
                                      <p:cBhvr additive="base">
                                        <p:cTn id="173" dur="2000"/>
                                        <p:tgtEl>
                                          <p:spTgt spid="14"/>
                                        </p:tgtEl>
                                        <p:attrNameLst>
                                          <p:attrName>ppt_x</p:attrName>
                                        </p:attrNameLst>
                                      </p:cBhvr>
                                      <p:tavLst>
                                        <p:tav tm="0">
                                          <p:val>
                                            <p:strVal val="ppt_x"/>
                                          </p:val>
                                        </p:tav>
                                        <p:tav tm="100000">
                                          <p:val>
                                            <p:strVal val="0-ppt_w/2"/>
                                          </p:val>
                                        </p:tav>
                                      </p:tavLst>
                                    </p:anim>
                                    <p:anim calcmode="lin" valueType="num">
                                      <p:cBhvr additive="base">
                                        <p:cTn id="174" dur="2000"/>
                                        <p:tgtEl>
                                          <p:spTgt spid="14"/>
                                        </p:tgtEl>
                                        <p:attrNameLst>
                                          <p:attrName>ppt_y</p:attrName>
                                        </p:attrNameLst>
                                      </p:cBhvr>
                                      <p:tavLst>
                                        <p:tav tm="0">
                                          <p:val>
                                            <p:strVal val="ppt_y"/>
                                          </p:val>
                                        </p:tav>
                                        <p:tav tm="100000">
                                          <p:val>
                                            <p:strVal val="0-ppt_h/2"/>
                                          </p:val>
                                        </p:tav>
                                      </p:tavLst>
                                    </p:anim>
                                    <p:set>
                                      <p:cBhvr>
                                        <p:cTn id="175" dur="1" fill="hold">
                                          <p:stCondLst>
                                            <p:cond delay="1999"/>
                                          </p:stCondLst>
                                        </p:cTn>
                                        <p:tgtEl>
                                          <p:spTgt spid="14"/>
                                        </p:tgtEl>
                                        <p:attrNameLst>
                                          <p:attrName>style.visibility</p:attrName>
                                        </p:attrNameLst>
                                      </p:cBhvr>
                                      <p:to>
                                        <p:strVal val="hidden"/>
                                      </p:to>
                                    </p:set>
                                  </p:childTnLst>
                                </p:cTn>
                              </p:par>
                              <p:par>
                                <p:cTn id="176" presetID="2" presetClass="exit" presetSubtype="9" fill="hold" nodeType="withEffect">
                                  <p:stCondLst>
                                    <p:cond delay="0"/>
                                  </p:stCondLst>
                                  <p:childTnLst>
                                    <p:anim calcmode="lin" valueType="num">
                                      <p:cBhvr additive="base">
                                        <p:cTn id="177" dur="2000"/>
                                        <p:tgtEl>
                                          <p:spTgt spid="17"/>
                                        </p:tgtEl>
                                        <p:attrNameLst>
                                          <p:attrName>ppt_x</p:attrName>
                                        </p:attrNameLst>
                                      </p:cBhvr>
                                      <p:tavLst>
                                        <p:tav tm="0">
                                          <p:val>
                                            <p:strVal val="ppt_x"/>
                                          </p:val>
                                        </p:tav>
                                        <p:tav tm="100000">
                                          <p:val>
                                            <p:strVal val="0-ppt_w/2"/>
                                          </p:val>
                                        </p:tav>
                                      </p:tavLst>
                                    </p:anim>
                                    <p:anim calcmode="lin" valueType="num">
                                      <p:cBhvr additive="base">
                                        <p:cTn id="178" dur="2000"/>
                                        <p:tgtEl>
                                          <p:spTgt spid="17"/>
                                        </p:tgtEl>
                                        <p:attrNameLst>
                                          <p:attrName>ppt_y</p:attrName>
                                        </p:attrNameLst>
                                      </p:cBhvr>
                                      <p:tavLst>
                                        <p:tav tm="0">
                                          <p:val>
                                            <p:strVal val="ppt_y"/>
                                          </p:val>
                                        </p:tav>
                                        <p:tav tm="100000">
                                          <p:val>
                                            <p:strVal val="0-ppt_h/2"/>
                                          </p:val>
                                        </p:tav>
                                      </p:tavLst>
                                    </p:anim>
                                    <p:set>
                                      <p:cBhvr>
                                        <p:cTn id="179" dur="1" fill="hold">
                                          <p:stCondLst>
                                            <p:cond delay="1999"/>
                                          </p:stCondLst>
                                        </p:cTn>
                                        <p:tgtEl>
                                          <p:spTgt spid="17"/>
                                        </p:tgtEl>
                                        <p:attrNameLst>
                                          <p:attrName>style.visibility</p:attrName>
                                        </p:attrNameLst>
                                      </p:cBhvr>
                                      <p:to>
                                        <p:strVal val="hidden"/>
                                      </p:to>
                                    </p:set>
                                  </p:childTnLst>
                                </p:cTn>
                              </p:par>
                              <p:par>
                                <p:cTn id="180" presetID="2" presetClass="exit" presetSubtype="9" fill="hold" nodeType="withEffect">
                                  <p:stCondLst>
                                    <p:cond delay="0"/>
                                  </p:stCondLst>
                                  <p:childTnLst>
                                    <p:anim calcmode="lin" valueType="num">
                                      <p:cBhvr additive="base">
                                        <p:cTn id="181" dur="2000"/>
                                        <p:tgtEl>
                                          <p:spTgt spid="22"/>
                                        </p:tgtEl>
                                        <p:attrNameLst>
                                          <p:attrName>ppt_x</p:attrName>
                                        </p:attrNameLst>
                                      </p:cBhvr>
                                      <p:tavLst>
                                        <p:tav tm="0">
                                          <p:val>
                                            <p:strVal val="ppt_x"/>
                                          </p:val>
                                        </p:tav>
                                        <p:tav tm="100000">
                                          <p:val>
                                            <p:strVal val="0-ppt_w/2"/>
                                          </p:val>
                                        </p:tav>
                                      </p:tavLst>
                                    </p:anim>
                                    <p:anim calcmode="lin" valueType="num">
                                      <p:cBhvr additive="base">
                                        <p:cTn id="182" dur="2000"/>
                                        <p:tgtEl>
                                          <p:spTgt spid="22"/>
                                        </p:tgtEl>
                                        <p:attrNameLst>
                                          <p:attrName>ppt_y</p:attrName>
                                        </p:attrNameLst>
                                      </p:cBhvr>
                                      <p:tavLst>
                                        <p:tav tm="0">
                                          <p:val>
                                            <p:strVal val="ppt_y"/>
                                          </p:val>
                                        </p:tav>
                                        <p:tav tm="100000">
                                          <p:val>
                                            <p:strVal val="0-ppt_h/2"/>
                                          </p:val>
                                        </p:tav>
                                      </p:tavLst>
                                    </p:anim>
                                    <p:set>
                                      <p:cBhvr>
                                        <p:cTn id="183" dur="1" fill="hold">
                                          <p:stCondLst>
                                            <p:cond delay="1999"/>
                                          </p:stCondLst>
                                        </p:cTn>
                                        <p:tgtEl>
                                          <p:spTgt spid="22"/>
                                        </p:tgtEl>
                                        <p:attrNameLst>
                                          <p:attrName>style.visibility</p:attrName>
                                        </p:attrNameLst>
                                      </p:cBhvr>
                                      <p:to>
                                        <p:strVal val="hidden"/>
                                      </p:to>
                                    </p:set>
                                  </p:childTnLst>
                                </p:cTn>
                              </p:par>
                              <p:par>
                                <p:cTn id="184" presetID="2" presetClass="exit" presetSubtype="12" fill="hold" nodeType="withEffect">
                                  <p:stCondLst>
                                    <p:cond delay="0"/>
                                  </p:stCondLst>
                                  <p:childTnLst>
                                    <p:anim calcmode="lin" valueType="num">
                                      <p:cBhvr additive="base">
                                        <p:cTn id="185" dur="2000"/>
                                        <p:tgtEl>
                                          <p:spTgt spid="6"/>
                                        </p:tgtEl>
                                        <p:attrNameLst>
                                          <p:attrName>ppt_x</p:attrName>
                                        </p:attrNameLst>
                                      </p:cBhvr>
                                      <p:tavLst>
                                        <p:tav tm="0">
                                          <p:val>
                                            <p:strVal val="ppt_x"/>
                                          </p:val>
                                        </p:tav>
                                        <p:tav tm="100000">
                                          <p:val>
                                            <p:strVal val="0-ppt_w/2"/>
                                          </p:val>
                                        </p:tav>
                                      </p:tavLst>
                                    </p:anim>
                                    <p:anim calcmode="lin" valueType="num">
                                      <p:cBhvr additive="base">
                                        <p:cTn id="186" dur="2000"/>
                                        <p:tgtEl>
                                          <p:spTgt spid="6"/>
                                        </p:tgtEl>
                                        <p:attrNameLst>
                                          <p:attrName>ppt_y</p:attrName>
                                        </p:attrNameLst>
                                      </p:cBhvr>
                                      <p:tavLst>
                                        <p:tav tm="0">
                                          <p:val>
                                            <p:strVal val="ppt_y"/>
                                          </p:val>
                                        </p:tav>
                                        <p:tav tm="100000">
                                          <p:val>
                                            <p:strVal val="1+ppt_h/2"/>
                                          </p:val>
                                        </p:tav>
                                      </p:tavLst>
                                    </p:anim>
                                    <p:set>
                                      <p:cBhvr>
                                        <p:cTn id="187" dur="1" fill="hold">
                                          <p:stCondLst>
                                            <p:cond delay="1999"/>
                                          </p:stCondLst>
                                        </p:cTn>
                                        <p:tgtEl>
                                          <p:spTgt spid="6"/>
                                        </p:tgtEl>
                                        <p:attrNameLst>
                                          <p:attrName>style.visibility</p:attrName>
                                        </p:attrNameLst>
                                      </p:cBhvr>
                                      <p:to>
                                        <p:strVal val="hidden"/>
                                      </p:to>
                                    </p:set>
                                  </p:childTnLst>
                                </p:cTn>
                              </p:par>
                              <p:par>
                                <p:cTn id="188" presetID="2" presetClass="exit" presetSubtype="12" fill="hold" nodeType="withEffect">
                                  <p:stCondLst>
                                    <p:cond delay="0"/>
                                  </p:stCondLst>
                                  <p:childTnLst>
                                    <p:anim calcmode="lin" valueType="num">
                                      <p:cBhvr additive="base">
                                        <p:cTn id="189" dur="2000"/>
                                        <p:tgtEl>
                                          <p:spTgt spid="10"/>
                                        </p:tgtEl>
                                        <p:attrNameLst>
                                          <p:attrName>ppt_x</p:attrName>
                                        </p:attrNameLst>
                                      </p:cBhvr>
                                      <p:tavLst>
                                        <p:tav tm="0">
                                          <p:val>
                                            <p:strVal val="ppt_x"/>
                                          </p:val>
                                        </p:tav>
                                        <p:tav tm="100000">
                                          <p:val>
                                            <p:strVal val="0-ppt_w/2"/>
                                          </p:val>
                                        </p:tav>
                                      </p:tavLst>
                                    </p:anim>
                                    <p:anim calcmode="lin" valueType="num">
                                      <p:cBhvr additive="base">
                                        <p:cTn id="190" dur="2000"/>
                                        <p:tgtEl>
                                          <p:spTgt spid="10"/>
                                        </p:tgtEl>
                                        <p:attrNameLst>
                                          <p:attrName>ppt_y</p:attrName>
                                        </p:attrNameLst>
                                      </p:cBhvr>
                                      <p:tavLst>
                                        <p:tav tm="0">
                                          <p:val>
                                            <p:strVal val="ppt_y"/>
                                          </p:val>
                                        </p:tav>
                                        <p:tav tm="100000">
                                          <p:val>
                                            <p:strVal val="1+ppt_h/2"/>
                                          </p:val>
                                        </p:tav>
                                      </p:tavLst>
                                    </p:anim>
                                    <p:set>
                                      <p:cBhvr>
                                        <p:cTn id="191" dur="1" fill="hold">
                                          <p:stCondLst>
                                            <p:cond delay="1999"/>
                                          </p:stCondLst>
                                        </p:cTn>
                                        <p:tgtEl>
                                          <p:spTgt spid="10"/>
                                        </p:tgtEl>
                                        <p:attrNameLst>
                                          <p:attrName>style.visibility</p:attrName>
                                        </p:attrNameLst>
                                      </p:cBhvr>
                                      <p:to>
                                        <p:strVal val="hidden"/>
                                      </p:to>
                                    </p:set>
                                  </p:childTnLst>
                                </p:cTn>
                              </p:par>
                              <p:par>
                                <p:cTn id="192" presetID="2" presetClass="exit" presetSubtype="12" fill="hold" nodeType="withEffect">
                                  <p:stCondLst>
                                    <p:cond delay="0"/>
                                  </p:stCondLst>
                                  <p:childTnLst>
                                    <p:anim calcmode="lin" valueType="num">
                                      <p:cBhvr additive="base">
                                        <p:cTn id="193" dur="2000"/>
                                        <p:tgtEl>
                                          <p:spTgt spid="15"/>
                                        </p:tgtEl>
                                        <p:attrNameLst>
                                          <p:attrName>ppt_x</p:attrName>
                                        </p:attrNameLst>
                                      </p:cBhvr>
                                      <p:tavLst>
                                        <p:tav tm="0">
                                          <p:val>
                                            <p:strVal val="ppt_x"/>
                                          </p:val>
                                        </p:tav>
                                        <p:tav tm="100000">
                                          <p:val>
                                            <p:strVal val="0-ppt_w/2"/>
                                          </p:val>
                                        </p:tav>
                                      </p:tavLst>
                                    </p:anim>
                                    <p:anim calcmode="lin" valueType="num">
                                      <p:cBhvr additive="base">
                                        <p:cTn id="194" dur="2000"/>
                                        <p:tgtEl>
                                          <p:spTgt spid="15"/>
                                        </p:tgtEl>
                                        <p:attrNameLst>
                                          <p:attrName>ppt_y</p:attrName>
                                        </p:attrNameLst>
                                      </p:cBhvr>
                                      <p:tavLst>
                                        <p:tav tm="0">
                                          <p:val>
                                            <p:strVal val="ppt_y"/>
                                          </p:val>
                                        </p:tav>
                                        <p:tav tm="100000">
                                          <p:val>
                                            <p:strVal val="1+ppt_h/2"/>
                                          </p:val>
                                        </p:tav>
                                      </p:tavLst>
                                    </p:anim>
                                    <p:set>
                                      <p:cBhvr>
                                        <p:cTn id="195" dur="1" fill="hold">
                                          <p:stCondLst>
                                            <p:cond delay="1999"/>
                                          </p:stCondLst>
                                        </p:cTn>
                                        <p:tgtEl>
                                          <p:spTgt spid="15"/>
                                        </p:tgtEl>
                                        <p:attrNameLst>
                                          <p:attrName>style.visibility</p:attrName>
                                        </p:attrNameLst>
                                      </p:cBhvr>
                                      <p:to>
                                        <p:strVal val="hidden"/>
                                      </p:to>
                                    </p:set>
                                  </p:childTnLst>
                                </p:cTn>
                              </p:par>
                              <p:par>
                                <p:cTn id="196" presetID="2" presetClass="exit" presetSubtype="12" fill="hold" nodeType="withEffect">
                                  <p:stCondLst>
                                    <p:cond delay="0"/>
                                  </p:stCondLst>
                                  <p:childTnLst>
                                    <p:anim calcmode="lin" valueType="num">
                                      <p:cBhvr additive="base">
                                        <p:cTn id="197" dur="2000"/>
                                        <p:tgtEl>
                                          <p:spTgt spid="16"/>
                                        </p:tgtEl>
                                        <p:attrNameLst>
                                          <p:attrName>ppt_x</p:attrName>
                                        </p:attrNameLst>
                                      </p:cBhvr>
                                      <p:tavLst>
                                        <p:tav tm="0">
                                          <p:val>
                                            <p:strVal val="ppt_x"/>
                                          </p:val>
                                        </p:tav>
                                        <p:tav tm="100000">
                                          <p:val>
                                            <p:strVal val="0-ppt_w/2"/>
                                          </p:val>
                                        </p:tav>
                                      </p:tavLst>
                                    </p:anim>
                                    <p:anim calcmode="lin" valueType="num">
                                      <p:cBhvr additive="base">
                                        <p:cTn id="198" dur="2000"/>
                                        <p:tgtEl>
                                          <p:spTgt spid="16"/>
                                        </p:tgtEl>
                                        <p:attrNameLst>
                                          <p:attrName>ppt_y</p:attrName>
                                        </p:attrNameLst>
                                      </p:cBhvr>
                                      <p:tavLst>
                                        <p:tav tm="0">
                                          <p:val>
                                            <p:strVal val="ppt_y"/>
                                          </p:val>
                                        </p:tav>
                                        <p:tav tm="100000">
                                          <p:val>
                                            <p:strVal val="1+ppt_h/2"/>
                                          </p:val>
                                        </p:tav>
                                      </p:tavLst>
                                    </p:anim>
                                    <p:set>
                                      <p:cBhvr>
                                        <p:cTn id="199" dur="1" fill="hold">
                                          <p:stCondLst>
                                            <p:cond delay="1999"/>
                                          </p:stCondLst>
                                        </p:cTn>
                                        <p:tgtEl>
                                          <p:spTgt spid="16"/>
                                        </p:tgtEl>
                                        <p:attrNameLst>
                                          <p:attrName>style.visibility</p:attrName>
                                        </p:attrNameLst>
                                      </p:cBhvr>
                                      <p:to>
                                        <p:strVal val="hidden"/>
                                      </p:to>
                                    </p:set>
                                  </p:childTnLst>
                                </p:cTn>
                              </p:par>
                              <p:par>
                                <p:cTn id="200" presetID="2" presetClass="exit" presetSubtype="12" fill="hold" nodeType="withEffect">
                                  <p:stCondLst>
                                    <p:cond delay="0"/>
                                  </p:stCondLst>
                                  <p:childTnLst>
                                    <p:anim calcmode="lin" valueType="num">
                                      <p:cBhvr additive="base">
                                        <p:cTn id="201" dur="2000"/>
                                        <p:tgtEl>
                                          <p:spTgt spid="18"/>
                                        </p:tgtEl>
                                        <p:attrNameLst>
                                          <p:attrName>ppt_x</p:attrName>
                                        </p:attrNameLst>
                                      </p:cBhvr>
                                      <p:tavLst>
                                        <p:tav tm="0">
                                          <p:val>
                                            <p:strVal val="ppt_x"/>
                                          </p:val>
                                        </p:tav>
                                        <p:tav tm="100000">
                                          <p:val>
                                            <p:strVal val="0-ppt_w/2"/>
                                          </p:val>
                                        </p:tav>
                                      </p:tavLst>
                                    </p:anim>
                                    <p:anim calcmode="lin" valueType="num">
                                      <p:cBhvr additive="base">
                                        <p:cTn id="202" dur="2000"/>
                                        <p:tgtEl>
                                          <p:spTgt spid="18"/>
                                        </p:tgtEl>
                                        <p:attrNameLst>
                                          <p:attrName>ppt_y</p:attrName>
                                        </p:attrNameLst>
                                      </p:cBhvr>
                                      <p:tavLst>
                                        <p:tav tm="0">
                                          <p:val>
                                            <p:strVal val="ppt_y"/>
                                          </p:val>
                                        </p:tav>
                                        <p:tav tm="100000">
                                          <p:val>
                                            <p:strVal val="1+ppt_h/2"/>
                                          </p:val>
                                        </p:tav>
                                      </p:tavLst>
                                    </p:anim>
                                    <p:set>
                                      <p:cBhvr>
                                        <p:cTn id="203" dur="1" fill="hold">
                                          <p:stCondLst>
                                            <p:cond delay="1999"/>
                                          </p:stCondLst>
                                        </p:cTn>
                                        <p:tgtEl>
                                          <p:spTgt spid="18"/>
                                        </p:tgtEl>
                                        <p:attrNameLst>
                                          <p:attrName>style.visibility</p:attrName>
                                        </p:attrNameLst>
                                      </p:cBhvr>
                                      <p:to>
                                        <p:strVal val="hidden"/>
                                      </p:to>
                                    </p:set>
                                  </p:childTnLst>
                                </p:cTn>
                              </p:par>
                              <p:par>
                                <p:cTn id="204" presetID="2" presetClass="exit" presetSubtype="12" fill="hold" nodeType="withEffect">
                                  <p:stCondLst>
                                    <p:cond delay="0"/>
                                  </p:stCondLst>
                                  <p:childTnLst>
                                    <p:anim calcmode="lin" valueType="num">
                                      <p:cBhvr additive="base">
                                        <p:cTn id="205" dur="2000"/>
                                        <p:tgtEl>
                                          <p:spTgt spid="20"/>
                                        </p:tgtEl>
                                        <p:attrNameLst>
                                          <p:attrName>ppt_x</p:attrName>
                                        </p:attrNameLst>
                                      </p:cBhvr>
                                      <p:tavLst>
                                        <p:tav tm="0">
                                          <p:val>
                                            <p:strVal val="ppt_x"/>
                                          </p:val>
                                        </p:tav>
                                        <p:tav tm="100000">
                                          <p:val>
                                            <p:strVal val="0-ppt_w/2"/>
                                          </p:val>
                                        </p:tav>
                                      </p:tavLst>
                                    </p:anim>
                                    <p:anim calcmode="lin" valueType="num">
                                      <p:cBhvr additive="base">
                                        <p:cTn id="206" dur="2000"/>
                                        <p:tgtEl>
                                          <p:spTgt spid="20"/>
                                        </p:tgtEl>
                                        <p:attrNameLst>
                                          <p:attrName>ppt_y</p:attrName>
                                        </p:attrNameLst>
                                      </p:cBhvr>
                                      <p:tavLst>
                                        <p:tav tm="0">
                                          <p:val>
                                            <p:strVal val="ppt_y"/>
                                          </p:val>
                                        </p:tav>
                                        <p:tav tm="100000">
                                          <p:val>
                                            <p:strVal val="1+ppt_h/2"/>
                                          </p:val>
                                        </p:tav>
                                      </p:tavLst>
                                    </p:anim>
                                    <p:set>
                                      <p:cBhvr>
                                        <p:cTn id="207" dur="1" fill="hold">
                                          <p:stCondLst>
                                            <p:cond delay="1999"/>
                                          </p:stCondLst>
                                        </p:cTn>
                                        <p:tgtEl>
                                          <p:spTgt spid="20"/>
                                        </p:tgtEl>
                                        <p:attrNameLst>
                                          <p:attrName>style.visibility</p:attrName>
                                        </p:attrNameLst>
                                      </p:cBhvr>
                                      <p:to>
                                        <p:strVal val="hidden"/>
                                      </p:to>
                                    </p:set>
                                  </p:childTnLst>
                                </p:cTn>
                              </p:par>
                              <p:par>
                                <p:cTn id="208" presetID="2" presetClass="exit" presetSubtype="3" fill="hold" nodeType="withEffect">
                                  <p:stCondLst>
                                    <p:cond delay="0"/>
                                  </p:stCondLst>
                                  <p:childTnLst>
                                    <p:anim calcmode="lin" valueType="num">
                                      <p:cBhvr additive="base">
                                        <p:cTn id="209" dur="2000"/>
                                        <p:tgtEl>
                                          <p:spTgt spid="7"/>
                                        </p:tgtEl>
                                        <p:attrNameLst>
                                          <p:attrName>ppt_x</p:attrName>
                                        </p:attrNameLst>
                                      </p:cBhvr>
                                      <p:tavLst>
                                        <p:tav tm="0">
                                          <p:val>
                                            <p:strVal val="ppt_x"/>
                                          </p:val>
                                        </p:tav>
                                        <p:tav tm="100000">
                                          <p:val>
                                            <p:strVal val="1+ppt_w/2"/>
                                          </p:val>
                                        </p:tav>
                                      </p:tavLst>
                                    </p:anim>
                                    <p:anim calcmode="lin" valueType="num">
                                      <p:cBhvr additive="base">
                                        <p:cTn id="210" dur="2000"/>
                                        <p:tgtEl>
                                          <p:spTgt spid="7"/>
                                        </p:tgtEl>
                                        <p:attrNameLst>
                                          <p:attrName>ppt_y</p:attrName>
                                        </p:attrNameLst>
                                      </p:cBhvr>
                                      <p:tavLst>
                                        <p:tav tm="0">
                                          <p:val>
                                            <p:strVal val="ppt_y"/>
                                          </p:val>
                                        </p:tav>
                                        <p:tav tm="100000">
                                          <p:val>
                                            <p:strVal val="0-ppt_h/2"/>
                                          </p:val>
                                        </p:tav>
                                      </p:tavLst>
                                    </p:anim>
                                    <p:set>
                                      <p:cBhvr>
                                        <p:cTn id="211" dur="1" fill="hold">
                                          <p:stCondLst>
                                            <p:cond delay="1999"/>
                                          </p:stCondLst>
                                        </p:cTn>
                                        <p:tgtEl>
                                          <p:spTgt spid="7"/>
                                        </p:tgtEl>
                                        <p:attrNameLst>
                                          <p:attrName>style.visibility</p:attrName>
                                        </p:attrNameLst>
                                      </p:cBhvr>
                                      <p:to>
                                        <p:strVal val="hidden"/>
                                      </p:to>
                                    </p:set>
                                  </p:childTnLst>
                                </p:cTn>
                              </p:par>
                              <p:par>
                                <p:cTn id="212" presetID="2" presetClass="exit" presetSubtype="3" fill="hold" nodeType="withEffect">
                                  <p:stCondLst>
                                    <p:cond delay="0"/>
                                  </p:stCondLst>
                                  <p:childTnLst>
                                    <p:anim calcmode="lin" valueType="num">
                                      <p:cBhvr additive="base">
                                        <p:cTn id="213" dur="2000"/>
                                        <p:tgtEl>
                                          <p:spTgt spid="21"/>
                                        </p:tgtEl>
                                        <p:attrNameLst>
                                          <p:attrName>ppt_x</p:attrName>
                                        </p:attrNameLst>
                                      </p:cBhvr>
                                      <p:tavLst>
                                        <p:tav tm="0">
                                          <p:val>
                                            <p:strVal val="ppt_x"/>
                                          </p:val>
                                        </p:tav>
                                        <p:tav tm="100000">
                                          <p:val>
                                            <p:strVal val="1+ppt_w/2"/>
                                          </p:val>
                                        </p:tav>
                                      </p:tavLst>
                                    </p:anim>
                                    <p:anim calcmode="lin" valueType="num">
                                      <p:cBhvr additive="base">
                                        <p:cTn id="214" dur="2000"/>
                                        <p:tgtEl>
                                          <p:spTgt spid="21"/>
                                        </p:tgtEl>
                                        <p:attrNameLst>
                                          <p:attrName>ppt_y</p:attrName>
                                        </p:attrNameLst>
                                      </p:cBhvr>
                                      <p:tavLst>
                                        <p:tav tm="0">
                                          <p:val>
                                            <p:strVal val="ppt_y"/>
                                          </p:val>
                                        </p:tav>
                                        <p:tav tm="100000">
                                          <p:val>
                                            <p:strVal val="0-ppt_h/2"/>
                                          </p:val>
                                        </p:tav>
                                      </p:tavLst>
                                    </p:anim>
                                    <p:set>
                                      <p:cBhvr>
                                        <p:cTn id="215" dur="1" fill="hold">
                                          <p:stCondLst>
                                            <p:cond delay="1999"/>
                                          </p:stCondLst>
                                        </p:cTn>
                                        <p:tgtEl>
                                          <p:spTgt spid="21"/>
                                        </p:tgtEl>
                                        <p:attrNameLst>
                                          <p:attrName>style.visibility</p:attrName>
                                        </p:attrNameLst>
                                      </p:cBhvr>
                                      <p:to>
                                        <p:strVal val="hidden"/>
                                      </p:to>
                                    </p:set>
                                  </p:childTnLst>
                                </p:cTn>
                              </p:par>
                              <p:par>
                                <p:cTn id="216" presetID="2" presetClass="exit" presetSubtype="3" fill="hold" nodeType="withEffect">
                                  <p:stCondLst>
                                    <p:cond delay="0"/>
                                  </p:stCondLst>
                                  <p:childTnLst>
                                    <p:anim calcmode="lin" valueType="num">
                                      <p:cBhvr additive="base">
                                        <p:cTn id="217" dur="2000"/>
                                        <p:tgtEl>
                                          <p:spTgt spid="23"/>
                                        </p:tgtEl>
                                        <p:attrNameLst>
                                          <p:attrName>ppt_x</p:attrName>
                                        </p:attrNameLst>
                                      </p:cBhvr>
                                      <p:tavLst>
                                        <p:tav tm="0">
                                          <p:val>
                                            <p:strVal val="ppt_x"/>
                                          </p:val>
                                        </p:tav>
                                        <p:tav tm="100000">
                                          <p:val>
                                            <p:strVal val="1+ppt_w/2"/>
                                          </p:val>
                                        </p:tav>
                                      </p:tavLst>
                                    </p:anim>
                                    <p:anim calcmode="lin" valueType="num">
                                      <p:cBhvr additive="base">
                                        <p:cTn id="218" dur="2000"/>
                                        <p:tgtEl>
                                          <p:spTgt spid="23"/>
                                        </p:tgtEl>
                                        <p:attrNameLst>
                                          <p:attrName>ppt_y</p:attrName>
                                        </p:attrNameLst>
                                      </p:cBhvr>
                                      <p:tavLst>
                                        <p:tav tm="0">
                                          <p:val>
                                            <p:strVal val="ppt_y"/>
                                          </p:val>
                                        </p:tav>
                                        <p:tav tm="100000">
                                          <p:val>
                                            <p:strVal val="0-ppt_h/2"/>
                                          </p:val>
                                        </p:tav>
                                      </p:tavLst>
                                    </p:anim>
                                    <p:set>
                                      <p:cBhvr>
                                        <p:cTn id="219" dur="1" fill="hold">
                                          <p:stCondLst>
                                            <p:cond delay="1999"/>
                                          </p:stCondLst>
                                        </p:cTn>
                                        <p:tgtEl>
                                          <p:spTgt spid="23"/>
                                        </p:tgtEl>
                                        <p:attrNameLst>
                                          <p:attrName>style.visibility</p:attrName>
                                        </p:attrNameLst>
                                      </p:cBhvr>
                                      <p:to>
                                        <p:strVal val="hidden"/>
                                      </p:to>
                                    </p:set>
                                  </p:childTnLst>
                                </p:cTn>
                              </p:par>
                              <p:par>
                                <p:cTn id="220" presetID="2" presetClass="exit" presetSubtype="3" fill="hold" nodeType="withEffect">
                                  <p:stCondLst>
                                    <p:cond delay="0"/>
                                  </p:stCondLst>
                                  <p:childTnLst>
                                    <p:anim calcmode="lin" valueType="num">
                                      <p:cBhvr additive="base">
                                        <p:cTn id="221" dur="2000"/>
                                        <p:tgtEl>
                                          <p:spTgt spid="24"/>
                                        </p:tgtEl>
                                        <p:attrNameLst>
                                          <p:attrName>ppt_x</p:attrName>
                                        </p:attrNameLst>
                                      </p:cBhvr>
                                      <p:tavLst>
                                        <p:tav tm="0">
                                          <p:val>
                                            <p:strVal val="ppt_x"/>
                                          </p:val>
                                        </p:tav>
                                        <p:tav tm="100000">
                                          <p:val>
                                            <p:strVal val="1+ppt_w/2"/>
                                          </p:val>
                                        </p:tav>
                                      </p:tavLst>
                                    </p:anim>
                                    <p:anim calcmode="lin" valueType="num">
                                      <p:cBhvr additive="base">
                                        <p:cTn id="222" dur="2000"/>
                                        <p:tgtEl>
                                          <p:spTgt spid="24"/>
                                        </p:tgtEl>
                                        <p:attrNameLst>
                                          <p:attrName>ppt_y</p:attrName>
                                        </p:attrNameLst>
                                      </p:cBhvr>
                                      <p:tavLst>
                                        <p:tav tm="0">
                                          <p:val>
                                            <p:strVal val="ppt_y"/>
                                          </p:val>
                                        </p:tav>
                                        <p:tav tm="100000">
                                          <p:val>
                                            <p:strVal val="0-ppt_h/2"/>
                                          </p:val>
                                        </p:tav>
                                      </p:tavLst>
                                    </p:anim>
                                    <p:set>
                                      <p:cBhvr>
                                        <p:cTn id="223" dur="1" fill="hold">
                                          <p:stCondLst>
                                            <p:cond delay="1999"/>
                                          </p:stCondLst>
                                        </p:cTn>
                                        <p:tgtEl>
                                          <p:spTgt spid="24"/>
                                        </p:tgtEl>
                                        <p:attrNameLst>
                                          <p:attrName>style.visibility</p:attrName>
                                        </p:attrNameLst>
                                      </p:cBhvr>
                                      <p:to>
                                        <p:strVal val="hidden"/>
                                      </p:to>
                                    </p:set>
                                  </p:childTnLst>
                                </p:cTn>
                              </p:par>
                              <p:par>
                                <p:cTn id="224" presetID="2" presetClass="exit" presetSubtype="3" fill="hold" nodeType="withEffect">
                                  <p:stCondLst>
                                    <p:cond delay="0"/>
                                  </p:stCondLst>
                                  <p:childTnLst>
                                    <p:anim calcmode="lin" valueType="num">
                                      <p:cBhvr additive="base">
                                        <p:cTn id="225" dur="2000"/>
                                        <p:tgtEl>
                                          <p:spTgt spid="25"/>
                                        </p:tgtEl>
                                        <p:attrNameLst>
                                          <p:attrName>ppt_x</p:attrName>
                                        </p:attrNameLst>
                                      </p:cBhvr>
                                      <p:tavLst>
                                        <p:tav tm="0">
                                          <p:val>
                                            <p:strVal val="ppt_x"/>
                                          </p:val>
                                        </p:tav>
                                        <p:tav tm="100000">
                                          <p:val>
                                            <p:strVal val="1+ppt_w/2"/>
                                          </p:val>
                                        </p:tav>
                                      </p:tavLst>
                                    </p:anim>
                                    <p:anim calcmode="lin" valueType="num">
                                      <p:cBhvr additive="base">
                                        <p:cTn id="226" dur="2000"/>
                                        <p:tgtEl>
                                          <p:spTgt spid="25"/>
                                        </p:tgtEl>
                                        <p:attrNameLst>
                                          <p:attrName>ppt_y</p:attrName>
                                        </p:attrNameLst>
                                      </p:cBhvr>
                                      <p:tavLst>
                                        <p:tav tm="0">
                                          <p:val>
                                            <p:strVal val="ppt_y"/>
                                          </p:val>
                                        </p:tav>
                                        <p:tav tm="100000">
                                          <p:val>
                                            <p:strVal val="0-ppt_h/2"/>
                                          </p:val>
                                        </p:tav>
                                      </p:tavLst>
                                    </p:anim>
                                    <p:set>
                                      <p:cBhvr>
                                        <p:cTn id="227" dur="1" fill="hold">
                                          <p:stCondLst>
                                            <p:cond delay="1999"/>
                                          </p:stCondLst>
                                        </p:cTn>
                                        <p:tgtEl>
                                          <p:spTgt spid="25"/>
                                        </p:tgtEl>
                                        <p:attrNameLst>
                                          <p:attrName>style.visibility</p:attrName>
                                        </p:attrNameLst>
                                      </p:cBhvr>
                                      <p:to>
                                        <p:strVal val="hidden"/>
                                      </p:to>
                                    </p:set>
                                  </p:childTnLst>
                                </p:cTn>
                              </p:par>
                              <p:par>
                                <p:cTn id="228" presetID="8" presetClass="emph" presetSubtype="0" autoRev="1" fill="hold" nodeType="withEffect">
                                  <p:stCondLst>
                                    <p:cond delay="0"/>
                                  </p:stCondLst>
                                  <p:childTnLst>
                                    <p:animRot by="21600000">
                                      <p:cBhvr>
                                        <p:cTn id="229" dur="2000" fill="hold"/>
                                        <p:tgtEl>
                                          <p:spTgt spid="4"/>
                                        </p:tgtEl>
                                        <p:attrNameLst>
                                          <p:attrName>r</p:attrName>
                                        </p:attrNameLst>
                                      </p:cBhvr>
                                    </p:animRot>
                                  </p:childTnLst>
                                </p:cTn>
                              </p:par>
                              <p:par>
                                <p:cTn id="230" presetID="8" presetClass="emph" presetSubtype="0" autoRev="1" fill="hold" nodeType="withEffect">
                                  <p:stCondLst>
                                    <p:cond delay="0"/>
                                  </p:stCondLst>
                                  <p:childTnLst>
                                    <p:animRot by="21600000">
                                      <p:cBhvr>
                                        <p:cTn id="231" dur="2000" fill="hold"/>
                                        <p:tgtEl>
                                          <p:spTgt spid="5"/>
                                        </p:tgtEl>
                                        <p:attrNameLst>
                                          <p:attrName>r</p:attrName>
                                        </p:attrNameLst>
                                      </p:cBhvr>
                                    </p:animRot>
                                  </p:childTnLst>
                                </p:cTn>
                              </p:par>
                              <p:par>
                                <p:cTn id="232" presetID="8" presetClass="emph" presetSubtype="0" autoRev="1" fill="hold" nodeType="withEffect">
                                  <p:stCondLst>
                                    <p:cond delay="0"/>
                                  </p:stCondLst>
                                  <p:childTnLst>
                                    <p:animRot by="21600000">
                                      <p:cBhvr>
                                        <p:cTn id="233" dur="2000" fill="hold"/>
                                        <p:tgtEl>
                                          <p:spTgt spid="9"/>
                                        </p:tgtEl>
                                        <p:attrNameLst>
                                          <p:attrName>r</p:attrName>
                                        </p:attrNameLst>
                                      </p:cBhvr>
                                    </p:animRot>
                                  </p:childTnLst>
                                </p:cTn>
                              </p:par>
                              <p:par>
                                <p:cTn id="234" presetID="8" presetClass="emph" presetSubtype="0" autoRev="1" fill="hold" nodeType="withEffect">
                                  <p:stCondLst>
                                    <p:cond delay="0"/>
                                  </p:stCondLst>
                                  <p:childTnLst>
                                    <p:animRot by="21600000">
                                      <p:cBhvr>
                                        <p:cTn id="235" dur="2000" fill="hold"/>
                                        <p:tgtEl>
                                          <p:spTgt spid="11"/>
                                        </p:tgtEl>
                                        <p:attrNameLst>
                                          <p:attrName>r</p:attrName>
                                        </p:attrNameLst>
                                      </p:cBhvr>
                                    </p:animRot>
                                  </p:childTnLst>
                                </p:cTn>
                              </p:par>
                              <p:par>
                                <p:cTn id="236" presetID="8" presetClass="emph" presetSubtype="0" autoRev="1" fill="hold" nodeType="withEffect">
                                  <p:stCondLst>
                                    <p:cond delay="0"/>
                                  </p:stCondLst>
                                  <p:childTnLst>
                                    <p:animRot by="21600000">
                                      <p:cBhvr>
                                        <p:cTn id="237" dur="2000" fill="hold"/>
                                        <p:tgtEl>
                                          <p:spTgt spid="13"/>
                                        </p:tgtEl>
                                        <p:attrNameLst>
                                          <p:attrName>r</p:attrName>
                                        </p:attrNameLst>
                                      </p:cBhvr>
                                    </p:animRot>
                                  </p:childTnLst>
                                </p:cTn>
                              </p:par>
                              <p:par>
                                <p:cTn id="238" presetID="8" presetClass="emph" presetSubtype="0" autoRev="1" fill="hold" nodeType="withEffect">
                                  <p:stCondLst>
                                    <p:cond delay="0"/>
                                  </p:stCondLst>
                                  <p:childTnLst>
                                    <p:animRot by="21600000">
                                      <p:cBhvr>
                                        <p:cTn id="239" dur="2000" fill="hold"/>
                                        <p:tgtEl>
                                          <p:spTgt spid="19"/>
                                        </p:tgtEl>
                                        <p:attrNameLst>
                                          <p:attrName>r</p:attrName>
                                        </p:attrNameLst>
                                      </p:cBhvr>
                                    </p:animRot>
                                  </p:childTnLst>
                                </p:cTn>
                              </p:par>
                              <p:par>
                                <p:cTn id="240" presetID="8" presetClass="emph" presetSubtype="0" autoRev="1" fill="hold" nodeType="withEffect">
                                  <p:stCondLst>
                                    <p:cond delay="0"/>
                                  </p:stCondLst>
                                  <p:childTnLst>
                                    <p:animRot by="-21600000">
                                      <p:cBhvr>
                                        <p:cTn id="241" dur="2000" fill="hold"/>
                                        <p:tgtEl>
                                          <p:spTgt spid="6"/>
                                        </p:tgtEl>
                                        <p:attrNameLst>
                                          <p:attrName>r</p:attrName>
                                        </p:attrNameLst>
                                      </p:cBhvr>
                                    </p:animRot>
                                  </p:childTnLst>
                                </p:cTn>
                              </p:par>
                              <p:par>
                                <p:cTn id="242" presetID="8" presetClass="emph" presetSubtype="0" autoRev="1" fill="hold" nodeType="withEffect">
                                  <p:stCondLst>
                                    <p:cond delay="0"/>
                                  </p:stCondLst>
                                  <p:childTnLst>
                                    <p:animRot by="-21600000">
                                      <p:cBhvr>
                                        <p:cTn id="243" dur="2000" fill="hold"/>
                                        <p:tgtEl>
                                          <p:spTgt spid="10"/>
                                        </p:tgtEl>
                                        <p:attrNameLst>
                                          <p:attrName>r</p:attrName>
                                        </p:attrNameLst>
                                      </p:cBhvr>
                                    </p:animRot>
                                  </p:childTnLst>
                                </p:cTn>
                              </p:par>
                              <p:par>
                                <p:cTn id="244" presetID="8" presetClass="emph" presetSubtype="0" autoRev="1" fill="hold" nodeType="withEffect">
                                  <p:stCondLst>
                                    <p:cond delay="0"/>
                                  </p:stCondLst>
                                  <p:childTnLst>
                                    <p:animRot by="-21600000">
                                      <p:cBhvr>
                                        <p:cTn id="245" dur="2000" fill="hold"/>
                                        <p:tgtEl>
                                          <p:spTgt spid="15"/>
                                        </p:tgtEl>
                                        <p:attrNameLst>
                                          <p:attrName>r</p:attrName>
                                        </p:attrNameLst>
                                      </p:cBhvr>
                                    </p:animRot>
                                  </p:childTnLst>
                                </p:cTn>
                              </p:par>
                              <p:par>
                                <p:cTn id="246" presetID="8" presetClass="emph" presetSubtype="0" autoRev="1" fill="hold" nodeType="withEffect">
                                  <p:stCondLst>
                                    <p:cond delay="0"/>
                                  </p:stCondLst>
                                  <p:childTnLst>
                                    <p:animRot by="-21600000">
                                      <p:cBhvr>
                                        <p:cTn id="247" dur="2000" fill="hold"/>
                                        <p:tgtEl>
                                          <p:spTgt spid="16"/>
                                        </p:tgtEl>
                                        <p:attrNameLst>
                                          <p:attrName>r</p:attrName>
                                        </p:attrNameLst>
                                      </p:cBhvr>
                                    </p:animRot>
                                  </p:childTnLst>
                                </p:cTn>
                              </p:par>
                              <p:par>
                                <p:cTn id="248" presetID="8" presetClass="emph" presetSubtype="0" autoRev="1" fill="hold" nodeType="withEffect">
                                  <p:stCondLst>
                                    <p:cond delay="0"/>
                                  </p:stCondLst>
                                  <p:childTnLst>
                                    <p:animRot by="-21600000">
                                      <p:cBhvr>
                                        <p:cTn id="249" dur="2000" fill="hold"/>
                                        <p:tgtEl>
                                          <p:spTgt spid="18"/>
                                        </p:tgtEl>
                                        <p:attrNameLst>
                                          <p:attrName>r</p:attrName>
                                        </p:attrNameLst>
                                      </p:cBhvr>
                                    </p:animRot>
                                  </p:childTnLst>
                                </p:cTn>
                              </p:par>
                              <p:par>
                                <p:cTn id="250" presetID="8" presetClass="emph" presetSubtype="0" autoRev="1" fill="hold" nodeType="withEffect">
                                  <p:stCondLst>
                                    <p:cond delay="0"/>
                                  </p:stCondLst>
                                  <p:childTnLst>
                                    <p:animRot by="-21600000">
                                      <p:cBhvr>
                                        <p:cTn id="251" dur="2000" fill="hold"/>
                                        <p:tgtEl>
                                          <p:spTgt spid="20"/>
                                        </p:tgtEl>
                                        <p:attrNameLst>
                                          <p:attrName>r</p:attrName>
                                        </p:attrNameLst>
                                      </p:cBhvr>
                                    </p:animRot>
                                  </p:childTnLst>
                                </p:cTn>
                              </p:par>
                              <p:par>
                                <p:cTn id="252" presetID="8" presetClass="emph" presetSubtype="0" autoRev="1" fill="hold" nodeType="withEffect">
                                  <p:stCondLst>
                                    <p:cond delay="0"/>
                                  </p:stCondLst>
                                  <p:childTnLst>
                                    <p:animRot by="-21600000">
                                      <p:cBhvr>
                                        <p:cTn id="253" dur="2000" fill="hold"/>
                                        <p:tgtEl>
                                          <p:spTgt spid="7"/>
                                        </p:tgtEl>
                                        <p:attrNameLst>
                                          <p:attrName>r</p:attrName>
                                        </p:attrNameLst>
                                      </p:cBhvr>
                                    </p:animRot>
                                  </p:childTnLst>
                                </p:cTn>
                              </p:par>
                              <p:par>
                                <p:cTn id="254" presetID="8" presetClass="emph" presetSubtype="0" autoRev="1" fill="hold" nodeType="withEffect">
                                  <p:stCondLst>
                                    <p:cond delay="0"/>
                                  </p:stCondLst>
                                  <p:childTnLst>
                                    <p:animRot by="-21600000">
                                      <p:cBhvr>
                                        <p:cTn id="255" dur="2000" fill="hold"/>
                                        <p:tgtEl>
                                          <p:spTgt spid="21"/>
                                        </p:tgtEl>
                                        <p:attrNameLst>
                                          <p:attrName>r</p:attrName>
                                        </p:attrNameLst>
                                      </p:cBhvr>
                                    </p:animRot>
                                  </p:childTnLst>
                                </p:cTn>
                              </p:par>
                              <p:par>
                                <p:cTn id="256" presetID="8" presetClass="emph" presetSubtype="0" autoRev="1" fill="hold" nodeType="withEffect">
                                  <p:stCondLst>
                                    <p:cond delay="0"/>
                                  </p:stCondLst>
                                  <p:childTnLst>
                                    <p:animRot by="-21600000">
                                      <p:cBhvr>
                                        <p:cTn id="257" dur="2000" fill="hold"/>
                                        <p:tgtEl>
                                          <p:spTgt spid="23"/>
                                        </p:tgtEl>
                                        <p:attrNameLst>
                                          <p:attrName>r</p:attrName>
                                        </p:attrNameLst>
                                      </p:cBhvr>
                                    </p:animRot>
                                  </p:childTnLst>
                                </p:cTn>
                              </p:par>
                              <p:par>
                                <p:cTn id="258" presetID="8" presetClass="emph" presetSubtype="0" autoRev="1" fill="hold" nodeType="withEffect">
                                  <p:stCondLst>
                                    <p:cond delay="0"/>
                                  </p:stCondLst>
                                  <p:childTnLst>
                                    <p:animRot by="-21600000">
                                      <p:cBhvr>
                                        <p:cTn id="259" dur="2000" fill="hold"/>
                                        <p:tgtEl>
                                          <p:spTgt spid="24"/>
                                        </p:tgtEl>
                                        <p:attrNameLst>
                                          <p:attrName>r</p:attrName>
                                        </p:attrNameLst>
                                      </p:cBhvr>
                                    </p:animRot>
                                  </p:childTnLst>
                                </p:cTn>
                              </p:par>
                              <p:par>
                                <p:cTn id="260" presetID="8" presetClass="emph" presetSubtype="0" autoRev="1" fill="hold" nodeType="withEffect">
                                  <p:stCondLst>
                                    <p:cond delay="0"/>
                                  </p:stCondLst>
                                  <p:childTnLst>
                                    <p:animRot by="-21600000">
                                      <p:cBhvr>
                                        <p:cTn id="261" dur="2000" fill="hold"/>
                                        <p:tgtEl>
                                          <p:spTgt spid="25"/>
                                        </p:tgtEl>
                                        <p:attrNameLst>
                                          <p:attrName>r</p:attrName>
                                        </p:attrNameLst>
                                      </p:cBhvr>
                                    </p:animRot>
                                  </p:childTnLst>
                                </p:cTn>
                              </p:par>
                              <p:par>
                                <p:cTn id="262" presetID="8" presetClass="emph" presetSubtype="0" autoRev="1" fill="hold" nodeType="withEffect">
                                  <p:stCondLst>
                                    <p:cond delay="0"/>
                                  </p:stCondLst>
                                  <p:childTnLst>
                                    <p:animRot by="21600000">
                                      <p:cBhvr>
                                        <p:cTn id="263" dur="2000" fill="hold"/>
                                        <p:tgtEl>
                                          <p:spTgt spid="8"/>
                                        </p:tgtEl>
                                        <p:attrNameLst>
                                          <p:attrName>r</p:attrName>
                                        </p:attrNameLst>
                                      </p:cBhvr>
                                    </p:animRot>
                                  </p:childTnLst>
                                </p:cTn>
                              </p:par>
                              <p:par>
                                <p:cTn id="264" presetID="8" presetClass="emph" presetSubtype="0" autoRev="1" fill="hold" nodeType="withEffect">
                                  <p:stCondLst>
                                    <p:cond delay="0"/>
                                  </p:stCondLst>
                                  <p:childTnLst>
                                    <p:animRot by="21600000">
                                      <p:cBhvr>
                                        <p:cTn id="265" dur="2000" fill="hold"/>
                                        <p:tgtEl>
                                          <p:spTgt spid="12"/>
                                        </p:tgtEl>
                                        <p:attrNameLst>
                                          <p:attrName>r</p:attrName>
                                        </p:attrNameLst>
                                      </p:cBhvr>
                                    </p:animRot>
                                  </p:childTnLst>
                                </p:cTn>
                              </p:par>
                              <p:par>
                                <p:cTn id="266" presetID="8" presetClass="emph" presetSubtype="0" autoRev="1" fill="hold" nodeType="withEffect">
                                  <p:stCondLst>
                                    <p:cond delay="0"/>
                                  </p:stCondLst>
                                  <p:childTnLst>
                                    <p:animRot by="21600000">
                                      <p:cBhvr>
                                        <p:cTn id="267" dur="2000" fill="hold"/>
                                        <p:tgtEl>
                                          <p:spTgt spid="14"/>
                                        </p:tgtEl>
                                        <p:attrNameLst>
                                          <p:attrName>r</p:attrName>
                                        </p:attrNameLst>
                                      </p:cBhvr>
                                    </p:animRot>
                                  </p:childTnLst>
                                </p:cTn>
                              </p:par>
                              <p:par>
                                <p:cTn id="268" presetID="8" presetClass="emph" presetSubtype="0" autoRev="1" fill="hold" nodeType="withEffect">
                                  <p:stCondLst>
                                    <p:cond delay="0"/>
                                  </p:stCondLst>
                                  <p:childTnLst>
                                    <p:animRot by="21600000">
                                      <p:cBhvr>
                                        <p:cTn id="269" dur="2000" fill="hold"/>
                                        <p:tgtEl>
                                          <p:spTgt spid="17"/>
                                        </p:tgtEl>
                                        <p:attrNameLst>
                                          <p:attrName>r</p:attrName>
                                        </p:attrNameLst>
                                      </p:cBhvr>
                                    </p:animRot>
                                  </p:childTnLst>
                                </p:cTn>
                              </p:par>
                              <p:par>
                                <p:cTn id="270" presetID="8" presetClass="emph" presetSubtype="0" autoRev="1" fill="hold" nodeType="withEffect">
                                  <p:stCondLst>
                                    <p:cond delay="0"/>
                                  </p:stCondLst>
                                  <p:childTnLst>
                                    <p:animRot by="21600000">
                                      <p:cBhvr>
                                        <p:cTn id="271" dur="2000" fill="hold"/>
                                        <p:tgtEl>
                                          <p:spTgt spid="22"/>
                                        </p:tgtEl>
                                        <p:attrNameLst>
                                          <p:attrName>r</p:attrName>
                                        </p:attrNameLst>
                                      </p:cBhvr>
                                    </p:animRot>
                                  </p:childTnLst>
                                </p:cTn>
                              </p:par>
                              <p:par>
                                <p:cTn id="272" presetID="23" presetClass="entr" presetSubtype="272" fill="hold" nodeType="withEffect">
                                  <p:stCondLst>
                                    <p:cond delay="0"/>
                                  </p:stCondLst>
                                  <p:childTnLst>
                                    <p:set>
                                      <p:cBhvr>
                                        <p:cTn id="273" dur="1" fill="hold">
                                          <p:stCondLst>
                                            <p:cond delay="0"/>
                                          </p:stCondLst>
                                        </p:cTn>
                                        <p:tgtEl>
                                          <p:spTgt spid="2"/>
                                        </p:tgtEl>
                                        <p:attrNameLst>
                                          <p:attrName>style.visibility</p:attrName>
                                        </p:attrNameLst>
                                      </p:cBhvr>
                                      <p:to>
                                        <p:strVal val="visible"/>
                                      </p:to>
                                    </p:set>
                                    <p:anim calcmode="lin" valueType="num">
                                      <p:cBhvr>
                                        <p:cTn id="274" dur="2000" fill="hold"/>
                                        <p:tgtEl>
                                          <p:spTgt spid="2"/>
                                        </p:tgtEl>
                                        <p:attrNameLst>
                                          <p:attrName>ppt_w</p:attrName>
                                        </p:attrNameLst>
                                      </p:cBhvr>
                                      <p:tavLst>
                                        <p:tav tm="0">
                                          <p:val>
                                            <p:strVal val="2/3*#ppt_w"/>
                                          </p:val>
                                        </p:tav>
                                        <p:tav tm="100000">
                                          <p:val>
                                            <p:strVal val="#ppt_w"/>
                                          </p:val>
                                        </p:tav>
                                      </p:tavLst>
                                    </p:anim>
                                    <p:anim calcmode="lin" valueType="num">
                                      <p:cBhvr>
                                        <p:cTn id="275" dur="2000" fill="hold"/>
                                        <p:tgtEl>
                                          <p:spTgt spid="2"/>
                                        </p:tgtEl>
                                        <p:attrNameLst>
                                          <p:attrName>ppt_h</p:attrName>
                                        </p:attrNameLst>
                                      </p:cBhvr>
                                      <p:tavLst>
                                        <p:tav tm="0">
                                          <p:val>
                                            <p:strVal val="2/3*#ppt_h"/>
                                          </p:val>
                                        </p:tav>
                                        <p:tav tm="100000">
                                          <p:val>
                                            <p:strVal val="#ppt_h"/>
                                          </p:val>
                                        </p:tav>
                                      </p:tavLst>
                                    </p:anim>
                                  </p:childTnLst>
                                </p:cTn>
                              </p:par>
                              <p:par>
                                <p:cTn id="276" presetID="4" presetClass="entr" presetSubtype="32" fill="hold" nodeType="withEffect">
                                  <p:stCondLst>
                                    <p:cond delay="0"/>
                                  </p:stCondLst>
                                  <p:childTnLst>
                                    <p:set>
                                      <p:cBhvr>
                                        <p:cTn id="277" dur="1" fill="hold">
                                          <p:stCondLst>
                                            <p:cond delay="0"/>
                                          </p:stCondLst>
                                        </p:cTn>
                                        <p:tgtEl>
                                          <p:spTgt spid="2"/>
                                        </p:tgtEl>
                                        <p:attrNameLst>
                                          <p:attrName>style.visibility</p:attrName>
                                        </p:attrNameLst>
                                      </p:cBhvr>
                                      <p:to>
                                        <p:strVal val="visible"/>
                                      </p:to>
                                    </p:set>
                                    <p:animEffect transition="in" filter="box(out)">
                                      <p:cBhvr>
                                        <p:cTn id="27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9900"/>
            </a:gs>
            <a:gs pos="30000">
              <a:srgbClr val="D49E6C"/>
            </a:gs>
            <a:gs pos="70000">
              <a:srgbClr val="A65528"/>
            </a:gs>
            <a:gs pos="100000">
              <a:srgbClr val="663012"/>
            </a:gs>
          </a:gsLst>
          <a:lin ang="5400000" scaled="1"/>
          <a:tileRect/>
        </a:gradFill>
        <a:effectLst/>
      </p:bgPr>
    </p:bg>
    <p:spTree>
      <p:nvGrpSpPr>
        <p:cNvPr id="1" name=""/>
        <p:cNvGrpSpPr/>
        <p:nvPr/>
      </p:nvGrpSpPr>
      <p:grpSpPr>
        <a:xfrm>
          <a:off x="0" y="0"/>
          <a:ext cx="0" cy="0"/>
          <a:chOff x="0" y="0"/>
          <a:chExt cx="0" cy="0"/>
        </a:xfrm>
      </p:grpSpPr>
      <p:pic>
        <p:nvPicPr>
          <p:cNvPr id="2" name="1 Imagen" descr="tapeta41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circular-shape-for-design-logo-8874BE76E2-seeklogo.com.png"/>
          <p:cNvPicPr>
            <a:picLocks noChangeAspect="1"/>
          </p:cNvPicPr>
          <p:nvPr/>
        </p:nvPicPr>
        <p:blipFill>
          <a:blip r:embed="rId3" cstate="print">
            <a:duotone>
              <a:prstClr val="black"/>
              <a:srgbClr val="FF9900">
                <a:tint val="45000"/>
                <a:satMod val="400000"/>
              </a:srgbClr>
            </a:duotone>
            <a:lum bright="-30000" contrast="40000"/>
          </a:blip>
          <a:stretch>
            <a:fillRect/>
          </a:stretch>
        </p:blipFill>
        <p:spPr>
          <a:xfrm>
            <a:off x="7429520" y="714362"/>
            <a:ext cx="1000322" cy="1000322"/>
          </a:xfrm>
          <a:prstGeom prst="rect">
            <a:avLst/>
          </a:prstGeom>
          <a:effectLst>
            <a:reflection blurRad="6350" stA="50000" endA="295" endPos="92000" dist="101600" dir="5400000" sy="-100000" algn="bl" rotWithShape="0"/>
          </a:effectLst>
        </p:spPr>
      </p:pic>
      <p:pic>
        <p:nvPicPr>
          <p:cNvPr id="5" name="4 Imagen" descr="circular-shape-for-design-logo-8874BE76E2-seeklogo.com.png"/>
          <p:cNvPicPr>
            <a:picLocks noChangeAspect="1"/>
          </p:cNvPicPr>
          <p:nvPr/>
        </p:nvPicPr>
        <p:blipFill>
          <a:blip r:embed="rId3" cstate="print">
            <a:duotone>
              <a:prstClr val="black"/>
              <a:srgbClr val="FF9900">
                <a:tint val="45000"/>
                <a:satMod val="400000"/>
              </a:srgbClr>
            </a:duotone>
            <a:lum bright="10000" contrast="40000"/>
          </a:blip>
          <a:stretch>
            <a:fillRect/>
          </a:stretch>
        </p:blipFill>
        <p:spPr>
          <a:xfrm>
            <a:off x="8143678" y="0"/>
            <a:ext cx="1000322" cy="1000322"/>
          </a:xfrm>
          <a:prstGeom prst="rect">
            <a:avLst/>
          </a:prstGeom>
          <a:effectLst>
            <a:reflection blurRad="6350" stA="50000" endA="295" endPos="92000" dist="101600" dir="5400000" sy="-100000" algn="bl" rotWithShape="0"/>
          </a:effectLst>
        </p:spPr>
      </p:pic>
      <p:pic>
        <p:nvPicPr>
          <p:cNvPr id="6" name="5 Imagen" descr="circular-shape-for-design-logo-8874BE76E2-seeklogo.com.png"/>
          <p:cNvPicPr>
            <a:picLocks noChangeAspect="1"/>
          </p:cNvPicPr>
          <p:nvPr/>
        </p:nvPicPr>
        <p:blipFill>
          <a:blip r:embed="rId3" cstate="print">
            <a:duotone>
              <a:prstClr val="black"/>
              <a:srgbClr val="FF9900">
                <a:tint val="45000"/>
                <a:satMod val="400000"/>
              </a:srgbClr>
            </a:duotone>
            <a:lum bright="-30000" contrast="40000"/>
          </a:blip>
          <a:stretch>
            <a:fillRect/>
          </a:stretch>
        </p:blipFill>
        <p:spPr>
          <a:xfrm>
            <a:off x="6000760" y="2000246"/>
            <a:ext cx="1000322" cy="1000322"/>
          </a:xfrm>
          <a:prstGeom prst="rect">
            <a:avLst/>
          </a:prstGeom>
          <a:effectLst>
            <a:reflection blurRad="6350" stA="50000" endA="295" endPos="92000" dist="101600" dir="5400000" sy="-100000" algn="bl" rotWithShape="0"/>
          </a:effectLst>
        </p:spPr>
      </p:pic>
      <p:pic>
        <p:nvPicPr>
          <p:cNvPr id="7" name="6 Imagen" descr="circular-shape-for-design-logo-8874BE76E2-seeklogo.com.png"/>
          <p:cNvPicPr>
            <a:picLocks noChangeAspect="1"/>
          </p:cNvPicPr>
          <p:nvPr/>
        </p:nvPicPr>
        <p:blipFill>
          <a:blip r:embed="rId3" cstate="print">
            <a:duotone>
              <a:prstClr val="black"/>
              <a:srgbClr val="FF9900">
                <a:tint val="45000"/>
                <a:satMod val="400000"/>
              </a:srgbClr>
            </a:duotone>
            <a:lum bright="10000" contrast="40000"/>
          </a:blip>
          <a:stretch>
            <a:fillRect/>
          </a:stretch>
        </p:blipFill>
        <p:spPr>
          <a:xfrm>
            <a:off x="6715140" y="1357304"/>
            <a:ext cx="1000322" cy="1000322"/>
          </a:xfrm>
          <a:prstGeom prst="rect">
            <a:avLst/>
          </a:prstGeom>
          <a:effectLst>
            <a:reflection blurRad="6350" stA="50000" endA="295" endPos="92000" dist="101600" dir="5400000" sy="-100000" algn="bl" rotWithShape="0"/>
          </a:effectLst>
        </p:spPr>
      </p:pic>
      <p:pic>
        <p:nvPicPr>
          <p:cNvPr id="8" name="7 Imagen" descr="circular-shape-for-design-logo-8874BE76E2-seeklogo.com.png"/>
          <p:cNvPicPr>
            <a:picLocks noChangeAspect="1"/>
          </p:cNvPicPr>
          <p:nvPr/>
        </p:nvPicPr>
        <p:blipFill>
          <a:blip r:embed="rId3" cstate="print">
            <a:duotone>
              <a:prstClr val="black"/>
              <a:srgbClr val="FF9900">
                <a:tint val="45000"/>
                <a:satMod val="400000"/>
              </a:srgbClr>
            </a:duotone>
            <a:lum bright="-30000" contrast="40000"/>
          </a:blip>
          <a:stretch>
            <a:fillRect/>
          </a:stretch>
        </p:blipFill>
        <p:spPr>
          <a:xfrm>
            <a:off x="4143372" y="2928940"/>
            <a:ext cx="1000322" cy="1000322"/>
          </a:xfrm>
          <a:prstGeom prst="rect">
            <a:avLst/>
          </a:prstGeom>
          <a:effectLst>
            <a:reflection blurRad="6350" stA="50000" endA="295" endPos="92000" dist="101600" dir="5400000" sy="-100000" algn="bl" rotWithShape="0"/>
          </a:effectLst>
        </p:spPr>
      </p:pic>
      <p:pic>
        <p:nvPicPr>
          <p:cNvPr id="9" name="8 Imagen" descr="circular-shape-for-design-logo-8874BE76E2-seeklogo.com.png"/>
          <p:cNvPicPr>
            <a:picLocks noChangeAspect="1"/>
          </p:cNvPicPr>
          <p:nvPr/>
        </p:nvPicPr>
        <p:blipFill>
          <a:blip r:embed="rId3" cstate="print">
            <a:duotone>
              <a:prstClr val="black"/>
              <a:srgbClr val="FF9900">
                <a:tint val="45000"/>
                <a:satMod val="400000"/>
              </a:srgbClr>
            </a:duotone>
            <a:lum bright="10000" contrast="40000"/>
          </a:blip>
          <a:stretch>
            <a:fillRect/>
          </a:stretch>
        </p:blipFill>
        <p:spPr>
          <a:xfrm>
            <a:off x="5143504" y="2500312"/>
            <a:ext cx="1000322" cy="1000322"/>
          </a:xfrm>
          <a:prstGeom prst="rect">
            <a:avLst/>
          </a:prstGeom>
          <a:effectLst>
            <a:reflection blurRad="6350" stA="50000" endA="295" endPos="92000" dist="101600" dir="5400000" sy="-100000" algn="bl" rotWithShape="0"/>
          </a:effectLst>
        </p:spPr>
      </p:pic>
      <p:pic>
        <p:nvPicPr>
          <p:cNvPr id="10" name="9 Imagen" descr="circular-shape-for-design-logo-8874BE76E2-seeklogo.com.png"/>
          <p:cNvPicPr>
            <a:picLocks noChangeAspect="1"/>
          </p:cNvPicPr>
          <p:nvPr/>
        </p:nvPicPr>
        <p:blipFill>
          <a:blip r:embed="rId3" cstate="print">
            <a:duotone>
              <a:prstClr val="black"/>
              <a:srgbClr val="FF9900">
                <a:tint val="45000"/>
                <a:satMod val="400000"/>
              </a:srgbClr>
            </a:duotone>
            <a:lum bright="-30000" contrast="40000"/>
          </a:blip>
          <a:stretch>
            <a:fillRect/>
          </a:stretch>
        </p:blipFill>
        <p:spPr>
          <a:xfrm>
            <a:off x="2071670" y="3643320"/>
            <a:ext cx="1000322" cy="1000322"/>
          </a:xfrm>
          <a:prstGeom prst="rect">
            <a:avLst/>
          </a:prstGeom>
          <a:effectLst>
            <a:reflection blurRad="6350" stA="50000" endA="295" endPos="92000" dist="101600" dir="5400000" sy="-100000" algn="bl" rotWithShape="0"/>
          </a:effectLst>
        </p:spPr>
      </p:pic>
      <p:pic>
        <p:nvPicPr>
          <p:cNvPr id="11" name="10 Imagen" descr="circular-shape-for-design-logo-8874BE76E2-seeklogo.com.png"/>
          <p:cNvPicPr>
            <a:picLocks noChangeAspect="1"/>
          </p:cNvPicPr>
          <p:nvPr/>
        </p:nvPicPr>
        <p:blipFill>
          <a:blip r:embed="rId3" cstate="print">
            <a:duotone>
              <a:prstClr val="black"/>
              <a:srgbClr val="FF9900">
                <a:tint val="45000"/>
                <a:satMod val="400000"/>
              </a:srgbClr>
            </a:duotone>
            <a:lum bright="10000" contrast="40000"/>
          </a:blip>
          <a:stretch>
            <a:fillRect/>
          </a:stretch>
        </p:blipFill>
        <p:spPr>
          <a:xfrm>
            <a:off x="3143240" y="3286130"/>
            <a:ext cx="1000322" cy="1000322"/>
          </a:xfrm>
          <a:prstGeom prst="rect">
            <a:avLst/>
          </a:prstGeom>
          <a:effectLst>
            <a:reflection blurRad="6350" stA="50000" endA="295" endPos="92000" dist="101600" dir="5400000" sy="-100000" algn="bl" rotWithShape="0"/>
          </a:effectLst>
        </p:spPr>
      </p:pic>
      <p:pic>
        <p:nvPicPr>
          <p:cNvPr id="12" name="11 Imagen" descr="circular-shape-for-design-logo-8874BE76E2-seeklogo.com.png"/>
          <p:cNvPicPr>
            <a:picLocks noChangeAspect="1"/>
          </p:cNvPicPr>
          <p:nvPr/>
        </p:nvPicPr>
        <p:blipFill>
          <a:blip r:embed="rId3" cstate="print">
            <a:duotone>
              <a:prstClr val="black"/>
              <a:srgbClr val="FF9900">
                <a:tint val="45000"/>
                <a:satMod val="400000"/>
              </a:srgbClr>
            </a:duotone>
            <a:lum bright="-30000" contrast="40000"/>
          </a:blip>
          <a:stretch>
            <a:fillRect/>
          </a:stretch>
        </p:blipFill>
        <p:spPr>
          <a:xfrm>
            <a:off x="0" y="4143178"/>
            <a:ext cx="1000322" cy="1000322"/>
          </a:xfrm>
          <a:prstGeom prst="rect">
            <a:avLst/>
          </a:prstGeom>
          <a:effectLst>
            <a:reflection blurRad="6350" stA="50000" endA="295" endPos="92000" dist="101600" dir="5400000" sy="-100000" algn="bl" rotWithShape="0"/>
          </a:effectLst>
        </p:spPr>
      </p:pic>
      <p:pic>
        <p:nvPicPr>
          <p:cNvPr id="13" name="12 Imagen" descr="circular-shape-for-design-logo-8874BE76E2-seeklogo.com.png"/>
          <p:cNvPicPr>
            <a:picLocks noChangeAspect="1"/>
          </p:cNvPicPr>
          <p:nvPr/>
        </p:nvPicPr>
        <p:blipFill>
          <a:blip r:embed="rId3" cstate="print">
            <a:duotone>
              <a:prstClr val="black"/>
              <a:srgbClr val="FF9900">
                <a:tint val="45000"/>
                <a:satMod val="400000"/>
              </a:srgbClr>
            </a:duotone>
            <a:lum bright="10000" contrast="40000"/>
          </a:blip>
          <a:stretch>
            <a:fillRect/>
          </a:stretch>
        </p:blipFill>
        <p:spPr>
          <a:xfrm>
            <a:off x="1142976" y="3929072"/>
            <a:ext cx="1000322" cy="1000322"/>
          </a:xfrm>
          <a:prstGeom prst="rect">
            <a:avLst/>
          </a:prstGeom>
          <a:effectLst>
            <a:reflection blurRad="6350" stA="50000" endA="295" endPos="92000" dist="101600" dir="5400000" sy="-100000" algn="bl" rotWithShape="0"/>
          </a:effectLst>
        </p:spPr>
      </p:pic>
      <p:sp>
        <p:nvSpPr>
          <p:cNvPr id="14" name="13 Rectángulo"/>
          <p:cNvSpPr/>
          <p:nvPr/>
        </p:nvSpPr>
        <p:spPr>
          <a:xfrm>
            <a:off x="-642974" y="-500084"/>
            <a:ext cx="10215634" cy="6072230"/>
          </a:xfrm>
          <a:prstGeom prst="rect">
            <a:avLst/>
          </a:prstGeom>
          <a:gradFill flip="none" rotWithShape="1">
            <a:gsLst>
              <a:gs pos="47000">
                <a:srgbClr val="FFF200"/>
              </a:gs>
              <a:gs pos="45000">
                <a:srgbClr val="FF7A00"/>
              </a:gs>
              <a:gs pos="70000">
                <a:srgbClr val="FF0300"/>
              </a:gs>
              <a:gs pos="100000">
                <a:srgbClr val="4D0808"/>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4"/>
                                        </p:tgtEl>
                                        <p:attrNameLst>
                                          <p:attrName>style.visibility</p:attrName>
                                        </p:attrNameLst>
                                      </p:cBhvr>
                                      <p:to>
                                        <p:strVal val="hidden"/>
                                      </p:to>
                                    </p:set>
                                  </p:childTnLst>
                                </p:cTn>
                              </p:par>
                              <p:par>
                                <p:cTn id="7" presetID="2" presetClass="entr" presetSubtype="12"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0-#ppt_w/2"/>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12"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0-#ppt_w/2"/>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12"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0-#ppt_w/2"/>
                                          </p:val>
                                        </p:tav>
                                        <p:tav tm="100000">
                                          <p:val>
                                            <p:strVal val="#ppt_x"/>
                                          </p:val>
                                        </p:tav>
                                      </p:tavLst>
                                    </p:anim>
                                    <p:anim calcmode="lin" valueType="num">
                                      <p:cBhvr additive="base">
                                        <p:cTn id="18" dur="20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12"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0-#ppt_w/2"/>
                                          </p:val>
                                        </p:tav>
                                        <p:tav tm="100000">
                                          <p:val>
                                            <p:strVal val="#ppt_x"/>
                                          </p:val>
                                        </p:tav>
                                      </p:tavLst>
                                    </p:anim>
                                    <p:anim calcmode="lin" valueType="num">
                                      <p:cBhvr additive="base">
                                        <p:cTn id="22" dur="2000" fill="hold"/>
                                        <p:tgtEl>
                                          <p:spTgt spid="7"/>
                                        </p:tgtEl>
                                        <p:attrNameLst>
                                          <p:attrName>ppt_y</p:attrName>
                                        </p:attrNameLst>
                                      </p:cBhvr>
                                      <p:tavLst>
                                        <p:tav tm="0">
                                          <p:val>
                                            <p:strVal val="1+#ppt_h/2"/>
                                          </p:val>
                                        </p:tav>
                                        <p:tav tm="100000">
                                          <p:val>
                                            <p:strVal val="#ppt_y"/>
                                          </p:val>
                                        </p:tav>
                                      </p:tavLst>
                                    </p:anim>
                                  </p:childTnLst>
                                </p:cTn>
                              </p:par>
                              <p:par>
                                <p:cTn id="23" presetID="2" presetClass="entr" presetSubtype="12"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0-#ppt_w/2"/>
                                          </p:val>
                                        </p:tav>
                                        <p:tav tm="100000">
                                          <p:val>
                                            <p:strVal val="#ppt_x"/>
                                          </p:val>
                                        </p:tav>
                                      </p:tavLst>
                                    </p:anim>
                                    <p:anim calcmode="lin" valueType="num">
                                      <p:cBhvr additive="base">
                                        <p:cTn id="26" dur="2000" fill="hold"/>
                                        <p:tgtEl>
                                          <p:spTgt spid="8"/>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0-#ppt_w/2"/>
                                          </p:val>
                                        </p:tav>
                                        <p:tav tm="100000">
                                          <p:val>
                                            <p:strVal val="#ppt_x"/>
                                          </p:val>
                                        </p:tav>
                                      </p:tavLst>
                                    </p:anim>
                                    <p:anim calcmode="lin" valueType="num">
                                      <p:cBhvr additive="base">
                                        <p:cTn id="30" dur="2000" fill="hold"/>
                                        <p:tgtEl>
                                          <p:spTgt spid="9"/>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0-#ppt_w/2"/>
                                          </p:val>
                                        </p:tav>
                                        <p:tav tm="100000">
                                          <p:val>
                                            <p:strVal val="#ppt_x"/>
                                          </p:val>
                                        </p:tav>
                                      </p:tavLst>
                                    </p:anim>
                                    <p:anim calcmode="lin" valueType="num">
                                      <p:cBhvr additive="base">
                                        <p:cTn id="34" dur="2000" fill="hold"/>
                                        <p:tgtEl>
                                          <p:spTgt spid="10"/>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0-#ppt_w/2"/>
                                          </p:val>
                                        </p:tav>
                                        <p:tav tm="100000">
                                          <p:val>
                                            <p:strVal val="#ppt_x"/>
                                          </p:val>
                                        </p:tav>
                                      </p:tavLst>
                                    </p:anim>
                                    <p:anim calcmode="lin" valueType="num">
                                      <p:cBhvr additive="base">
                                        <p:cTn id="38" dur="2000" fill="hold"/>
                                        <p:tgtEl>
                                          <p:spTgt spid="11"/>
                                        </p:tgtEl>
                                        <p:attrNameLst>
                                          <p:attrName>ppt_y</p:attrName>
                                        </p:attrNameLst>
                                      </p:cBhvr>
                                      <p:tavLst>
                                        <p:tav tm="0">
                                          <p:val>
                                            <p:strVal val="1+#ppt_h/2"/>
                                          </p:val>
                                        </p:tav>
                                        <p:tav tm="100000">
                                          <p:val>
                                            <p:strVal val="#ppt_y"/>
                                          </p:val>
                                        </p:tav>
                                      </p:tavLst>
                                    </p:anim>
                                  </p:childTnLst>
                                </p:cTn>
                              </p:par>
                              <p:par>
                                <p:cTn id="39" presetID="2" presetClass="entr" presetSubtype="12" fill="hold"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2000" fill="hold"/>
                                        <p:tgtEl>
                                          <p:spTgt spid="12"/>
                                        </p:tgtEl>
                                        <p:attrNameLst>
                                          <p:attrName>ppt_x</p:attrName>
                                        </p:attrNameLst>
                                      </p:cBhvr>
                                      <p:tavLst>
                                        <p:tav tm="0">
                                          <p:val>
                                            <p:strVal val="0-#ppt_w/2"/>
                                          </p:val>
                                        </p:tav>
                                        <p:tav tm="100000">
                                          <p:val>
                                            <p:strVal val="#ppt_x"/>
                                          </p:val>
                                        </p:tav>
                                      </p:tavLst>
                                    </p:anim>
                                    <p:anim calcmode="lin" valueType="num">
                                      <p:cBhvr additive="base">
                                        <p:cTn id="42" dur="2000" fill="hold"/>
                                        <p:tgtEl>
                                          <p:spTgt spid="12"/>
                                        </p:tgtEl>
                                        <p:attrNameLst>
                                          <p:attrName>ppt_y</p:attrName>
                                        </p:attrNameLst>
                                      </p:cBhvr>
                                      <p:tavLst>
                                        <p:tav tm="0">
                                          <p:val>
                                            <p:strVal val="1+#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0-#ppt_w/2"/>
                                          </p:val>
                                        </p:tav>
                                        <p:tav tm="100000">
                                          <p:val>
                                            <p:strVal val="#ppt_x"/>
                                          </p:val>
                                        </p:tav>
                                      </p:tavLst>
                                    </p:anim>
                                    <p:anim calcmode="lin" valueType="num">
                                      <p:cBhvr additive="base">
                                        <p:cTn id="46" dur="2000" fill="hold"/>
                                        <p:tgtEl>
                                          <p:spTgt spid="13"/>
                                        </p:tgtEl>
                                        <p:attrNameLst>
                                          <p:attrName>ppt_y</p:attrName>
                                        </p:attrNameLst>
                                      </p:cBhvr>
                                      <p:tavLst>
                                        <p:tav tm="0">
                                          <p:val>
                                            <p:strVal val="1+#ppt_h/2"/>
                                          </p:val>
                                        </p:tav>
                                        <p:tav tm="100000">
                                          <p:val>
                                            <p:strVal val="#ppt_y"/>
                                          </p:val>
                                        </p:tav>
                                      </p:tavLst>
                                    </p:anim>
                                  </p:childTnLst>
                                </p:cTn>
                              </p:par>
                              <p:par>
                                <p:cTn id="47" presetID="8" presetClass="emph" presetSubtype="0" autoRev="1" fill="hold" nodeType="withEffect">
                                  <p:stCondLst>
                                    <p:cond delay="0"/>
                                  </p:stCondLst>
                                  <p:childTnLst>
                                    <p:animRot by="21600000">
                                      <p:cBhvr>
                                        <p:cTn id="48" dur="2000" fill="hold"/>
                                        <p:tgtEl>
                                          <p:spTgt spid="4"/>
                                        </p:tgtEl>
                                        <p:attrNameLst>
                                          <p:attrName>r</p:attrName>
                                        </p:attrNameLst>
                                      </p:cBhvr>
                                    </p:animRot>
                                  </p:childTnLst>
                                </p:cTn>
                              </p:par>
                              <p:par>
                                <p:cTn id="49" presetID="8" presetClass="emph" presetSubtype="0" autoRev="1" fill="hold" nodeType="withEffect">
                                  <p:stCondLst>
                                    <p:cond delay="0"/>
                                  </p:stCondLst>
                                  <p:childTnLst>
                                    <p:animRot by="21600000">
                                      <p:cBhvr>
                                        <p:cTn id="50" dur="2000" fill="hold"/>
                                        <p:tgtEl>
                                          <p:spTgt spid="5"/>
                                        </p:tgtEl>
                                        <p:attrNameLst>
                                          <p:attrName>r</p:attrName>
                                        </p:attrNameLst>
                                      </p:cBhvr>
                                    </p:animRot>
                                  </p:childTnLst>
                                </p:cTn>
                              </p:par>
                              <p:par>
                                <p:cTn id="51" presetID="8" presetClass="emph" presetSubtype="0" autoRev="1" fill="hold" nodeType="withEffect">
                                  <p:stCondLst>
                                    <p:cond delay="0"/>
                                  </p:stCondLst>
                                  <p:childTnLst>
                                    <p:animRot by="21600000">
                                      <p:cBhvr>
                                        <p:cTn id="52" dur="2000" fill="hold"/>
                                        <p:tgtEl>
                                          <p:spTgt spid="6"/>
                                        </p:tgtEl>
                                        <p:attrNameLst>
                                          <p:attrName>r</p:attrName>
                                        </p:attrNameLst>
                                      </p:cBhvr>
                                    </p:animRot>
                                  </p:childTnLst>
                                </p:cTn>
                              </p:par>
                              <p:par>
                                <p:cTn id="53" presetID="8" presetClass="emph" presetSubtype="0" autoRev="1" fill="hold" nodeType="withEffect">
                                  <p:stCondLst>
                                    <p:cond delay="0"/>
                                  </p:stCondLst>
                                  <p:childTnLst>
                                    <p:animRot by="21600000">
                                      <p:cBhvr>
                                        <p:cTn id="54" dur="2000" fill="hold"/>
                                        <p:tgtEl>
                                          <p:spTgt spid="7"/>
                                        </p:tgtEl>
                                        <p:attrNameLst>
                                          <p:attrName>r</p:attrName>
                                        </p:attrNameLst>
                                      </p:cBhvr>
                                    </p:animRot>
                                  </p:childTnLst>
                                </p:cTn>
                              </p:par>
                              <p:par>
                                <p:cTn id="55" presetID="8" presetClass="emph" presetSubtype="0" autoRev="1" fill="hold" nodeType="withEffect">
                                  <p:stCondLst>
                                    <p:cond delay="0"/>
                                  </p:stCondLst>
                                  <p:childTnLst>
                                    <p:animRot by="21600000">
                                      <p:cBhvr>
                                        <p:cTn id="56" dur="2000" fill="hold"/>
                                        <p:tgtEl>
                                          <p:spTgt spid="8"/>
                                        </p:tgtEl>
                                        <p:attrNameLst>
                                          <p:attrName>r</p:attrName>
                                        </p:attrNameLst>
                                      </p:cBhvr>
                                    </p:animRot>
                                  </p:childTnLst>
                                </p:cTn>
                              </p:par>
                              <p:par>
                                <p:cTn id="57" presetID="8" presetClass="emph" presetSubtype="0" autoRev="1" fill="hold" nodeType="withEffect">
                                  <p:stCondLst>
                                    <p:cond delay="0"/>
                                  </p:stCondLst>
                                  <p:childTnLst>
                                    <p:animRot by="21600000">
                                      <p:cBhvr>
                                        <p:cTn id="58" dur="2000" fill="hold"/>
                                        <p:tgtEl>
                                          <p:spTgt spid="9"/>
                                        </p:tgtEl>
                                        <p:attrNameLst>
                                          <p:attrName>r</p:attrName>
                                        </p:attrNameLst>
                                      </p:cBhvr>
                                    </p:animRot>
                                  </p:childTnLst>
                                </p:cTn>
                              </p:par>
                              <p:par>
                                <p:cTn id="59" presetID="8" presetClass="emph" presetSubtype="0" autoRev="1" fill="hold" nodeType="withEffect">
                                  <p:stCondLst>
                                    <p:cond delay="0"/>
                                  </p:stCondLst>
                                  <p:childTnLst>
                                    <p:animRot by="21600000">
                                      <p:cBhvr>
                                        <p:cTn id="60" dur="2000" fill="hold"/>
                                        <p:tgtEl>
                                          <p:spTgt spid="10"/>
                                        </p:tgtEl>
                                        <p:attrNameLst>
                                          <p:attrName>r</p:attrName>
                                        </p:attrNameLst>
                                      </p:cBhvr>
                                    </p:animRot>
                                  </p:childTnLst>
                                </p:cTn>
                              </p:par>
                              <p:par>
                                <p:cTn id="61" presetID="8" presetClass="emph" presetSubtype="0" autoRev="1" fill="hold" nodeType="withEffect">
                                  <p:stCondLst>
                                    <p:cond delay="0"/>
                                  </p:stCondLst>
                                  <p:childTnLst>
                                    <p:animRot by="21600000">
                                      <p:cBhvr>
                                        <p:cTn id="62" dur="2000" fill="hold"/>
                                        <p:tgtEl>
                                          <p:spTgt spid="11"/>
                                        </p:tgtEl>
                                        <p:attrNameLst>
                                          <p:attrName>r</p:attrName>
                                        </p:attrNameLst>
                                      </p:cBhvr>
                                    </p:animRot>
                                  </p:childTnLst>
                                </p:cTn>
                              </p:par>
                              <p:par>
                                <p:cTn id="63" presetID="8" presetClass="emph" presetSubtype="0" autoRev="1" fill="hold" nodeType="withEffect">
                                  <p:stCondLst>
                                    <p:cond delay="0"/>
                                  </p:stCondLst>
                                  <p:childTnLst>
                                    <p:animRot by="21600000">
                                      <p:cBhvr>
                                        <p:cTn id="64" dur="2000" fill="hold"/>
                                        <p:tgtEl>
                                          <p:spTgt spid="12"/>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13"/>
                                        </p:tgtEl>
                                        <p:attrNameLst>
                                          <p:attrName>r</p:attrName>
                                        </p:attrNameLst>
                                      </p:cBhvr>
                                    </p:animRot>
                                  </p:childTnLst>
                                </p:cTn>
                              </p:par>
                            </p:childTnLst>
                          </p:cTn>
                        </p:par>
                        <p:par>
                          <p:cTn id="67" fill="hold">
                            <p:stCondLst>
                              <p:cond delay="4000"/>
                            </p:stCondLst>
                            <p:childTnLst>
                              <p:par>
                                <p:cTn id="68" presetID="2" presetClass="exit" presetSubtype="12" fill="hold" nodeType="afterEffect">
                                  <p:stCondLst>
                                    <p:cond delay="0"/>
                                  </p:stCondLst>
                                  <p:childTnLst>
                                    <p:anim calcmode="lin" valueType="num">
                                      <p:cBhvr additive="base">
                                        <p:cTn id="69" dur="2000"/>
                                        <p:tgtEl>
                                          <p:spTgt spid="4"/>
                                        </p:tgtEl>
                                        <p:attrNameLst>
                                          <p:attrName>ppt_x</p:attrName>
                                        </p:attrNameLst>
                                      </p:cBhvr>
                                      <p:tavLst>
                                        <p:tav tm="0">
                                          <p:val>
                                            <p:strVal val="ppt_x"/>
                                          </p:val>
                                        </p:tav>
                                        <p:tav tm="100000">
                                          <p:val>
                                            <p:strVal val="0-ppt_w/2"/>
                                          </p:val>
                                        </p:tav>
                                      </p:tavLst>
                                    </p:anim>
                                    <p:anim calcmode="lin" valueType="num">
                                      <p:cBhvr additive="base">
                                        <p:cTn id="70" dur="2000"/>
                                        <p:tgtEl>
                                          <p:spTgt spid="4"/>
                                        </p:tgtEl>
                                        <p:attrNameLst>
                                          <p:attrName>ppt_y</p:attrName>
                                        </p:attrNameLst>
                                      </p:cBhvr>
                                      <p:tavLst>
                                        <p:tav tm="0">
                                          <p:val>
                                            <p:strVal val="ppt_y"/>
                                          </p:val>
                                        </p:tav>
                                        <p:tav tm="100000">
                                          <p:val>
                                            <p:strVal val="1+ppt_h/2"/>
                                          </p:val>
                                        </p:tav>
                                      </p:tavLst>
                                    </p:anim>
                                    <p:set>
                                      <p:cBhvr>
                                        <p:cTn id="71" dur="1" fill="hold">
                                          <p:stCondLst>
                                            <p:cond delay="1999"/>
                                          </p:stCondLst>
                                        </p:cTn>
                                        <p:tgtEl>
                                          <p:spTgt spid="4"/>
                                        </p:tgtEl>
                                        <p:attrNameLst>
                                          <p:attrName>style.visibility</p:attrName>
                                        </p:attrNameLst>
                                      </p:cBhvr>
                                      <p:to>
                                        <p:strVal val="hidden"/>
                                      </p:to>
                                    </p:set>
                                  </p:childTnLst>
                                </p:cTn>
                              </p:par>
                              <p:par>
                                <p:cTn id="72" presetID="2" presetClass="exit" presetSubtype="12" fill="hold" nodeType="withEffect">
                                  <p:stCondLst>
                                    <p:cond delay="0"/>
                                  </p:stCondLst>
                                  <p:childTnLst>
                                    <p:anim calcmode="lin" valueType="num">
                                      <p:cBhvr additive="base">
                                        <p:cTn id="73" dur="2000"/>
                                        <p:tgtEl>
                                          <p:spTgt spid="5"/>
                                        </p:tgtEl>
                                        <p:attrNameLst>
                                          <p:attrName>ppt_x</p:attrName>
                                        </p:attrNameLst>
                                      </p:cBhvr>
                                      <p:tavLst>
                                        <p:tav tm="0">
                                          <p:val>
                                            <p:strVal val="ppt_x"/>
                                          </p:val>
                                        </p:tav>
                                        <p:tav tm="100000">
                                          <p:val>
                                            <p:strVal val="0-ppt_w/2"/>
                                          </p:val>
                                        </p:tav>
                                      </p:tavLst>
                                    </p:anim>
                                    <p:anim calcmode="lin" valueType="num">
                                      <p:cBhvr additive="base">
                                        <p:cTn id="74" dur="2000"/>
                                        <p:tgtEl>
                                          <p:spTgt spid="5"/>
                                        </p:tgtEl>
                                        <p:attrNameLst>
                                          <p:attrName>ppt_y</p:attrName>
                                        </p:attrNameLst>
                                      </p:cBhvr>
                                      <p:tavLst>
                                        <p:tav tm="0">
                                          <p:val>
                                            <p:strVal val="ppt_y"/>
                                          </p:val>
                                        </p:tav>
                                        <p:tav tm="100000">
                                          <p:val>
                                            <p:strVal val="1+ppt_h/2"/>
                                          </p:val>
                                        </p:tav>
                                      </p:tavLst>
                                    </p:anim>
                                    <p:set>
                                      <p:cBhvr>
                                        <p:cTn id="75" dur="1" fill="hold">
                                          <p:stCondLst>
                                            <p:cond delay="1999"/>
                                          </p:stCondLst>
                                        </p:cTn>
                                        <p:tgtEl>
                                          <p:spTgt spid="5"/>
                                        </p:tgtEl>
                                        <p:attrNameLst>
                                          <p:attrName>style.visibility</p:attrName>
                                        </p:attrNameLst>
                                      </p:cBhvr>
                                      <p:to>
                                        <p:strVal val="hidden"/>
                                      </p:to>
                                    </p:set>
                                  </p:childTnLst>
                                </p:cTn>
                              </p:par>
                              <p:par>
                                <p:cTn id="76" presetID="2" presetClass="exit" presetSubtype="12" fill="hold" nodeType="withEffect">
                                  <p:stCondLst>
                                    <p:cond delay="0"/>
                                  </p:stCondLst>
                                  <p:childTnLst>
                                    <p:anim calcmode="lin" valueType="num">
                                      <p:cBhvr additive="base">
                                        <p:cTn id="77" dur="2000"/>
                                        <p:tgtEl>
                                          <p:spTgt spid="6"/>
                                        </p:tgtEl>
                                        <p:attrNameLst>
                                          <p:attrName>ppt_x</p:attrName>
                                        </p:attrNameLst>
                                      </p:cBhvr>
                                      <p:tavLst>
                                        <p:tav tm="0">
                                          <p:val>
                                            <p:strVal val="ppt_x"/>
                                          </p:val>
                                        </p:tav>
                                        <p:tav tm="100000">
                                          <p:val>
                                            <p:strVal val="0-ppt_w/2"/>
                                          </p:val>
                                        </p:tav>
                                      </p:tavLst>
                                    </p:anim>
                                    <p:anim calcmode="lin" valueType="num">
                                      <p:cBhvr additive="base">
                                        <p:cTn id="78" dur="2000"/>
                                        <p:tgtEl>
                                          <p:spTgt spid="6"/>
                                        </p:tgtEl>
                                        <p:attrNameLst>
                                          <p:attrName>ppt_y</p:attrName>
                                        </p:attrNameLst>
                                      </p:cBhvr>
                                      <p:tavLst>
                                        <p:tav tm="0">
                                          <p:val>
                                            <p:strVal val="ppt_y"/>
                                          </p:val>
                                        </p:tav>
                                        <p:tav tm="100000">
                                          <p:val>
                                            <p:strVal val="1+ppt_h/2"/>
                                          </p:val>
                                        </p:tav>
                                      </p:tavLst>
                                    </p:anim>
                                    <p:set>
                                      <p:cBhvr>
                                        <p:cTn id="79" dur="1" fill="hold">
                                          <p:stCondLst>
                                            <p:cond delay="1999"/>
                                          </p:stCondLst>
                                        </p:cTn>
                                        <p:tgtEl>
                                          <p:spTgt spid="6"/>
                                        </p:tgtEl>
                                        <p:attrNameLst>
                                          <p:attrName>style.visibility</p:attrName>
                                        </p:attrNameLst>
                                      </p:cBhvr>
                                      <p:to>
                                        <p:strVal val="hidden"/>
                                      </p:to>
                                    </p:set>
                                  </p:childTnLst>
                                </p:cTn>
                              </p:par>
                              <p:par>
                                <p:cTn id="80" presetID="2" presetClass="exit" presetSubtype="12" fill="hold" nodeType="withEffect">
                                  <p:stCondLst>
                                    <p:cond delay="0"/>
                                  </p:stCondLst>
                                  <p:childTnLst>
                                    <p:anim calcmode="lin" valueType="num">
                                      <p:cBhvr additive="base">
                                        <p:cTn id="81" dur="2000"/>
                                        <p:tgtEl>
                                          <p:spTgt spid="7"/>
                                        </p:tgtEl>
                                        <p:attrNameLst>
                                          <p:attrName>ppt_x</p:attrName>
                                        </p:attrNameLst>
                                      </p:cBhvr>
                                      <p:tavLst>
                                        <p:tav tm="0">
                                          <p:val>
                                            <p:strVal val="ppt_x"/>
                                          </p:val>
                                        </p:tav>
                                        <p:tav tm="100000">
                                          <p:val>
                                            <p:strVal val="0-ppt_w/2"/>
                                          </p:val>
                                        </p:tav>
                                      </p:tavLst>
                                    </p:anim>
                                    <p:anim calcmode="lin" valueType="num">
                                      <p:cBhvr additive="base">
                                        <p:cTn id="82" dur="2000"/>
                                        <p:tgtEl>
                                          <p:spTgt spid="7"/>
                                        </p:tgtEl>
                                        <p:attrNameLst>
                                          <p:attrName>ppt_y</p:attrName>
                                        </p:attrNameLst>
                                      </p:cBhvr>
                                      <p:tavLst>
                                        <p:tav tm="0">
                                          <p:val>
                                            <p:strVal val="ppt_y"/>
                                          </p:val>
                                        </p:tav>
                                        <p:tav tm="100000">
                                          <p:val>
                                            <p:strVal val="1+ppt_h/2"/>
                                          </p:val>
                                        </p:tav>
                                      </p:tavLst>
                                    </p:anim>
                                    <p:set>
                                      <p:cBhvr>
                                        <p:cTn id="83" dur="1" fill="hold">
                                          <p:stCondLst>
                                            <p:cond delay="1999"/>
                                          </p:stCondLst>
                                        </p:cTn>
                                        <p:tgtEl>
                                          <p:spTgt spid="7"/>
                                        </p:tgtEl>
                                        <p:attrNameLst>
                                          <p:attrName>style.visibility</p:attrName>
                                        </p:attrNameLst>
                                      </p:cBhvr>
                                      <p:to>
                                        <p:strVal val="hidden"/>
                                      </p:to>
                                    </p:set>
                                  </p:childTnLst>
                                </p:cTn>
                              </p:par>
                              <p:par>
                                <p:cTn id="84" presetID="2" presetClass="exit" presetSubtype="12" fill="hold" nodeType="withEffect">
                                  <p:stCondLst>
                                    <p:cond delay="0"/>
                                  </p:stCondLst>
                                  <p:childTnLst>
                                    <p:anim calcmode="lin" valueType="num">
                                      <p:cBhvr additive="base">
                                        <p:cTn id="85" dur="2000"/>
                                        <p:tgtEl>
                                          <p:spTgt spid="8"/>
                                        </p:tgtEl>
                                        <p:attrNameLst>
                                          <p:attrName>ppt_x</p:attrName>
                                        </p:attrNameLst>
                                      </p:cBhvr>
                                      <p:tavLst>
                                        <p:tav tm="0">
                                          <p:val>
                                            <p:strVal val="ppt_x"/>
                                          </p:val>
                                        </p:tav>
                                        <p:tav tm="100000">
                                          <p:val>
                                            <p:strVal val="0-ppt_w/2"/>
                                          </p:val>
                                        </p:tav>
                                      </p:tavLst>
                                    </p:anim>
                                    <p:anim calcmode="lin" valueType="num">
                                      <p:cBhvr additive="base">
                                        <p:cTn id="86" dur="2000"/>
                                        <p:tgtEl>
                                          <p:spTgt spid="8"/>
                                        </p:tgtEl>
                                        <p:attrNameLst>
                                          <p:attrName>ppt_y</p:attrName>
                                        </p:attrNameLst>
                                      </p:cBhvr>
                                      <p:tavLst>
                                        <p:tav tm="0">
                                          <p:val>
                                            <p:strVal val="ppt_y"/>
                                          </p:val>
                                        </p:tav>
                                        <p:tav tm="100000">
                                          <p:val>
                                            <p:strVal val="1+ppt_h/2"/>
                                          </p:val>
                                        </p:tav>
                                      </p:tavLst>
                                    </p:anim>
                                    <p:set>
                                      <p:cBhvr>
                                        <p:cTn id="87" dur="1" fill="hold">
                                          <p:stCondLst>
                                            <p:cond delay="1999"/>
                                          </p:stCondLst>
                                        </p:cTn>
                                        <p:tgtEl>
                                          <p:spTgt spid="8"/>
                                        </p:tgtEl>
                                        <p:attrNameLst>
                                          <p:attrName>style.visibility</p:attrName>
                                        </p:attrNameLst>
                                      </p:cBhvr>
                                      <p:to>
                                        <p:strVal val="hidden"/>
                                      </p:to>
                                    </p:set>
                                  </p:childTnLst>
                                </p:cTn>
                              </p:par>
                              <p:par>
                                <p:cTn id="88" presetID="2" presetClass="exit" presetSubtype="12" fill="hold" nodeType="withEffect">
                                  <p:stCondLst>
                                    <p:cond delay="0"/>
                                  </p:stCondLst>
                                  <p:childTnLst>
                                    <p:anim calcmode="lin" valueType="num">
                                      <p:cBhvr additive="base">
                                        <p:cTn id="89" dur="2000"/>
                                        <p:tgtEl>
                                          <p:spTgt spid="9"/>
                                        </p:tgtEl>
                                        <p:attrNameLst>
                                          <p:attrName>ppt_x</p:attrName>
                                        </p:attrNameLst>
                                      </p:cBhvr>
                                      <p:tavLst>
                                        <p:tav tm="0">
                                          <p:val>
                                            <p:strVal val="ppt_x"/>
                                          </p:val>
                                        </p:tav>
                                        <p:tav tm="100000">
                                          <p:val>
                                            <p:strVal val="0-ppt_w/2"/>
                                          </p:val>
                                        </p:tav>
                                      </p:tavLst>
                                    </p:anim>
                                    <p:anim calcmode="lin" valueType="num">
                                      <p:cBhvr additive="base">
                                        <p:cTn id="90" dur="2000"/>
                                        <p:tgtEl>
                                          <p:spTgt spid="9"/>
                                        </p:tgtEl>
                                        <p:attrNameLst>
                                          <p:attrName>ppt_y</p:attrName>
                                        </p:attrNameLst>
                                      </p:cBhvr>
                                      <p:tavLst>
                                        <p:tav tm="0">
                                          <p:val>
                                            <p:strVal val="ppt_y"/>
                                          </p:val>
                                        </p:tav>
                                        <p:tav tm="100000">
                                          <p:val>
                                            <p:strVal val="1+ppt_h/2"/>
                                          </p:val>
                                        </p:tav>
                                      </p:tavLst>
                                    </p:anim>
                                    <p:set>
                                      <p:cBhvr>
                                        <p:cTn id="91" dur="1" fill="hold">
                                          <p:stCondLst>
                                            <p:cond delay="1999"/>
                                          </p:stCondLst>
                                        </p:cTn>
                                        <p:tgtEl>
                                          <p:spTgt spid="9"/>
                                        </p:tgtEl>
                                        <p:attrNameLst>
                                          <p:attrName>style.visibility</p:attrName>
                                        </p:attrNameLst>
                                      </p:cBhvr>
                                      <p:to>
                                        <p:strVal val="hidden"/>
                                      </p:to>
                                    </p:set>
                                  </p:childTnLst>
                                </p:cTn>
                              </p:par>
                              <p:par>
                                <p:cTn id="92" presetID="2" presetClass="exit" presetSubtype="12" fill="hold" nodeType="withEffect">
                                  <p:stCondLst>
                                    <p:cond delay="0"/>
                                  </p:stCondLst>
                                  <p:childTnLst>
                                    <p:anim calcmode="lin" valueType="num">
                                      <p:cBhvr additive="base">
                                        <p:cTn id="93" dur="2000"/>
                                        <p:tgtEl>
                                          <p:spTgt spid="10"/>
                                        </p:tgtEl>
                                        <p:attrNameLst>
                                          <p:attrName>ppt_x</p:attrName>
                                        </p:attrNameLst>
                                      </p:cBhvr>
                                      <p:tavLst>
                                        <p:tav tm="0">
                                          <p:val>
                                            <p:strVal val="ppt_x"/>
                                          </p:val>
                                        </p:tav>
                                        <p:tav tm="100000">
                                          <p:val>
                                            <p:strVal val="0-ppt_w/2"/>
                                          </p:val>
                                        </p:tav>
                                      </p:tavLst>
                                    </p:anim>
                                    <p:anim calcmode="lin" valueType="num">
                                      <p:cBhvr additive="base">
                                        <p:cTn id="94" dur="2000"/>
                                        <p:tgtEl>
                                          <p:spTgt spid="10"/>
                                        </p:tgtEl>
                                        <p:attrNameLst>
                                          <p:attrName>ppt_y</p:attrName>
                                        </p:attrNameLst>
                                      </p:cBhvr>
                                      <p:tavLst>
                                        <p:tav tm="0">
                                          <p:val>
                                            <p:strVal val="ppt_y"/>
                                          </p:val>
                                        </p:tav>
                                        <p:tav tm="100000">
                                          <p:val>
                                            <p:strVal val="1+ppt_h/2"/>
                                          </p:val>
                                        </p:tav>
                                      </p:tavLst>
                                    </p:anim>
                                    <p:set>
                                      <p:cBhvr>
                                        <p:cTn id="95" dur="1" fill="hold">
                                          <p:stCondLst>
                                            <p:cond delay="1999"/>
                                          </p:stCondLst>
                                        </p:cTn>
                                        <p:tgtEl>
                                          <p:spTgt spid="10"/>
                                        </p:tgtEl>
                                        <p:attrNameLst>
                                          <p:attrName>style.visibility</p:attrName>
                                        </p:attrNameLst>
                                      </p:cBhvr>
                                      <p:to>
                                        <p:strVal val="hidden"/>
                                      </p:to>
                                    </p:set>
                                  </p:childTnLst>
                                </p:cTn>
                              </p:par>
                              <p:par>
                                <p:cTn id="96" presetID="2" presetClass="exit" presetSubtype="12" fill="hold" nodeType="withEffect">
                                  <p:stCondLst>
                                    <p:cond delay="0"/>
                                  </p:stCondLst>
                                  <p:childTnLst>
                                    <p:anim calcmode="lin" valueType="num">
                                      <p:cBhvr additive="base">
                                        <p:cTn id="97" dur="2000"/>
                                        <p:tgtEl>
                                          <p:spTgt spid="11"/>
                                        </p:tgtEl>
                                        <p:attrNameLst>
                                          <p:attrName>ppt_x</p:attrName>
                                        </p:attrNameLst>
                                      </p:cBhvr>
                                      <p:tavLst>
                                        <p:tav tm="0">
                                          <p:val>
                                            <p:strVal val="ppt_x"/>
                                          </p:val>
                                        </p:tav>
                                        <p:tav tm="100000">
                                          <p:val>
                                            <p:strVal val="0-ppt_w/2"/>
                                          </p:val>
                                        </p:tav>
                                      </p:tavLst>
                                    </p:anim>
                                    <p:anim calcmode="lin" valueType="num">
                                      <p:cBhvr additive="base">
                                        <p:cTn id="98" dur="2000"/>
                                        <p:tgtEl>
                                          <p:spTgt spid="11"/>
                                        </p:tgtEl>
                                        <p:attrNameLst>
                                          <p:attrName>ppt_y</p:attrName>
                                        </p:attrNameLst>
                                      </p:cBhvr>
                                      <p:tavLst>
                                        <p:tav tm="0">
                                          <p:val>
                                            <p:strVal val="ppt_y"/>
                                          </p:val>
                                        </p:tav>
                                        <p:tav tm="100000">
                                          <p:val>
                                            <p:strVal val="1+ppt_h/2"/>
                                          </p:val>
                                        </p:tav>
                                      </p:tavLst>
                                    </p:anim>
                                    <p:set>
                                      <p:cBhvr>
                                        <p:cTn id="99" dur="1" fill="hold">
                                          <p:stCondLst>
                                            <p:cond delay="1999"/>
                                          </p:stCondLst>
                                        </p:cTn>
                                        <p:tgtEl>
                                          <p:spTgt spid="11"/>
                                        </p:tgtEl>
                                        <p:attrNameLst>
                                          <p:attrName>style.visibility</p:attrName>
                                        </p:attrNameLst>
                                      </p:cBhvr>
                                      <p:to>
                                        <p:strVal val="hidden"/>
                                      </p:to>
                                    </p:set>
                                  </p:childTnLst>
                                </p:cTn>
                              </p:par>
                              <p:par>
                                <p:cTn id="100" presetID="2" presetClass="exit" presetSubtype="12" fill="hold" nodeType="withEffect">
                                  <p:stCondLst>
                                    <p:cond delay="0"/>
                                  </p:stCondLst>
                                  <p:childTnLst>
                                    <p:anim calcmode="lin" valueType="num">
                                      <p:cBhvr additive="base">
                                        <p:cTn id="101" dur="2000"/>
                                        <p:tgtEl>
                                          <p:spTgt spid="12"/>
                                        </p:tgtEl>
                                        <p:attrNameLst>
                                          <p:attrName>ppt_x</p:attrName>
                                        </p:attrNameLst>
                                      </p:cBhvr>
                                      <p:tavLst>
                                        <p:tav tm="0">
                                          <p:val>
                                            <p:strVal val="ppt_x"/>
                                          </p:val>
                                        </p:tav>
                                        <p:tav tm="100000">
                                          <p:val>
                                            <p:strVal val="0-ppt_w/2"/>
                                          </p:val>
                                        </p:tav>
                                      </p:tavLst>
                                    </p:anim>
                                    <p:anim calcmode="lin" valueType="num">
                                      <p:cBhvr additive="base">
                                        <p:cTn id="102" dur="2000"/>
                                        <p:tgtEl>
                                          <p:spTgt spid="12"/>
                                        </p:tgtEl>
                                        <p:attrNameLst>
                                          <p:attrName>ppt_y</p:attrName>
                                        </p:attrNameLst>
                                      </p:cBhvr>
                                      <p:tavLst>
                                        <p:tav tm="0">
                                          <p:val>
                                            <p:strVal val="ppt_y"/>
                                          </p:val>
                                        </p:tav>
                                        <p:tav tm="100000">
                                          <p:val>
                                            <p:strVal val="1+ppt_h/2"/>
                                          </p:val>
                                        </p:tav>
                                      </p:tavLst>
                                    </p:anim>
                                    <p:set>
                                      <p:cBhvr>
                                        <p:cTn id="103" dur="1" fill="hold">
                                          <p:stCondLst>
                                            <p:cond delay="1999"/>
                                          </p:stCondLst>
                                        </p:cTn>
                                        <p:tgtEl>
                                          <p:spTgt spid="12"/>
                                        </p:tgtEl>
                                        <p:attrNameLst>
                                          <p:attrName>style.visibility</p:attrName>
                                        </p:attrNameLst>
                                      </p:cBhvr>
                                      <p:to>
                                        <p:strVal val="hidden"/>
                                      </p:to>
                                    </p:set>
                                  </p:childTnLst>
                                </p:cTn>
                              </p:par>
                              <p:par>
                                <p:cTn id="104" presetID="2" presetClass="exit" presetSubtype="12" fill="hold" nodeType="withEffect">
                                  <p:stCondLst>
                                    <p:cond delay="0"/>
                                  </p:stCondLst>
                                  <p:childTnLst>
                                    <p:anim calcmode="lin" valueType="num">
                                      <p:cBhvr additive="base">
                                        <p:cTn id="105" dur="2000"/>
                                        <p:tgtEl>
                                          <p:spTgt spid="13"/>
                                        </p:tgtEl>
                                        <p:attrNameLst>
                                          <p:attrName>ppt_x</p:attrName>
                                        </p:attrNameLst>
                                      </p:cBhvr>
                                      <p:tavLst>
                                        <p:tav tm="0">
                                          <p:val>
                                            <p:strVal val="ppt_x"/>
                                          </p:val>
                                        </p:tav>
                                        <p:tav tm="100000">
                                          <p:val>
                                            <p:strVal val="0-ppt_w/2"/>
                                          </p:val>
                                        </p:tav>
                                      </p:tavLst>
                                    </p:anim>
                                    <p:anim calcmode="lin" valueType="num">
                                      <p:cBhvr additive="base">
                                        <p:cTn id="106" dur="2000"/>
                                        <p:tgtEl>
                                          <p:spTgt spid="13"/>
                                        </p:tgtEl>
                                        <p:attrNameLst>
                                          <p:attrName>ppt_y</p:attrName>
                                        </p:attrNameLst>
                                      </p:cBhvr>
                                      <p:tavLst>
                                        <p:tav tm="0">
                                          <p:val>
                                            <p:strVal val="ppt_y"/>
                                          </p:val>
                                        </p:tav>
                                        <p:tav tm="100000">
                                          <p:val>
                                            <p:strVal val="1+ppt_h/2"/>
                                          </p:val>
                                        </p:tav>
                                      </p:tavLst>
                                    </p:anim>
                                    <p:set>
                                      <p:cBhvr>
                                        <p:cTn id="107" dur="1" fill="hold">
                                          <p:stCondLst>
                                            <p:cond delay="1999"/>
                                          </p:stCondLst>
                                        </p:cTn>
                                        <p:tgtEl>
                                          <p:spTgt spid="13"/>
                                        </p:tgtEl>
                                        <p:attrNameLst>
                                          <p:attrName>style.visibility</p:attrName>
                                        </p:attrNameLst>
                                      </p:cBhvr>
                                      <p:to>
                                        <p:strVal val="hidden"/>
                                      </p:to>
                                    </p:set>
                                  </p:childTnLst>
                                </p:cTn>
                              </p:par>
                              <p:par>
                                <p:cTn id="108" presetID="8" presetClass="emph" presetSubtype="0" autoRev="1" fill="hold" nodeType="withEffect">
                                  <p:stCondLst>
                                    <p:cond delay="0"/>
                                  </p:stCondLst>
                                  <p:childTnLst>
                                    <p:animRot by="-21600000">
                                      <p:cBhvr>
                                        <p:cTn id="109" dur="2000" fill="hold"/>
                                        <p:tgtEl>
                                          <p:spTgt spid="4"/>
                                        </p:tgtEl>
                                        <p:attrNameLst>
                                          <p:attrName>r</p:attrName>
                                        </p:attrNameLst>
                                      </p:cBhvr>
                                    </p:animRot>
                                  </p:childTnLst>
                                </p:cTn>
                              </p:par>
                              <p:par>
                                <p:cTn id="110" presetID="8" presetClass="emph" presetSubtype="0" autoRev="1" fill="hold" nodeType="withEffect">
                                  <p:stCondLst>
                                    <p:cond delay="0"/>
                                  </p:stCondLst>
                                  <p:childTnLst>
                                    <p:animRot by="-21600000">
                                      <p:cBhvr>
                                        <p:cTn id="111" dur="2000" fill="hold"/>
                                        <p:tgtEl>
                                          <p:spTgt spid="5"/>
                                        </p:tgtEl>
                                        <p:attrNameLst>
                                          <p:attrName>r</p:attrName>
                                        </p:attrNameLst>
                                      </p:cBhvr>
                                    </p:animRot>
                                  </p:childTnLst>
                                </p:cTn>
                              </p:par>
                              <p:par>
                                <p:cTn id="112" presetID="8" presetClass="emph" presetSubtype="0" autoRev="1" fill="hold" nodeType="withEffect">
                                  <p:stCondLst>
                                    <p:cond delay="0"/>
                                  </p:stCondLst>
                                  <p:childTnLst>
                                    <p:animRot by="-21600000">
                                      <p:cBhvr>
                                        <p:cTn id="113" dur="2000" fill="hold"/>
                                        <p:tgtEl>
                                          <p:spTgt spid="6"/>
                                        </p:tgtEl>
                                        <p:attrNameLst>
                                          <p:attrName>r</p:attrName>
                                        </p:attrNameLst>
                                      </p:cBhvr>
                                    </p:animRot>
                                  </p:childTnLst>
                                </p:cTn>
                              </p:par>
                              <p:par>
                                <p:cTn id="114" presetID="8" presetClass="emph" presetSubtype="0" autoRev="1" fill="hold" nodeType="withEffect">
                                  <p:stCondLst>
                                    <p:cond delay="0"/>
                                  </p:stCondLst>
                                  <p:childTnLst>
                                    <p:animRot by="-21600000">
                                      <p:cBhvr>
                                        <p:cTn id="115" dur="2000" fill="hold"/>
                                        <p:tgtEl>
                                          <p:spTgt spid="7"/>
                                        </p:tgtEl>
                                        <p:attrNameLst>
                                          <p:attrName>r</p:attrName>
                                        </p:attrNameLst>
                                      </p:cBhvr>
                                    </p:animRot>
                                  </p:childTnLst>
                                </p:cTn>
                              </p:par>
                              <p:par>
                                <p:cTn id="116" presetID="8" presetClass="emph" presetSubtype="0" autoRev="1" fill="hold" nodeType="withEffect">
                                  <p:stCondLst>
                                    <p:cond delay="0"/>
                                  </p:stCondLst>
                                  <p:childTnLst>
                                    <p:animRot by="-21600000">
                                      <p:cBhvr>
                                        <p:cTn id="117" dur="2000" fill="hold"/>
                                        <p:tgtEl>
                                          <p:spTgt spid="8"/>
                                        </p:tgtEl>
                                        <p:attrNameLst>
                                          <p:attrName>r</p:attrName>
                                        </p:attrNameLst>
                                      </p:cBhvr>
                                    </p:animRot>
                                  </p:childTnLst>
                                </p:cTn>
                              </p:par>
                              <p:par>
                                <p:cTn id="118" presetID="8" presetClass="emph" presetSubtype="0" autoRev="1" fill="hold" nodeType="withEffect">
                                  <p:stCondLst>
                                    <p:cond delay="0"/>
                                  </p:stCondLst>
                                  <p:childTnLst>
                                    <p:animRot by="-21600000">
                                      <p:cBhvr>
                                        <p:cTn id="119" dur="2000" fill="hold"/>
                                        <p:tgtEl>
                                          <p:spTgt spid="9"/>
                                        </p:tgtEl>
                                        <p:attrNameLst>
                                          <p:attrName>r</p:attrName>
                                        </p:attrNameLst>
                                      </p:cBhvr>
                                    </p:animRot>
                                  </p:childTnLst>
                                </p:cTn>
                              </p:par>
                              <p:par>
                                <p:cTn id="120" presetID="8" presetClass="emph" presetSubtype="0" autoRev="1" fill="hold" nodeType="withEffect">
                                  <p:stCondLst>
                                    <p:cond delay="0"/>
                                  </p:stCondLst>
                                  <p:childTnLst>
                                    <p:animRot by="-21600000">
                                      <p:cBhvr>
                                        <p:cTn id="121" dur="2000" fill="hold"/>
                                        <p:tgtEl>
                                          <p:spTgt spid="10"/>
                                        </p:tgtEl>
                                        <p:attrNameLst>
                                          <p:attrName>r</p:attrName>
                                        </p:attrNameLst>
                                      </p:cBhvr>
                                    </p:animRot>
                                  </p:childTnLst>
                                </p:cTn>
                              </p:par>
                              <p:par>
                                <p:cTn id="122" presetID="8" presetClass="emph" presetSubtype="0" autoRev="1" fill="hold" nodeType="withEffect">
                                  <p:stCondLst>
                                    <p:cond delay="0"/>
                                  </p:stCondLst>
                                  <p:childTnLst>
                                    <p:animRot by="-21600000">
                                      <p:cBhvr>
                                        <p:cTn id="123" dur="2000" fill="hold"/>
                                        <p:tgtEl>
                                          <p:spTgt spid="11"/>
                                        </p:tgtEl>
                                        <p:attrNameLst>
                                          <p:attrName>r</p:attrName>
                                        </p:attrNameLst>
                                      </p:cBhvr>
                                    </p:animRot>
                                  </p:childTnLst>
                                </p:cTn>
                              </p:par>
                              <p:par>
                                <p:cTn id="124" presetID="8" presetClass="emph" presetSubtype="0" autoRev="1" fill="hold" nodeType="withEffect">
                                  <p:stCondLst>
                                    <p:cond delay="0"/>
                                  </p:stCondLst>
                                  <p:childTnLst>
                                    <p:animRot by="-21600000">
                                      <p:cBhvr>
                                        <p:cTn id="125" dur="2000" fill="hold"/>
                                        <p:tgtEl>
                                          <p:spTgt spid="12"/>
                                        </p:tgtEl>
                                        <p:attrNameLst>
                                          <p:attrName>r</p:attrName>
                                        </p:attrNameLst>
                                      </p:cBhvr>
                                    </p:animRot>
                                  </p:childTnLst>
                                </p:cTn>
                              </p:par>
                              <p:par>
                                <p:cTn id="126" presetID="8" presetClass="emph" presetSubtype="0" autoRev="1" fill="hold" nodeType="withEffect">
                                  <p:stCondLst>
                                    <p:cond delay="0"/>
                                  </p:stCondLst>
                                  <p:childTnLst>
                                    <p:animRot by="-21600000">
                                      <p:cBhvr>
                                        <p:cTn id="127" dur="2000" fill="hold"/>
                                        <p:tgtEl>
                                          <p:spTgt spid="13"/>
                                        </p:tgtEl>
                                        <p:attrNameLst>
                                          <p:attrName>r</p:attrName>
                                        </p:attrNameLst>
                                      </p:cBhvr>
                                    </p:animRot>
                                  </p:childTnLst>
                                </p:cTn>
                              </p:par>
                              <p:par>
                                <p:cTn id="128" presetID="2" presetClass="entr" presetSubtype="3" fill="hold" nodeType="withEffect">
                                  <p:stCondLst>
                                    <p:cond delay="0"/>
                                  </p:stCondLst>
                                  <p:childTnLst>
                                    <p:set>
                                      <p:cBhvr>
                                        <p:cTn id="129" dur="1" fill="hold">
                                          <p:stCondLst>
                                            <p:cond delay="0"/>
                                          </p:stCondLst>
                                        </p:cTn>
                                        <p:tgtEl>
                                          <p:spTgt spid="2"/>
                                        </p:tgtEl>
                                        <p:attrNameLst>
                                          <p:attrName>style.visibility</p:attrName>
                                        </p:attrNameLst>
                                      </p:cBhvr>
                                      <p:to>
                                        <p:strVal val="visible"/>
                                      </p:to>
                                    </p:set>
                                    <p:anim calcmode="lin" valueType="num">
                                      <p:cBhvr additive="base">
                                        <p:cTn id="130" dur="2000" fill="hold"/>
                                        <p:tgtEl>
                                          <p:spTgt spid="2"/>
                                        </p:tgtEl>
                                        <p:attrNameLst>
                                          <p:attrName>ppt_x</p:attrName>
                                        </p:attrNameLst>
                                      </p:cBhvr>
                                      <p:tavLst>
                                        <p:tav tm="0">
                                          <p:val>
                                            <p:strVal val="1+#ppt_w/2"/>
                                          </p:val>
                                        </p:tav>
                                        <p:tav tm="100000">
                                          <p:val>
                                            <p:strVal val="#ppt_x"/>
                                          </p:val>
                                        </p:tav>
                                      </p:tavLst>
                                    </p:anim>
                                    <p:anim calcmode="lin" valueType="num">
                                      <p:cBhvr additive="base">
                                        <p:cTn id="131" dur="2000" fill="hold"/>
                                        <p:tgtEl>
                                          <p:spTgt spid="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9900"/>
            </a:gs>
            <a:gs pos="30000">
              <a:srgbClr val="D49E6C"/>
            </a:gs>
            <a:gs pos="70000">
              <a:srgbClr val="A65528"/>
            </a:gs>
            <a:gs pos="100000">
              <a:srgbClr val="663012"/>
            </a:gs>
          </a:gsLst>
          <a:lin ang="0" scaled="1"/>
          <a:tileRect/>
        </a:gradFill>
        <a:effectLst/>
      </p:bgPr>
    </p:bg>
    <p:spTree>
      <p:nvGrpSpPr>
        <p:cNvPr id="1" name=""/>
        <p:cNvGrpSpPr/>
        <p:nvPr/>
      </p:nvGrpSpPr>
      <p:grpSpPr>
        <a:xfrm>
          <a:off x="0" y="0"/>
          <a:ext cx="0" cy="0"/>
          <a:chOff x="0" y="0"/>
          <a:chExt cx="0" cy="0"/>
        </a:xfrm>
      </p:grpSpPr>
      <p:pic>
        <p:nvPicPr>
          <p:cNvPr id="2" name="1 Imagen" descr="tapeta41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363461.png"/>
          <p:cNvPicPr>
            <a:picLocks noChangeAspect="1"/>
          </p:cNvPicPr>
          <p:nvPr/>
        </p:nvPicPr>
        <p:blipFill>
          <a:blip r:embed="rId3" cstate="print">
            <a:lum contrast="40000"/>
          </a:blip>
          <a:stretch>
            <a:fillRect/>
          </a:stretch>
        </p:blipFill>
        <p:spPr>
          <a:xfrm>
            <a:off x="0" y="0"/>
            <a:ext cx="685324" cy="671672"/>
          </a:xfrm>
          <a:prstGeom prst="rect">
            <a:avLst/>
          </a:prstGeom>
        </p:spPr>
      </p:pic>
      <p:pic>
        <p:nvPicPr>
          <p:cNvPr id="5" name="4 Imagen" descr="363461.png"/>
          <p:cNvPicPr>
            <a:picLocks noChangeAspect="1"/>
          </p:cNvPicPr>
          <p:nvPr/>
        </p:nvPicPr>
        <p:blipFill>
          <a:blip r:embed="rId3" cstate="print">
            <a:lum contrast="40000"/>
          </a:blip>
          <a:stretch>
            <a:fillRect/>
          </a:stretch>
        </p:blipFill>
        <p:spPr>
          <a:xfrm>
            <a:off x="0" y="4471828"/>
            <a:ext cx="685324" cy="671672"/>
          </a:xfrm>
          <a:prstGeom prst="rect">
            <a:avLst/>
          </a:prstGeom>
        </p:spPr>
      </p:pic>
      <p:pic>
        <p:nvPicPr>
          <p:cNvPr id="6" name="5 Imagen" descr="363461.png"/>
          <p:cNvPicPr>
            <a:picLocks noChangeAspect="1"/>
          </p:cNvPicPr>
          <p:nvPr/>
        </p:nvPicPr>
        <p:blipFill>
          <a:blip r:embed="rId3" cstate="print">
            <a:lum bright="-30000" contrast="40000"/>
          </a:blip>
          <a:stretch>
            <a:fillRect/>
          </a:stretch>
        </p:blipFill>
        <p:spPr>
          <a:xfrm>
            <a:off x="8458676" y="1857370"/>
            <a:ext cx="685324" cy="671672"/>
          </a:xfrm>
          <a:prstGeom prst="rect">
            <a:avLst/>
          </a:prstGeom>
        </p:spPr>
      </p:pic>
      <p:pic>
        <p:nvPicPr>
          <p:cNvPr id="7" name="6 Imagen" descr="363461.png"/>
          <p:cNvPicPr>
            <a:picLocks noChangeAspect="1"/>
          </p:cNvPicPr>
          <p:nvPr/>
        </p:nvPicPr>
        <p:blipFill>
          <a:blip r:embed="rId3" cstate="print">
            <a:lum bright="-30000" contrast="40000"/>
          </a:blip>
          <a:stretch>
            <a:fillRect/>
          </a:stretch>
        </p:blipFill>
        <p:spPr>
          <a:xfrm>
            <a:off x="8458676" y="2571750"/>
            <a:ext cx="685324" cy="671672"/>
          </a:xfrm>
          <a:prstGeom prst="rect">
            <a:avLst/>
          </a:prstGeom>
        </p:spPr>
      </p:pic>
      <p:pic>
        <p:nvPicPr>
          <p:cNvPr id="8" name="7 Imagen" descr="363461.png"/>
          <p:cNvPicPr>
            <a:picLocks noChangeAspect="1"/>
          </p:cNvPicPr>
          <p:nvPr/>
        </p:nvPicPr>
        <p:blipFill>
          <a:blip r:embed="rId3" cstate="print">
            <a:lum bright="-30000" contrast="40000"/>
          </a:blip>
          <a:stretch>
            <a:fillRect/>
          </a:stretch>
        </p:blipFill>
        <p:spPr>
          <a:xfrm>
            <a:off x="785786" y="500048"/>
            <a:ext cx="685324" cy="671672"/>
          </a:xfrm>
          <a:prstGeom prst="rect">
            <a:avLst/>
          </a:prstGeom>
        </p:spPr>
      </p:pic>
      <p:pic>
        <p:nvPicPr>
          <p:cNvPr id="9" name="8 Imagen" descr="363461.png"/>
          <p:cNvPicPr>
            <a:picLocks noChangeAspect="1"/>
          </p:cNvPicPr>
          <p:nvPr/>
        </p:nvPicPr>
        <p:blipFill>
          <a:blip r:embed="rId3" cstate="print">
            <a:lum bright="-30000" contrast="40000"/>
          </a:blip>
          <a:stretch>
            <a:fillRect/>
          </a:stretch>
        </p:blipFill>
        <p:spPr>
          <a:xfrm>
            <a:off x="785786" y="3929072"/>
            <a:ext cx="685324" cy="671672"/>
          </a:xfrm>
          <a:prstGeom prst="rect">
            <a:avLst/>
          </a:prstGeom>
        </p:spPr>
      </p:pic>
      <p:pic>
        <p:nvPicPr>
          <p:cNvPr id="10" name="9 Imagen" descr="363461.png"/>
          <p:cNvPicPr>
            <a:picLocks noChangeAspect="1"/>
          </p:cNvPicPr>
          <p:nvPr/>
        </p:nvPicPr>
        <p:blipFill>
          <a:blip r:embed="rId3" cstate="print">
            <a:lum contrast="40000"/>
          </a:blip>
          <a:stretch>
            <a:fillRect/>
          </a:stretch>
        </p:blipFill>
        <p:spPr>
          <a:xfrm>
            <a:off x="1714480" y="857238"/>
            <a:ext cx="685324" cy="671672"/>
          </a:xfrm>
          <a:prstGeom prst="rect">
            <a:avLst/>
          </a:prstGeom>
        </p:spPr>
      </p:pic>
      <p:pic>
        <p:nvPicPr>
          <p:cNvPr id="11" name="10 Imagen" descr="363461.png"/>
          <p:cNvPicPr>
            <a:picLocks noChangeAspect="1"/>
          </p:cNvPicPr>
          <p:nvPr/>
        </p:nvPicPr>
        <p:blipFill>
          <a:blip r:embed="rId3" cstate="print">
            <a:lum contrast="40000"/>
          </a:blip>
          <a:stretch>
            <a:fillRect/>
          </a:stretch>
        </p:blipFill>
        <p:spPr>
          <a:xfrm>
            <a:off x="1643042" y="3500444"/>
            <a:ext cx="685324" cy="671672"/>
          </a:xfrm>
          <a:prstGeom prst="rect">
            <a:avLst/>
          </a:prstGeom>
        </p:spPr>
      </p:pic>
      <p:pic>
        <p:nvPicPr>
          <p:cNvPr id="12" name="11 Imagen" descr="363461.png"/>
          <p:cNvPicPr>
            <a:picLocks noChangeAspect="1"/>
          </p:cNvPicPr>
          <p:nvPr/>
        </p:nvPicPr>
        <p:blipFill>
          <a:blip r:embed="rId3" cstate="print">
            <a:lum bright="-30000" contrast="40000"/>
          </a:blip>
          <a:stretch>
            <a:fillRect/>
          </a:stretch>
        </p:blipFill>
        <p:spPr>
          <a:xfrm>
            <a:off x="2500298" y="1142990"/>
            <a:ext cx="685324" cy="671672"/>
          </a:xfrm>
          <a:prstGeom prst="rect">
            <a:avLst/>
          </a:prstGeom>
        </p:spPr>
      </p:pic>
      <p:pic>
        <p:nvPicPr>
          <p:cNvPr id="13" name="12 Imagen" descr="363461.png"/>
          <p:cNvPicPr>
            <a:picLocks noChangeAspect="1"/>
          </p:cNvPicPr>
          <p:nvPr/>
        </p:nvPicPr>
        <p:blipFill>
          <a:blip r:embed="rId3" cstate="print">
            <a:lum bright="-30000" contrast="40000"/>
          </a:blip>
          <a:stretch>
            <a:fillRect/>
          </a:stretch>
        </p:blipFill>
        <p:spPr>
          <a:xfrm>
            <a:off x="2500298" y="3143254"/>
            <a:ext cx="685324" cy="671672"/>
          </a:xfrm>
          <a:prstGeom prst="rect">
            <a:avLst/>
          </a:prstGeom>
        </p:spPr>
      </p:pic>
      <p:pic>
        <p:nvPicPr>
          <p:cNvPr id="14" name="13 Imagen" descr="363461.png"/>
          <p:cNvPicPr>
            <a:picLocks noChangeAspect="1"/>
          </p:cNvPicPr>
          <p:nvPr/>
        </p:nvPicPr>
        <p:blipFill>
          <a:blip r:embed="rId3" cstate="print">
            <a:lum contrast="40000"/>
          </a:blip>
          <a:stretch>
            <a:fillRect/>
          </a:stretch>
        </p:blipFill>
        <p:spPr>
          <a:xfrm>
            <a:off x="3286116" y="1428742"/>
            <a:ext cx="685324" cy="671672"/>
          </a:xfrm>
          <a:prstGeom prst="rect">
            <a:avLst/>
          </a:prstGeom>
        </p:spPr>
      </p:pic>
      <p:pic>
        <p:nvPicPr>
          <p:cNvPr id="15" name="14 Imagen" descr="363461.png"/>
          <p:cNvPicPr>
            <a:picLocks noChangeAspect="1"/>
          </p:cNvPicPr>
          <p:nvPr/>
        </p:nvPicPr>
        <p:blipFill>
          <a:blip r:embed="rId3" cstate="print">
            <a:lum contrast="40000"/>
          </a:blip>
          <a:stretch>
            <a:fillRect/>
          </a:stretch>
        </p:blipFill>
        <p:spPr>
          <a:xfrm>
            <a:off x="3286116" y="2857502"/>
            <a:ext cx="685324" cy="671672"/>
          </a:xfrm>
          <a:prstGeom prst="rect">
            <a:avLst/>
          </a:prstGeom>
        </p:spPr>
      </p:pic>
      <p:pic>
        <p:nvPicPr>
          <p:cNvPr id="16" name="15 Imagen" descr="363461.png"/>
          <p:cNvPicPr>
            <a:picLocks noChangeAspect="1"/>
          </p:cNvPicPr>
          <p:nvPr/>
        </p:nvPicPr>
        <p:blipFill>
          <a:blip r:embed="rId3" cstate="print">
            <a:lum bright="-30000" contrast="40000"/>
          </a:blip>
          <a:stretch>
            <a:fillRect/>
          </a:stretch>
        </p:blipFill>
        <p:spPr>
          <a:xfrm>
            <a:off x="4071934" y="1643056"/>
            <a:ext cx="685324" cy="671672"/>
          </a:xfrm>
          <a:prstGeom prst="rect">
            <a:avLst/>
          </a:prstGeom>
        </p:spPr>
      </p:pic>
      <p:pic>
        <p:nvPicPr>
          <p:cNvPr id="17" name="16 Imagen" descr="363461.png"/>
          <p:cNvPicPr>
            <a:picLocks noChangeAspect="1"/>
          </p:cNvPicPr>
          <p:nvPr/>
        </p:nvPicPr>
        <p:blipFill>
          <a:blip r:embed="rId3" cstate="print">
            <a:lum bright="-30000" contrast="40000"/>
          </a:blip>
          <a:stretch>
            <a:fillRect/>
          </a:stretch>
        </p:blipFill>
        <p:spPr>
          <a:xfrm>
            <a:off x="4071934" y="2500312"/>
            <a:ext cx="685324" cy="671672"/>
          </a:xfrm>
          <a:prstGeom prst="rect">
            <a:avLst/>
          </a:prstGeom>
        </p:spPr>
      </p:pic>
      <p:pic>
        <p:nvPicPr>
          <p:cNvPr id="18" name="17 Imagen" descr="363461.png"/>
          <p:cNvPicPr>
            <a:picLocks noChangeAspect="1"/>
          </p:cNvPicPr>
          <p:nvPr/>
        </p:nvPicPr>
        <p:blipFill>
          <a:blip r:embed="rId3" cstate="print">
            <a:lum contrast="40000"/>
          </a:blip>
          <a:stretch>
            <a:fillRect/>
          </a:stretch>
        </p:blipFill>
        <p:spPr>
          <a:xfrm>
            <a:off x="4929190" y="1785932"/>
            <a:ext cx="685324" cy="671672"/>
          </a:xfrm>
          <a:prstGeom prst="rect">
            <a:avLst/>
          </a:prstGeom>
        </p:spPr>
      </p:pic>
      <p:pic>
        <p:nvPicPr>
          <p:cNvPr id="19" name="18 Imagen" descr="363461.png"/>
          <p:cNvPicPr>
            <a:picLocks noChangeAspect="1"/>
          </p:cNvPicPr>
          <p:nvPr/>
        </p:nvPicPr>
        <p:blipFill>
          <a:blip r:embed="rId3" cstate="print">
            <a:lum contrast="40000"/>
          </a:blip>
          <a:stretch>
            <a:fillRect/>
          </a:stretch>
        </p:blipFill>
        <p:spPr>
          <a:xfrm>
            <a:off x="4929190" y="2428874"/>
            <a:ext cx="685324" cy="671672"/>
          </a:xfrm>
          <a:prstGeom prst="rect">
            <a:avLst/>
          </a:prstGeom>
        </p:spPr>
      </p:pic>
      <p:pic>
        <p:nvPicPr>
          <p:cNvPr id="20" name="19 Imagen" descr="363461.png"/>
          <p:cNvPicPr>
            <a:picLocks noChangeAspect="1"/>
          </p:cNvPicPr>
          <p:nvPr/>
        </p:nvPicPr>
        <p:blipFill>
          <a:blip r:embed="rId3" cstate="print">
            <a:lum bright="-30000" contrast="40000"/>
          </a:blip>
          <a:stretch>
            <a:fillRect/>
          </a:stretch>
        </p:blipFill>
        <p:spPr>
          <a:xfrm>
            <a:off x="5715008" y="1785932"/>
            <a:ext cx="685324" cy="671672"/>
          </a:xfrm>
          <a:prstGeom prst="rect">
            <a:avLst/>
          </a:prstGeom>
        </p:spPr>
      </p:pic>
      <p:pic>
        <p:nvPicPr>
          <p:cNvPr id="21" name="20 Imagen" descr="363461.png"/>
          <p:cNvPicPr>
            <a:picLocks noChangeAspect="1"/>
          </p:cNvPicPr>
          <p:nvPr/>
        </p:nvPicPr>
        <p:blipFill>
          <a:blip r:embed="rId3" cstate="print">
            <a:lum bright="-30000" contrast="40000"/>
          </a:blip>
          <a:stretch>
            <a:fillRect/>
          </a:stretch>
        </p:blipFill>
        <p:spPr>
          <a:xfrm>
            <a:off x="5715008" y="2428874"/>
            <a:ext cx="685324" cy="671672"/>
          </a:xfrm>
          <a:prstGeom prst="rect">
            <a:avLst/>
          </a:prstGeom>
        </p:spPr>
      </p:pic>
      <p:pic>
        <p:nvPicPr>
          <p:cNvPr id="22" name="21 Imagen" descr="363461.png"/>
          <p:cNvPicPr>
            <a:picLocks noChangeAspect="1"/>
          </p:cNvPicPr>
          <p:nvPr/>
        </p:nvPicPr>
        <p:blipFill>
          <a:blip r:embed="rId3" cstate="print">
            <a:lum contrast="40000"/>
          </a:blip>
          <a:stretch>
            <a:fillRect/>
          </a:stretch>
        </p:blipFill>
        <p:spPr>
          <a:xfrm>
            <a:off x="6500826" y="1785932"/>
            <a:ext cx="685324" cy="671672"/>
          </a:xfrm>
          <a:prstGeom prst="rect">
            <a:avLst/>
          </a:prstGeom>
        </p:spPr>
      </p:pic>
      <p:pic>
        <p:nvPicPr>
          <p:cNvPr id="23" name="22 Imagen" descr="363461.png"/>
          <p:cNvPicPr>
            <a:picLocks noChangeAspect="1"/>
          </p:cNvPicPr>
          <p:nvPr/>
        </p:nvPicPr>
        <p:blipFill>
          <a:blip r:embed="rId3" cstate="print">
            <a:lum contrast="40000"/>
          </a:blip>
          <a:stretch>
            <a:fillRect/>
          </a:stretch>
        </p:blipFill>
        <p:spPr>
          <a:xfrm>
            <a:off x="6500826" y="2500312"/>
            <a:ext cx="685324" cy="671672"/>
          </a:xfrm>
          <a:prstGeom prst="rect">
            <a:avLst/>
          </a:prstGeom>
        </p:spPr>
      </p:pic>
      <p:pic>
        <p:nvPicPr>
          <p:cNvPr id="24" name="23 Imagen" descr="363461.png"/>
          <p:cNvPicPr>
            <a:picLocks noChangeAspect="1"/>
          </p:cNvPicPr>
          <p:nvPr/>
        </p:nvPicPr>
        <p:blipFill>
          <a:blip r:embed="rId3" cstate="print">
            <a:lum bright="-30000" contrast="40000"/>
          </a:blip>
          <a:stretch>
            <a:fillRect/>
          </a:stretch>
        </p:blipFill>
        <p:spPr>
          <a:xfrm>
            <a:off x="7143768" y="1857370"/>
            <a:ext cx="685324" cy="671672"/>
          </a:xfrm>
          <a:prstGeom prst="rect">
            <a:avLst/>
          </a:prstGeom>
        </p:spPr>
      </p:pic>
      <p:pic>
        <p:nvPicPr>
          <p:cNvPr id="25" name="24 Imagen" descr="363461.png"/>
          <p:cNvPicPr>
            <a:picLocks noChangeAspect="1"/>
          </p:cNvPicPr>
          <p:nvPr/>
        </p:nvPicPr>
        <p:blipFill>
          <a:blip r:embed="rId3" cstate="print">
            <a:lum bright="-30000" contrast="40000"/>
          </a:blip>
          <a:stretch>
            <a:fillRect/>
          </a:stretch>
        </p:blipFill>
        <p:spPr>
          <a:xfrm>
            <a:off x="7143768" y="2500312"/>
            <a:ext cx="685324" cy="671672"/>
          </a:xfrm>
          <a:prstGeom prst="rect">
            <a:avLst/>
          </a:prstGeom>
        </p:spPr>
      </p:pic>
      <p:pic>
        <p:nvPicPr>
          <p:cNvPr id="26" name="25 Imagen" descr="363461.png"/>
          <p:cNvPicPr>
            <a:picLocks noChangeAspect="1"/>
          </p:cNvPicPr>
          <p:nvPr/>
        </p:nvPicPr>
        <p:blipFill>
          <a:blip r:embed="rId3" cstate="print">
            <a:lum contrast="40000"/>
          </a:blip>
          <a:stretch>
            <a:fillRect/>
          </a:stretch>
        </p:blipFill>
        <p:spPr>
          <a:xfrm>
            <a:off x="7786710" y="1857370"/>
            <a:ext cx="685324" cy="671672"/>
          </a:xfrm>
          <a:prstGeom prst="rect">
            <a:avLst/>
          </a:prstGeom>
        </p:spPr>
      </p:pic>
      <p:pic>
        <p:nvPicPr>
          <p:cNvPr id="27" name="26 Imagen" descr="363461.png"/>
          <p:cNvPicPr>
            <a:picLocks noChangeAspect="1"/>
          </p:cNvPicPr>
          <p:nvPr/>
        </p:nvPicPr>
        <p:blipFill>
          <a:blip r:embed="rId3" cstate="print">
            <a:lum contrast="40000"/>
          </a:blip>
          <a:stretch>
            <a:fillRect/>
          </a:stretch>
        </p:blipFill>
        <p:spPr>
          <a:xfrm>
            <a:off x="7786710" y="2500312"/>
            <a:ext cx="685324" cy="671672"/>
          </a:xfrm>
          <a:prstGeom prst="rect">
            <a:avLst/>
          </a:prstGeom>
        </p:spPr>
      </p:pic>
      <p:sp>
        <p:nvSpPr>
          <p:cNvPr id="28" name="27 Rectángulo"/>
          <p:cNvSpPr/>
          <p:nvPr/>
        </p:nvSpPr>
        <p:spPr>
          <a:xfrm>
            <a:off x="-642974" y="-500084"/>
            <a:ext cx="10215634" cy="6072230"/>
          </a:xfrm>
          <a:prstGeom prst="rect">
            <a:avLst/>
          </a:prstGeom>
          <a:gradFill flip="none" rotWithShape="1">
            <a:gsLst>
              <a:gs pos="47000">
                <a:srgbClr val="FFF200"/>
              </a:gs>
              <a:gs pos="45000">
                <a:srgbClr val="FF7A00"/>
              </a:gs>
              <a:gs pos="70000">
                <a:srgbClr val="FF0300"/>
              </a:gs>
              <a:gs pos="100000">
                <a:srgbClr val="4D0808"/>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8"/>
                                        </p:tgtEl>
                                        <p:attrNameLst>
                                          <p:attrName>style.visibility</p:attrName>
                                        </p:attrNameLst>
                                      </p:cBhvr>
                                      <p:to>
                                        <p:strVal val="hidden"/>
                                      </p:to>
                                    </p:set>
                                  </p:childTnLst>
                                </p:cTn>
                              </p:par>
                              <p:par>
                                <p:cTn id="7" presetID="2" presetClass="entr" presetSubtype="12"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0-#ppt_w/2"/>
                                          </p:val>
                                        </p:tav>
                                        <p:tav tm="100000">
                                          <p:val>
                                            <p:strVal val="#ppt_x"/>
                                          </p:val>
                                        </p:tav>
                                      </p:tavLst>
                                    </p:anim>
                                    <p:anim calcmode="lin" valueType="num">
                                      <p:cBhvr additive="base">
                                        <p:cTn id="10" dur="2000" fill="hold"/>
                                        <p:tgtEl>
                                          <p:spTgt spid="5"/>
                                        </p:tgtEl>
                                        <p:attrNameLst>
                                          <p:attrName>ppt_y</p:attrName>
                                        </p:attrNameLst>
                                      </p:cBhvr>
                                      <p:tavLst>
                                        <p:tav tm="0">
                                          <p:val>
                                            <p:strVal val="1+#ppt_h/2"/>
                                          </p:val>
                                        </p:tav>
                                        <p:tav tm="100000">
                                          <p:val>
                                            <p:strVal val="#ppt_y"/>
                                          </p:val>
                                        </p:tav>
                                      </p:tavLst>
                                    </p:anim>
                                  </p:childTnLst>
                                </p:cTn>
                              </p:par>
                              <p:par>
                                <p:cTn id="11" presetID="2" presetClass="entr" presetSubtype="12"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2000" fill="hold"/>
                                        <p:tgtEl>
                                          <p:spTgt spid="7"/>
                                        </p:tgtEl>
                                        <p:attrNameLst>
                                          <p:attrName>ppt_x</p:attrName>
                                        </p:attrNameLst>
                                      </p:cBhvr>
                                      <p:tavLst>
                                        <p:tav tm="0">
                                          <p:val>
                                            <p:strVal val="0-#ppt_w/2"/>
                                          </p:val>
                                        </p:tav>
                                        <p:tav tm="100000">
                                          <p:val>
                                            <p:strVal val="#ppt_x"/>
                                          </p:val>
                                        </p:tav>
                                      </p:tavLst>
                                    </p:anim>
                                    <p:anim calcmode="lin" valueType="num">
                                      <p:cBhvr additive="base">
                                        <p:cTn id="14" dur="2000" fill="hold"/>
                                        <p:tgtEl>
                                          <p:spTgt spid="7"/>
                                        </p:tgtEl>
                                        <p:attrNameLst>
                                          <p:attrName>ppt_y</p:attrName>
                                        </p:attrNameLst>
                                      </p:cBhvr>
                                      <p:tavLst>
                                        <p:tav tm="0">
                                          <p:val>
                                            <p:strVal val="1+#ppt_h/2"/>
                                          </p:val>
                                        </p:tav>
                                        <p:tav tm="100000">
                                          <p:val>
                                            <p:strVal val="#ppt_y"/>
                                          </p:val>
                                        </p:tav>
                                      </p:tavLst>
                                    </p:anim>
                                  </p:childTnLst>
                                </p:cTn>
                              </p:par>
                              <p:par>
                                <p:cTn id="15" presetID="2" presetClass="entr" presetSubtype="12" fill="hold"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2000" fill="hold"/>
                                        <p:tgtEl>
                                          <p:spTgt spid="9"/>
                                        </p:tgtEl>
                                        <p:attrNameLst>
                                          <p:attrName>ppt_x</p:attrName>
                                        </p:attrNameLst>
                                      </p:cBhvr>
                                      <p:tavLst>
                                        <p:tav tm="0">
                                          <p:val>
                                            <p:strVal val="0-#ppt_w/2"/>
                                          </p:val>
                                        </p:tav>
                                        <p:tav tm="100000">
                                          <p:val>
                                            <p:strVal val="#ppt_x"/>
                                          </p:val>
                                        </p:tav>
                                      </p:tavLst>
                                    </p:anim>
                                    <p:anim calcmode="lin" valueType="num">
                                      <p:cBhvr additive="base">
                                        <p:cTn id="18" dur="2000" fill="hold"/>
                                        <p:tgtEl>
                                          <p:spTgt spid="9"/>
                                        </p:tgtEl>
                                        <p:attrNameLst>
                                          <p:attrName>ppt_y</p:attrName>
                                        </p:attrNameLst>
                                      </p:cBhvr>
                                      <p:tavLst>
                                        <p:tav tm="0">
                                          <p:val>
                                            <p:strVal val="1+#ppt_h/2"/>
                                          </p:val>
                                        </p:tav>
                                        <p:tav tm="100000">
                                          <p:val>
                                            <p:strVal val="#ppt_y"/>
                                          </p:val>
                                        </p:tav>
                                      </p:tavLst>
                                    </p:anim>
                                  </p:childTnLst>
                                </p:cTn>
                              </p:par>
                              <p:par>
                                <p:cTn id="19" presetID="2" presetClass="entr" presetSubtype="12" fill="hold" nodeType="with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additive="base">
                                        <p:cTn id="21" dur="2000" fill="hold"/>
                                        <p:tgtEl>
                                          <p:spTgt spid="11"/>
                                        </p:tgtEl>
                                        <p:attrNameLst>
                                          <p:attrName>ppt_x</p:attrName>
                                        </p:attrNameLst>
                                      </p:cBhvr>
                                      <p:tavLst>
                                        <p:tav tm="0">
                                          <p:val>
                                            <p:strVal val="0-#ppt_w/2"/>
                                          </p:val>
                                        </p:tav>
                                        <p:tav tm="100000">
                                          <p:val>
                                            <p:strVal val="#ppt_x"/>
                                          </p:val>
                                        </p:tav>
                                      </p:tavLst>
                                    </p:anim>
                                    <p:anim calcmode="lin" valueType="num">
                                      <p:cBhvr additive="base">
                                        <p:cTn id="22" dur="2000" fill="hold"/>
                                        <p:tgtEl>
                                          <p:spTgt spid="11"/>
                                        </p:tgtEl>
                                        <p:attrNameLst>
                                          <p:attrName>ppt_y</p:attrName>
                                        </p:attrNameLst>
                                      </p:cBhvr>
                                      <p:tavLst>
                                        <p:tav tm="0">
                                          <p:val>
                                            <p:strVal val="1+#ppt_h/2"/>
                                          </p:val>
                                        </p:tav>
                                        <p:tav tm="100000">
                                          <p:val>
                                            <p:strVal val="#ppt_y"/>
                                          </p:val>
                                        </p:tav>
                                      </p:tavLst>
                                    </p:anim>
                                  </p:childTnLst>
                                </p:cTn>
                              </p:par>
                              <p:par>
                                <p:cTn id="23" presetID="2" presetClass="entr" presetSubtype="12" fill="hold" nodeType="with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additive="base">
                                        <p:cTn id="25" dur="2000" fill="hold"/>
                                        <p:tgtEl>
                                          <p:spTgt spid="13"/>
                                        </p:tgtEl>
                                        <p:attrNameLst>
                                          <p:attrName>ppt_x</p:attrName>
                                        </p:attrNameLst>
                                      </p:cBhvr>
                                      <p:tavLst>
                                        <p:tav tm="0">
                                          <p:val>
                                            <p:strVal val="0-#ppt_w/2"/>
                                          </p:val>
                                        </p:tav>
                                        <p:tav tm="100000">
                                          <p:val>
                                            <p:strVal val="#ppt_x"/>
                                          </p:val>
                                        </p:tav>
                                      </p:tavLst>
                                    </p:anim>
                                    <p:anim calcmode="lin" valueType="num">
                                      <p:cBhvr additive="base">
                                        <p:cTn id="26" dur="2000" fill="hold"/>
                                        <p:tgtEl>
                                          <p:spTgt spid="13"/>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15"/>
                                        </p:tgtEl>
                                        <p:attrNameLst>
                                          <p:attrName>style.visibility</p:attrName>
                                        </p:attrNameLst>
                                      </p:cBhvr>
                                      <p:to>
                                        <p:strVal val="visible"/>
                                      </p:to>
                                    </p:set>
                                    <p:anim calcmode="lin" valueType="num">
                                      <p:cBhvr additive="base">
                                        <p:cTn id="29" dur="2000" fill="hold"/>
                                        <p:tgtEl>
                                          <p:spTgt spid="15"/>
                                        </p:tgtEl>
                                        <p:attrNameLst>
                                          <p:attrName>ppt_x</p:attrName>
                                        </p:attrNameLst>
                                      </p:cBhvr>
                                      <p:tavLst>
                                        <p:tav tm="0">
                                          <p:val>
                                            <p:strVal val="0-#ppt_w/2"/>
                                          </p:val>
                                        </p:tav>
                                        <p:tav tm="100000">
                                          <p:val>
                                            <p:strVal val="#ppt_x"/>
                                          </p:val>
                                        </p:tav>
                                      </p:tavLst>
                                    </p:anim>
                                    <p:anim calcmode="lin" valueType="num">
                                      <p:cBhvr additive="base">
                                        <p:cTn id="30" dur="2000" fill="hold"/>
                                        <p:tgtEl>
                                          <p:spTgt spid="15"/>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17"/>
                                        </p:tgtEl>
                                        <p:attrNameLst>
                                          <p:attrName>style.visibility</p:attrName>
                                        </p:attrNameLst>
                                      </p:cBhvr>
                                      <p:to>
                                        <p:strVal val="visible"/>
                                      </p:to>
                                    </p:set>
                                    <p:anim calcmode="lin" valueType="num">
                                      <p:cBhvr additive="base">
                                        <p:cTn id="33" dur="2000" fill="hold"/>
                                        <p:tgtEl>
                                          <p:spTgt spid="17"/>
                                        </p:tgtEl>
                                        <p:attrNameLst>
                                          <p:attrName>ppt_x</p:attrName>
                                        </p:attrNameLst>
                                      </p:cBhvr>
                                      <p:tavLst>
                                        <p:tav tm="0">
                                          <p:val>
                                            <p:strVal val="0-#ppt_w/2"/>
                                          </p:val>
                                        </p:tav>
                                        <p:tav tm="100000">
                                          <p:val>
                                            <p:strVal val="#ppt_x"/>
                                          </p:val>
                                        </p:tav>
                                      </p:tavLst>
                                    </p:anim>
                                    <p:anim calcmode="lin" valueType="num">
                                      <p:cBhvr additive="base">
                                        <p:cTn id="34" dur="2000" fill="hold"/>
                                        <p:tgtEl>
                                          <p:spTgt spid="17"/>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19"/>
                                        </p:tgtEl>
                                        <p:attrNameLst>
                                          <p:attrName>style.visibility</p:attrName>
                                        </p:attrNameLst>
                                      </p:cBhvr>
                                      <p:to>
                                        <p:strVal val="visible"/>
                                      </p:to>
                                    </p:set>
                                    <p:anim calcmode="lin" valueType="num">
                                      <p:cBhvr additive="base">
                                        <p:cTn id="37" dur="2000" fill="hold"/>
                                        <p:tgtEl>
                                          <p:spTgt spid="19"/>
                                        </p:tgtEl>
                                        <p:attrNameLst>
                                          <p:attrName>ppt_x</p:attrName>
                                        </p:attrNameLst>
                                      </p:cBhvr>
                                      <p:tavLst>
                                        <p:tav tm="0">
                                          <p:val>
                                            <p:strVal val="0-#ppt_w/2"/>
                                          </p:val>
                                        </p:tav>
                                        <p:tav tm="100000">
                                          <p:val>
                                            <p:strVal val="#ppt_x"/>
                                          </p:val>
                                        </p:tav>
                                      </p:tavLst>
                                    </p:anim>
                                    <p:anim calcmode="lin" valueType="num">
                                      <p:cBhvr additive="base">
                                        <p:cTn id="38" dur="2000" fill="hold"/>
                                        <p:tgtEl>
                                          <p:spTgt spid="19"/>
                                        </p:tgtEl>
                                        <p:attrNameLst>
                                          <p:attrName>ppt_y</p:attrName>
                                        </p:attrNameLst>
                                      </p:cBhvr>
                                      <p:tavLst>
                                        <p:tav tm="0">
                                          <p:val>
                                            <p:strVal val="1+#ppt_h/2"/>
                                          </p:val>
                                        </p:tav>
                                        <p:tav tm="100000">
                                          <p:val>
                                            <p:strVal val="#ppt_y"/>
                                          </p:val>
                                        </p:tav>
                                      </p:tavLst>
                                    </p:anim>
                                  </p:childTnLst>
                                </p:cTn>
                              </p:par>
                              <p:par>
                                <p:cTn id="39" presetID="2" presetClass="entr" presetSubtype="12" fill="hold" nodeType="withEffect">
                                  <p:stCondLst>
                                    <p:cond delay="0"/>
                                  </p:stCondLst>
                                  <p:childTnLst>
                                    <p:set>
                                      <p:cBhvr>
                                        <p:cTn id="40" dur="1" fill="hold">
                                          <p:stCondLst>
                                            <p:cond delay="0"/>
                                          </p:stCondLst>
                                        </p:cTn>
                                        <p:tgtEl>
                                          <p:spTgt spid="21"/>
                                        </p:tgtEl>
                                        <p:attrNameLst>
                                          <p:attrName>style.visibility</p:attrName>
                                        </p:attrNameLst>
                                      </p:cBhvr>
                                      <p:to>
                                        <p:strVal val="visible"/>
                                      </p:to>
                                    </p:set>
                                    <p:anim calcmode="lin" valueType="num">
                                      <p:cBhvr additive="base">
                                        <p:cTn id="41" dur="2000" fill="hold"/>
                                        <p:tgtEl>
                                          <p:spTgt spid="21"/>
                                        </p:tgtEl>
                                        <p:attrNameLst>
                                          <p:attrName>ppt_x</p:attrName>
                                        </p:attrNameLst>
                                      </p:cBhvr>
                                      <p:tavLst>
                                        <p:tav tm="0">
                                          <p:val>
                                            <p:strVal val="0-#ppt_w/2"/>
                                          </p:val>
                                        </p:tav>
                                        <p:tav tm="100000">
                                          <p:val>
                                            <p:strVal val="#ppt_x"/>
                                          </p:val>
                                        </p:tav>
                                      </p:tavLst>
                                    </p:anim>
                                    <p:anim calcmode="lin" valueType="num">
                                      <p:cBhvr additive="base">
                                        <p:cTn id="42" dur="2000" fill="hold"/>
                                        <p:tgtEl>
                                          <p:spTgt spid="21"/>
                                        </p:tgtEl>
                                        <p:attrNameLst>
                                          <p:attrName>ppt_y</p:attrName>
                                        </p:attrNameLst>
                                      </p:cBhvr>
                                      <p:tavLst>
                                        <p:tav tm="0">
                                          <p:val>
                                            <p:strVal val="1+#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23"/>
                                        </p:tgtEl>
                                        <p:attrNameLst>
                                          <p:attrName>style.visibility</p:attrName>
                                        </p:attrNameLst>
                                      </p:cBhvr>
                                      <p:to>
                                        <p:strVal val="visible"/>
                                      </p:to>
                                    </p:set>
                                    <p:anim calcmode="lin" valueType="num">
                                      <p:cBhvr additive="base">
                                        <p:cTn id="45" dur="2000" fill="hold"/>
                                        <p:tgtEl>
                                          <p:spTgt spid="23"/>
                                        </p:tgtEl>
                                        <p:attrNameLst>
                                          <p:attrName>ppt_x</p:attrName>
                                        </p:attrNameLst>
                                      </p:cBhvr>
                                      <p:tavLst>
                                        <p:tav tm="0">
                                          <p:val>
                                            <p:strVal val="0-#ppt_w/2"/>
                                          </p:val>
                                        </p:tav>
                                        <p:tav tm="100000">
                                          <p:val>
                                            <p:strVal val="#ppt_x"/>
                                          </p:val>
                                        </p:tav>
                                      </p:tavLst>
                                    </p:anim>
                                    <p:anim calcmode="lin" valueType="num">
                                      <p:cBhvr additive="base">
                                        <p:cTn id="46" dur="2000" fill="hold"/>
                                        <p:tgtEl>
                                          <p:spTgt spid="23"/>
                                        </p:tgtEl>
                                        <p:attrNameLst>
                                          <p:attrName>ppt_y</p:attrName>
                                        </p:attrNameLst>
                                      </p:cBhvr>
                                      <p:tavLst>
                                        <p:tav tm="0">
                                          <p:val>
                                            <p:strVal val="1+#ppt_h/2"/>
                                          </p:val>
                                        </p:tav>
                                        <p:tav tm="100000">
                                          <p:val>
                                            <p:strVal val="#ppt_y"/>
                                          </p:val>
                                        </p:tav>
                                      </p:tavLst>
                                    </p:anim>
                                  </p:childTnLst>
                                </p:cTn>
                              </p:par>
                              <p:par>
                                <p:cTn id="47" presetID="2" presetClass="entr" presetSubtype="12" fill="hold" nodeType="withEffect">
                                  <p:stCondLst>
                                    <p:cond delay="0"/>
                                  </p:stCondLst>
                                  <p:childTnLst>
                                    <p:set>
                                      <p:cBhvr>
                                        <p:cTn id="48" dur="1" fill="hold">
                                          <p:stCondLst>
                                            <p:cond delay="0"/>
                                          </p:stCondLst>
                                        </p:cTn>
                                        <p:tgtEl>
                                          <p:spTgt spid="25"/>
                                        </p:tgtEl>
                                        <p:attrNameLst>
                                          <p:attrName>style.visibility</p:attrName>
                                        </p:attrNameLst>
                                      </p:cBhvr>
                                      <p:to>
                                        <p:strVal val="visible"/>
                                      </p:to>
                                    </p:set>
                                    <p:anim calcmode="lin" valueType="num">
                                      <p:cBhvr additive="base">
                                        <p:cTn id="49" dur="2000" fill="hold"/>
                                        <p:tgtEl>
                                          <p:spTgt spid="25"/>
                                        </p:tgtEl>
                                        <p:attrNameLst>
                                          <p:attrName>ppt_x</p:attrName>
                                        </p:attrNameLst>
                                      </p:cBhvr>
                                      <p:tavLst>
                                        <p:tav tm="0">
                                          <p:val>
                                            <p:strVal val="0-#ppt_w/2"/>
                                          </p:val>
                                        </p:tav>
                                        <p:tav tm="100000">
                                          <p:val>
                                            <p:strVal val="#ppt_x"/>
                                          </p:val>
                                        </p:tav>
                                      </p:tavLst>
                                    </p:anim>
                                    <p:anim calcmode="lin" valueType="num">
                                      <p:cBhvr additive="base">
                                        <p:cTn id="50" dur="2000" fill="hold"/>
                                        <p:tgtEl>
                                          <p:spTgt spid="25"/>
                                        </p:tgtEl>
                                        <p:attrNameLst>
                                          <p:attrName>ppt_y</p:attrName>
                                        </p:attrNameLst>
                                      </p:cBhvr>
                                      <p:tavLst>
                                        <p:tav tm="0">
                                          <p:val>
                                            <p:strVal val="1+#ppt_h/2"/>
                                          </p:val>
                                        </p:tav>
                                        <p:tav tm="100000">
                                          <p:val>
                                            <p:strVal val="#ppt_y"/>
                                          </p:val>
                                        </p:tav>
                                      </p:tavLst>
                                    </p:anim>
                                  </p:childTnLst>
                                </p:cTn>
                              </p:par>
                              <p:par>
                                <p:cTn id="51" presetID="2" presetClass="entr" presetSubtype="12" fill="hold" nodeType="withEffect">
                                  <p:stCondLst>
                                    <p:cond delay="0"/>
                                  </p:stCondLst>
                                  <p:childTnLst>
                                    <p:set>
                                      <p:cBhvr>
                                        <p:cTn id="52" dur="1" fill="hold">
                                          <p:stCondLst>
                                            <p:cond delay="0"/>
                                          </p:stCondLst>
                                        </p:cTn>
                                        <p:tgtEl>
                                          <p:spTgt spid="27"/>
                                        </p:tgtEl>
                                        <p:attrNameLst>
                                          <p:attrName>style.visibility</p:attrName>
                                        </p:attrNameLst>
                                      </p:cBhvr>
                                      <p:to>
                                        <p:strVal val="visible"/>
                                      </p:to>
                                    </p:set>
                                    <p:anim calcmode="lin" valueType="num">
                                      <p:cBhvr additive="base">
                                        <p:cTn id="53" dur="2000" fill="hold"/>
                                        <p:tgtEl>
                                          <p:spTgt spid="27"/>
                                        </p:tgtEl>
                                        <p:attrNameLst>
                                          <p:attrName>ppt_x</p:attrName>
                                        </p:attrNameLst>
                                      </p:cBhvr>
                                      <p:tavLst>
                                        <p:tav tm="0">
                                          <p:val>
                                            <p:strVal val="0-#ppt_w/2"/>
                                          </p:val>
                                        </p:tav>
                                        <p:tav tm="100000">
                                          <p:val>
                                            <p:strVal val="#ppt_x"/>
                                          </p:val>
                                        </p:tav>
                                      </p:tavLst>
                                    </p:anim>
                                    <p:anim calcmode="lin" valueType="num">
                                      <p:cBhvr additive="base">
                                        <p:cTn id="54" dur="2000" fill="hold"/>
                                        <p:tgtEl>
                                          <p:spTgt spid="27"/>
                                        </p:tgtEl>
                                        <p:attrNameLst>
                                          <p:attrName>ppt_y</p:attrName>
                                        </p:attrNameLst>
                                      </p:cBhvr>
                                      <p:tavLst>
                                        <p:tav tm="0">
                                          <p:val>
                                            <p:strVal val="1+#ppt_h/2"/>
                                          </p:val>
                                        </p:tav>
                                        <p:tav tm="100000">
                                          <p:val>
                                            <p:strVal val="#ppt_y"/>
                                          </p:val>
                                        </p:tav>
                                      </p:tavLst>
                                    </p:anim>
                                  </p:childTnLst>
                                </p:cTn>
                              </p:par>
                              <p:par>
                                <p:cTn id="55" presetID="2" presetClass="entr" presetSubtype="9" fill="hold" nodeType="withEffect">
                                  <p:stCondLst>
                                    <p:cond delay="0"/>
                                  </p:stCondLst>
                                  <p:childTnLst>
                                    <p:set>
                                      <p:cBhvr>
                                        <p:cTn id="56" dur="1" fill="hold">
                                          <p:stCondLst>
                                            <p:cond delay="0"/>
                                          </p:stCondLst>
                                        </p:cTn>
                                        <p:tgtEl>
                                          <p:spTgt spid="4"/>
                                        </p:tgtEl>
                                        <p:attrNameLst>
                                          <p:attrName>style.visibility</p:attrName>
                                        </p:attrNameLst>
                                      </p:cBhvr>
                                      <p:to>
                                        <p:strVal val="visible"/>
                                      </p:to>
                                    </p:set>
                                    <p:anim calcmode="lin" valueType="num">
                                      <p:cBhvr additive="base">
                                        <p:cTn id="57" dur="2000" fill="hold"/>
                                        <p:tgtEl>
                                          <p:spTgt spid="4"/>
                                        </p:tgtEl>
                                        <p:attrNameLst>
                                          <p:attrName>ppt_x</p:attrName>
                                        </p:attrNameLst>
                                      </p:cBhvr>
                                      <p:tavLst>
                                        <p:tav tm="0">
                                          <p:val>
                                            <p:strVal val="0-#ppt_w/2"/>
                                          </p:val>
                                        </p:tav>
                                        <p:tav tm="100000">
                                          <p:val>
                                            <p:strVal val="#ppt_x"/>
                                          </p:val>
                                        </p:tav>
                                      </p:tavLst>
                                    </p:anim>
                                    <p:anim calcmode="lin" valueType="num">
                                      <p:cBhvr additive="base">
                                        <p:cTn id="58" dur="2000" fill="hold"/>
                                        <p:tgtEl>
                                          <p:spTgt spid="4"/>
                                        </p:tgtEl>
                                        <p:attrNameLst>
                                          <p:attrName>ppt_y</p:attrName>
                                        </p:attrNameLst>
                                      </p:cBhvr>
                                      <p:tavLst>
                                        <p:tav tm="0">
                                          <p:val>
                                            <p:strVal val="0-#ppt_h/2"/>
                                          </p:val>
                                        </p:tav>
                                        <p:tav tm="100000">
                                          <p:val>
                                            <p:strVal val="#ppt_y"/>
                                          </p:val>
                                        </p:tav>
                                      </p:tavLst>
                                    </p:anim>
                                  </p:childTnLst>
                                </p:cTn>
                              </p:par>
                              <p:par>
                                <p:cTn id="59" presetID="2" presetClass="entr" presetSubtype="9" fill="hold" nodeType="withEffect">
                                  <p:stCondLst>
                                    <p:cond delay="0"/>
                                  </p:stCondLst>
                                  <p:childTnLst>
                                    <p:set>
                                      <p:cBhvr>
                                        <p:cTn id="60" dur="1" fill="hold">
                                          <p:stCondLst>
                                            <p:cond delay="0"/>
                                          </p:stCondLst>
                                        </p:cTn>
                                        <p:tgtEl>
                                          <p:spTgt spid="6"/>
                                        </p:tgtEl>
                                        <p:attrNameLst>
                                          <p:attrName>style.visibility</p:attrName>
                                        </p:attrNameLst>
                                      </p:cBhvr>
                                      <p:to>
                                        <p:strVal val="visible"/>
                                      </p:to>
                                    </p:set>
                                    <p:anim calcmode="lin" valueType="num">
                                      <p:cBhvr additive="base">
                                        <p:cTn id="61" dur="2000" fill="hold"/>
                                        <p:tgtEl>
                                          <p:spTgt spid="6"/>
                                        </p:tgtEl>
                                        <p:attrNameLst>
                                          <p:attrName>ppt_x</p:attrName>
                                        </p:attrNameLst>
                                      </p:cBhvr>
                                      <p:tavLst>
                                        <p:tav tm="0">
                                          <p:val>
                                            <p:strVal val="0-#ppt_w/2"/>
                                          </p:val>
                                        </p:tav>
                                        <p:tav tm="100000">
                                          <p:val>
                                            <p:strVal val="#ppt_x"/>
                                          </p:val>
                                        </p:tav>
                                      </p:tavLst>
                                    </p:anim>
                                    <p:anim calcmode="lin" valueType="num">
                                      <p:cBhvr additive="base">
                                        <p:cTn id="62" dur="2000" fill="hold"/>
                                        <p:tgtEl>
                                          <p:spTgt spid="6"/>
                                        </p:tgtEl>
                                        <p:attrNameLst>
                                          <p:attrName>ppt_y</p:attrName>
                                        </p:attrNameLst>
                                      </p:cBhvr>
                                      <p:tavLst>
                                        <p:tav tm="0">
                                          <p:val>
                                            <p:strVal val="0-#ppt_h/2"/>
                                          </p:val>
                                        </p:tav>
                                        <p:tav tm="100000">
                                          <p:val>
                                            <p:strVal val="#ppt_y"/>
                                          </p:val>
                                        </p:tav>
                                      </p:tavLst>
                                    </p:anim>
                                  </p:childTnLst>
                                </p:cTn>
                              </p:par>
                              <p:par>
                                <p:cTn id="63" presetID="2" presetClass="entr" presetSubtype="9" fill="hold" nodeType="withEffect">
                                  <p:stCondLst>
                                    <p:cond delay="0"/>
                                  </p:stCondLst>
                                  <p:childTnLst>
                                    <p:set>
                                      <p:cBhvr>
                                        <p:cTn id="64" dur="1" fill="hold">
                                          <p:stCondLst>
                                            <p:cond delay="0"/>
                                          </p:stCondLst>
                                        </p:cTn>
                                        <p:tgtEl>
                                          <p:spTgt spid="8"/>
                                        </p:tgtEl>
                                        <p:attrNameLst>
                                          <p:attrName>style.visibility</p:attrName>
                                        </p:attrNameLst>
                                      </p:cBhvr>
                                      <p:to>
                                        <p:strVal val="visible"/>
                                      </p:to>
                                    </p:set>
                                    <p:anim calcmode="lin" valueType="num">
                                      <p:cBhvr additive="base">
                                        <p:cTn id="65" dur="2000" fill="hold"/>
                                        <p:tgtEl>
                                          <p:spTgt spid="8"/>
                                        </p:tgtEl>
                                        <p:attrNameLst>
                                          <p:attrName>ppt_x</p:attrName>
                                        </p:attrNameLst>
                                      </p:cBhvr>
                                      <p:tavLst>
                                        <p:tav tm="0">
                                          <p:val>
                                            <p:strVal val="0-#ppt_w/2"/>
                                          </p:val>
                                        </p:tav>
                                        <p:tav tm="100000">
                                          <p:val>
                                            <p:strVal val="#ppt_x"/>
                                          </p:val>
                                        </p:tav>
                                      </p:tavLst>
                                    </p:anim>
                                    <p:anim calcmode="lin" valueType="num">
                                      <p:cBhvr additive="base">
                                        <p:cTn id="66" dur="2000" fill="hold"/>
                                        <p:tgtEl>
                                          <p:spTgt spid="8"/>
                                        </p:tgtEl>
                                        <p:attrNameLst>
                                          <p:attrName>ppt_y</p:attrName>
                                        </p:attrNameLst>
                                      </p:cBhvr>
                                      <p:tavLst>
                                        <p:tav tm="0">
                                          <p:val>
                                            <p:strVal val="0-#ppt_h/2"/>
                                          </p:val>
                                        </p:tav>
                                        <p:tav tm="100000">
                                          <p:val>
                                            <p:strVal val="#ppt_y"/>
                                          </p:val>
                                        </p:tav>
                                      </p:tavLst>
                                    </p:anim>
                                  </p:childTnLst>
                                </p:cTn>
                              </p:par>
                              <p:par>
                                <p:cTn id="67" presetID="2" presetClass="entr" presetSubtype="9" fill="hold" nodeType="withEffect">
                                  <p:stCondLst>
                                    <p:cond delay="0"/>
                                  </p:stCondLst>
                                  <p:childTnLst>
                                    <p:set>
                                      <p:cBhvr>
                                        <p:cTn id="68" dur="1" fill="hold">
                                          <p:stCondLst>
                                            <p:cond delay="0"/>
                                          </p:stCondLst>
                                        </p:cTn>
                                        <p:tgtEl>
                                          <p:spTgt spid="10"/>
                                        </p:tgtEl>
                                        <p:attrNameLst>
                                          <p:attrName>style.visibility</p:attrName>
                                        </p:attrNameLst>
                                      </p:cBhvr>
                                      <p:to>
                                        <p:strVal val="visible"/>
                                      </p:to>
                                    </p:set>
                                    <p:anim calcmode="lin" valueType="num">
                                      <p:cBhvr additive="base">
                                        <p:cTn id="69" dur="2000" fill="hold"/>
                                        <p:tgtEl>
                                          <p:spTgt spid="10"/>
                                        </p:tgtEl>
                                        <p:attrNameLst>
                                          <p:attrName>ppt_x</p:attrName>
                                        </p:attrNameLst>
                                      </p:cBhvr>
                                      <p:tavLst>
                                        <p:tav tm="0">
                                          <p:val>
                                            <p:strVal val="0-#ppt_w/2"/>
                                          </p:val>
                                        </p:tav>
                                        <p:tav tm="100000">
                                          <p:val>
                                            <p:strVal val="#ppt_x"/>
                                          </p:val>
                                        </p:tav>
                                      </p:tavLst>
                                    </p:anim>
                                    <p:anim calcmode="lin" valueType="num">
                                      <p:cBhvr additive="base">
                                        <p:cTn id="70" dur="2000" fill="hold"/>
                                        <p:tgtEl>
                                          <p:spTgt spid="10"/>
                                        </p:tgtEl>
                                        <p:attrNameLst>
                                          <p:attrName>ppt_y</p:attrName>
                                        </p:attrNameLst>
                                      </p:cBhvr>
                                      <p:tavLst>
                                        <p:tav tm="0">
                                          <p:val>
                                            <p:strVal val="0-#ppt_h/2"/>
                                          </p:val>
                                        </p:tav>
                                        <p:tav tm="100000">
                                          <p:val>
                                            <p:strVal val="#ppt_y"/>
                                          </p:val>
                                        </p:tav>
                                      </p:tavLst>
                                    </p:anim>
                                  </p:childTnLst>
                                </p:cTn>
                              </p:par>
                              <p:par>
                                <p:cTn id="71" presetID="2" presetClass="entr" presetSubtype="9" fill="hold" nodeType="withEffect">
                                  <p:stCondLst>
                                    <p:cond delay="0"/>
                                  </p:stCondLst>
                                  <p:childTnLst>
                                    <p:set>
                                      <p:cBhvr>
                                        <p:cTn id="72" dur="1" fill="hold">
                                          <p:stCondLst>
                                            <p:cond delay="0"/>
                                          </p:stCondLst>
                                        </p:cTn>
                                        <p:tgtEl>
                                          <p:spTgt spid="12"/>
                                        </p:tgtEl>
                                        <p:attrNameLst>
                                          <p:attrName>style.visibility</p:attrName>
                                        </p:attrNameLst>
                                      </p:cBhvr>
                                      <p:to>
                                        <p:strVal val="visible"/>
                                      </p:to>
                                    </p:set>
                                    <p:anim calcmode="lin" valueType="num">
                                      <p:cBhvr additive="base">
                                        <p:cTn id="73" dur="2000" fill="hold"/>
                                        <p:tgtEl>
                                          <p:spTgt spid="12"/>
                                        </p:tgtEl>
                                        <p:attrNameLst>
                                          <p:attrName>ppt_x</p:attrName>
                                        </p:attrNameLst>
                                      </p:cBhvr>
                                      <p:tavLst>
                                        <p:tav tm="0">
                                          <p:val>
                                            <p:strVal val="0-#ppt_w/2"/>
                                          </p:val>
                                        </p:tav>
                                        <p:tav tm="100000">
                                          <p:val>
                                            <p:strVal val="#ppt_x"/>
                                          </p:val>
                                        </p:tav>
                                      </p:tavLst>
                                    </p:anim>
                                    <p:anim calcmode="lin" valueType="num">
                                      <p:cBhvr additive="base">
                                        <p:cTn id="74" dur="2000" fill="hold"/>
                                        <p:tgtEl>
                                          <p:spTgt spid="12"/>
                                        </p:tgtEl>
                                        <p:attrNameLst>
                                          <p:attrName>ppt_y</p:attrName>
                                        </p:attrNameLst>
                                      </p:cBhvr>
                                      <p:tavLst>
                                        <p:tav tm="0">
                                          <p:val>
                                            <p:strVal val="0-#ppt_h/2"/>
                                          </p:val>
                                        </p:tav>
                                        <p:tav tm="100000">
                                          <p:val>
                                            <p:strVal val="#ppt_y"/>
                                          </p:val>
                                        </p:tav>
                                      </p:tavLst>
                                    </p:anim>
                                  </p:childTnLst>
                                </p:cTn>
                              </p:par>
                              <p:par>
                                <p:cTn id="75" presetID="2" presetClass="entr" presetSubtype="9" fill="hold" nodeType="withEffect">
                                  <p:stCondLst>
                                    <p:cond delay="0"/>
                                  </p:stCondLst>
                                  <p:childTnLst>
                                    <p:set>
                                      <p:cBhvr>
                                        <p:cTn id="76" dur="1" fill="hold">
                                          <p:stCondLst>
                                            <p:cond delay="0"/>
                                          </p:stCondLst>
                                        </p:cTn>
                                        <p:tgtEl>
                                          <p:spTgt spid="14"/>
                                        </p:tgtEl>
                                        <p:attrNameLst>
                                          <p:attrName>style.visibility</p:attrName>
                                        </p:attrNameLst>
                                      </p:cBhvr>
                                      <p:to>
                                        <p:strVal val="visible"/>
                                      </p:to>
                                    </p:set>
                                    <p:anim calcmode="lin" valueType="num">
                                      <p:cBhvr additive="base">
                                        <p:cTn id="77" dur="2000" fill="hold"/>
                                        <p:tgtEl>
                                          <p:spTgt spid="14"/>
                                        </p:tgtEl>
                                        <p:attrNameLst>
                                          <p:attrName>ppt_x</p:attrName>
                                        </p:attrNameLst>
                                      </p:cBhvr>
                                      <p:tavLst>
                                        <p:tav tm="0">
                                          <p:val>
                                            <p:strVal val="0-#ppt_w/2"/>
                                          </p:val>
                                        </p:tav>
                                        <p:tav tm="100000">
                                          <p:val>
                                            <p:strVal val="#ppt_x"/>
                                          </p:val>
                                        </p:tav>
                                      </p:tavLst>
                                    </p:anim>
                                    <p:anim calcmode="lin" valueType="num">
                                      <p:cBhvr additive="base">
                                        <p:cTn id="78" dur="2000" fill="hold"/>
                                        <p:tgtEl>
                                          <p:spTgt spid="14"/>
                                        </p:tgtEl>
                                        <p:attrNameLst>
                                          <p:attrName>ppt_y</p:attrName>
                                        </p:attrNameLst>
                                      </p:cBhvr>
                                      <p:tavLst>
                                        <p:tav tm="0">
                                          <p:val>
                                            <p:strVal val="0-#ppt_h/2"/>
                                          </p:val>
                                        </p:tav>
                                        <p:tav tm="100000">
                                          <p:val>
                                            <p:strVal val="#ppt_y"/>
                                          </p:val>
                                        </p:tav>
                                      </p:tavLst>
                                    </p:anim>
                                  </p:childTnLst>
                                </p:cTn>
                              </p:par>
                              <p:par>
                                <p:cTn id="79" presetID="2" presetClass="entr" presetSubtype="9" fill="hold" nodeType="withEffect">
                                  <p:stCondLst>
                                    <p:cond delay="0"/>
                                  </p:stCondLst>
                                  <p:childTnLst>
                                    <p:set>
                                      <p:cBhvr>
                                        <p:cTn id="80" dur="1" fill="hold">
                                          <p:stCondLst>
                                            <p:cond delay="0"/>
                                          </p:stCondLst>
                                        </p:cTn>
                                        <p:tgtEl>
                                          <p:spTgt spid="16"/>
                                        </p:tgtEl>
                                        <p:attrNameLst>
                                          <p:attrName>style.visibility</p:attrName>
                                        </p:attrNameLst>
                                      </p:cBhvr>
                                      <p:to>
                                        <p:strVal val="visible"/>
                                      </p:to>
                                    </p:set>
                                    <p:anim calcmode="lin" valueType="num">
                                      <p:cBhvr additive="base">
                                        <p:cTn id="81" dur="2000" fill="hold"/>
                                        <p:tgtEl>
                                          <p:spTgt spid="16"/>
                                        </p:tgtEl>
                                        <p:attrNameLst>
                                          <p:attrName>ppt_x</p:attrName>
                                        </p:attrNameLst>
                                      </p:cBhvr>
                                      <p:tavLst>
                                        <p:tav tm="0">
                                          <p:val>
                                            <p:strVal val="0-#ppt_w/2"/>
                                          </p:val>
                                        </p:tav>
                                        <p:tav tm="100000">
                                          <p:val>
                                            <p:strVal val="#ppt_x"/>
                                          </p:val>
                                        </p:tav>
                                      </p:tavLst>
                                    </p:anim>
                                    <p:anim calcmode="lin" valueType="num">
                                      <p:cBhvr additive="base">
                                        <p:cTn id="82" dur="2000" fill="hold"/>
                                        <p:tgtEl>
                                          <p:spTgt spid="16"/>
                                        </p:tgtEl>
                                        <p:attrNameLst>
                                          <p:attrName>ppt_y</p:attrName>
                                        </p:attrNameLst>
                                      </p:cBhvr>
                                      <p:tavLst>
                                        <p:tav tm="0">
                                          <p:val>
                                            <p:strVal val="0-#ppt_h/2"/>
                                          </p:val>
                                        </p:tav>
                                        <p:tav tm="100000">
                                          <p:val>
                                            <p:strVal val="#ppt_y"/>
                                          </p:val>
                                        </p:tav>
                                      </p:tavLst>
                                    </p:anim>
                                  </p:childTnLst>
                                </p:cTn>
                              </p:par>
                              <p:par>
                                <p:cTn id="83" presetID="2" presetClass="entr" presetSubtype="9" fill="hold" nodeType="withEffect">
                                  <p:stCondLst>
                                    <p:cond delay="0"/>
                                  </p:stCondLst>
                                  <p:childTnLst>
                                    <p:set>
                                      <p:cBhvr>
                                        <p:cTn id="84" dur="1" fill="hold">
                                          <p:stCondLst>
                                            <p:cond delay="0"/>
                                          </p:stCondLst>
                                        </p:cTn>
                                        <p:tgtEl>
                                          <p:spTgt spid="18"/>
                                        </p:tgtEl>
                                        <p:attrNameLst>
                                          <p:attrName>style.visibility</p:attrName>
                                        </p:attrNameLst>
                                      </p:cBhvr>
                                      <p:to>
                                        <p:strVal val="visible"/>
                                      </p:to>
                                    </p:set>
                                    <p:anim calcmode="lin" valueType="num">
                                      <p:cBhvr additive="base">
                                        <p:cTn id="85" dur="2000" fill="hold"/>
                                        <p:tgtEl>
                                          <p:spTgt spid="18"/>
                                        </p:tgtEl>
                                        <p:attrNameLst>
                                          <p:attrName>ppt_x</p:attrName>
                                        </p:attrNameLst>
                                      </p:cBhvr>
                                      <p:tavLst>
                                        <p:tav tm="0">
                                          <p:val>
                                            <p:strVal val="0-#ppt_w/2"/>
                                          </p:val>
                                        </p:tav>
                                        <p:tav tm="100000">
                                          <p:val>
                                            <p:strVal val="#ppt_x"/>
                                          </p:val>
                                        </p:tav>
                                      </p:tavLst>
                                    </p:anim>
                                    <p:anim calcmode="lin" valueType="num">
                                      <p:cBhvr additive="base">
                                        <p:cTn id="86" dur="2000" fill="hold"/>
                                        <p:tgtEl>
                                          <p:spTgt spid="18"/>
                                        </p:tgtEl>
                                        <p:attrNameLst>
                                          <p:attrName>ppt_y</p:attrName>
                                        </p:attrNameLst>
                                      </p:cBhvr>
                                      <p:tavLst>
                                        <p:tav tm="0">
                                          <p:val>
                                            <p:strVal val="0-#ppt_h/2"/>
                                          </p:val>
                                        </p:tav>
                                        <p:tav tm="100000">
                                          <p:val>
                                            <p:strVal val="#ppt_y"/>
                                          </p:val>
                                        </p:tav>
                                      </p:tavLst>
                                    </p:anim>
                                  </p:childTnLst>
                                </p:cTn>
                              </p:par>
                              <p:par>
                                <p:cTn id="87" presetID="2" presetClass="entr" presetSubtype="9" fill="hold" nodeType="withEffect">
                                  <p:stCondLst>
                                    <p:cond delay="0"/>
                                  </p:stCondLst>
                                  <p:childTnLst>
                                    <p:set>
                                      <p:cBhvr>
                                        <p:cTn id="88" dur="1" fill="hold">
                                          <p:stCondLst>
                                            <p:cond delay="0"/>
                                          </p:stCondLst>
                                        </p:cTn>
                                        <p:tgtEl>
                                          <p:spTgt spid="20"/>
                                        </p:tgtEl>
                                        <p:attrNameLst>
                                          <p:attrName>style.visibility</p:attrName>
                                        </p:attrNameLst>
                                      </p:cBhvr>
                                      <p:to>
                                        <p:strVal val="visible"/>
                                      </p:to>
                                    </p:set>
                                    <p:anim calcmode="lin" valueType="num">
                                      <p:cBhvr additive="base">
                                        <p:cTn id="89" dur="2000" fill="hold"/>
                                        <p:tgtEl>
                                          <p:spTgt spid="20"/>
                                        </p:tgtEl>
                                        <p:attrNameLst>
                                          <p:attrName>ppt_x</p:attrName>
                                        </p:attrNameLst>
                                      </p:cBhvr>
                                      <p:tavLst>
                                        <p:tav tm="0">
                                          <p:val>
                                            <p:strVal val="0-#ppt_w/2"/>
                                          </p:val>
                                        </p:tav>
                                        <p:tav tm="100000">
                                          <p:val>
                                            <p:strVal val="#ppt_x"/>
                                          </p:val>
                                        </p:tav>
                                      </p:tavLst>
                                    </p:anim>
                                    <p:anim calcmode="lin" valueType="num">
                                      <p:cBhvr additive="base">
                                        <p:cTn id="90" dur="2000" fill="hold"/>
                                        <p:tgtEl>
                                          <p:spTgt spid="20"/>
                                        </p:tgtEl>
                                        <p:attrNameLst>
                                          <p:attrName>ppt_y</p:attrName>
                                        </p:attrNameLst>
                                      </p:cBhvr>
                                      <p:tavLst>
                                        <p:tav tm="0">
                                          <p:val>
                                            <p:strVal val="0-#ppt_h/2"/>
                                          </p:val>
                                        </p:tav>
                                        <p:tav tm="100000">
                                          <p:val>
                                            <p:strVal val="#ppt_y"/>
                                          </p:val>
                                        </p:tav>
                                      </p:tavLst>
                                    </p:anim>
                                  </p:childTnLst>
                                </p:cTn>
                              </p:par>
                              <p:par>
                                <p:cTn id="91" presetID="2" presetClass="entr" presetSubtype="9" fill="hold" nodeType="withEffect">
                                  <p:stCondLst>
                                    <p:cond delay="0"/>
                                  </p:stCondLst>
                                  <p:childTnLst>
                                    <p:set>
                                      <p:cBhvr>
                                        <p:cTn id="92" dur="1" fill="hold">
                                          <p:stCondLst>
                                            <p:cond delay="0"/>
                                          </p:stCondLst>
                                        </p:cTn>
                                        <p:tgtEl>
                                          <p:spTgt spid="22"/>
                                        </p:tgtEl>
                                        <p:attrNameLst>
                                          <p:attrName>style.visibility</p:attrName>
                                        </p:attrNameLst>
                                      </p:cBhvr>
                                      <p:to>
                                        <p:strVal val="visible"/>
                                      </p:to>
                                    </p:set>
                                    <p:anim calcmode="lin" valueType="num">
                                      <p:cBhvr additive="base">
                                        <p:cTn id="93" dur="2000" fill="hold"/>
                                        <p:tgtEl>
                                          <p:spTgt spid="22"/>
                                        </p:tgtEl>
                                        <p:attrNameLst>
                                          <p:attrName>ppt_x</p:attrName>
                                        </p:attrNameLst>
                                      </p:cBhvr>
                                      <p:tavLst>
                                        <p:tav tm="0">
                                          <p:val>
                                            <p:strVal val="0-#ppt_w/2"/>
                                          </p:val>
                                        </p:tav>
                                        <p:tav tm="100000">
                                          <p:val>
                                            <p:strVal val="#ppt_x"/>
                                          </p:val>
                                        </p:tav>
                                      </p:tavLst>
                                    </p:anim>
                                    <p:anim calcmode="lin" valueType="num">
                                      <p:cBhvr additive="base">
                                        <p:cTn id="94" dur="2000" fill="hold"/>
                                        <p:tgtEl>
                                          <p:spTgt spid="22"/>
                                        </p:tgtEl>
                                        <p:attrNameLst>
                                          <p:attrName>ppt_y</p:attrName>
                                        </p:attrNameLst>
                                      </p:cBhvr>
                                      <p:tavLst>
                                        <p:tav tm="0">
                                          <p:val>
                                            <p:strVal val="0-#ppt_h/2"/>
                                          </p:val>
                                        </p:tav>
                                        <p:tav tm="100000">
                                          <p:val>
                                            <p:strVal val="#ppt_y"/>
                                          </p:val>
                                        </p:tav>
                                      </p:tavLst>
                                    </p:anim>
                                  </p:childTnLst>
                                </p:cTn>
                              </p:par>
                              <p:par>
                                <p:cTn id="95" presetID="2" presetClass="entr" presetSubtype="9" fill="hold" nodeType="withEffect">
                                  <p:stCondLst>
                                    <p:cond delay="0"/>
                                  </p:stCondLst>
                                  <p:childTnLst>
                                    <p:set>
                                      <p:cBhvr>
                                        <p:cTn id="96" dur="1" fill="hold">
                                          <p:stCondLst>
                                            <p:cond delay="0"/>
                                          </p:stCondLst>
                                        </p:cTn>
                                        <p:tgtEl>
                                          <p:spTgt spid="24"/>
                                        </p:tgtEl>
                                        <p:attrNameLst>
                                          <p:attrName>style.visibility</p:attrName>
                                        </p:attrNameLst>
                                      </p:cBhvr>
                                      <p:to>
                                        <p:strVal val="visible"/>
                                      </p:to>
                                    </p:set>
                                    <p:anim calcmode="lin" valueType="num">
                                      <p:cBhvr additive="base">
                                        <p:cTn id="97" dur="2000" fill="hold"/>
                                        <p:tgtEl>
                                          <p:spTgt spid="24"/>
                                        </p:tgtEl>
                                        <p:attrNameLst>
                                          <p:attrName>ppt_x</p:attrName>
                                        </p:attrNameLst>
                                      </p:cBhvr>
                                      <p:tavLst>
                                        <p:tav tm="0">
                                          <p:val>
                                            <p:strVal val="0-#ppt_w/2"/>
                                          </p:val>
                                        </p:tav>
                                        <p:tav tm="100000">
                                          <p:val>
                                            <p:strVal val="#ppt_x"/>
                                          </p:val>
                                        </p:tav>
                                      </p:tavLst>
                                    </p:anim>
                                    <p:anim calcmode="lin" valueType="num">
                                      <p:cBhvr additive="base">
                                        <p:cTn id="98" dur="2000" fill="hold"/>
                                        <p:tgtEl>
                                          <p:spTgt spid="24"/>
                                        </p:tgtEl>
                                        <p:attrNameLst>
                                          <p:attrName>ppt_y</p:attrName>
                                        </p:attrNameLst>
                                      </p:cBhvr>
                                      <p:tavLst>
                                        <p:tav tm="0">
                                          <p:val>
                                            <p:strVal val="0-#ppt_h/2"/>
                                          </p:val>
                                        </p:tav>
                                        <p:tav tm="100000">
                                          <p:val>
                                            <p:strVal val="#ppt_y"/>
                                          </p:val>
                                        </p:tav>
                                      </p:tavLst>
                                    </p:anim>
                                  </p:childTnLst>
                                </p:cTn>
                              </p:par>
                              <p:par>
                                <p:cTn id="99" presetID="2" presetClass="entr" presetSubtype="9" fill="hold" nodeType="withEffect">
                                  <p:stCondLst>
                                    <p:cond delay="0"/>
                                  </p:stCondLst>
                                  <p:childTnLst>
                                    <p:set>
                                      <p:cBhvr>
                                        <p:cTn id="100" dur="1" fill="hold">
                                          <p:stCondLst>
                                            <p:cond delay="0"/>
                                          </p:stCondLst>
                                        </p:cTn>
                                        <p:tgtEl>
                                          <p:spTgt spid="26"/>
                                        </p:tgtEl>
                                        <p:attrNameLst>
                                          <p:attrName>style.visibility</p:attrName>
                                        </p:attrNameLst>
                                      </p:cBhvr>
                                      <p:to>
                                        <p:strVal val="visible"/>
                                      </p:to>
                                    </p:set>
                                    <p:anim calcmode="lin" valueType="num">
                                      <p:cBhvr additive="base">
                                        <p:cTn id="101" dur="2000" fill="hold"/>
                                        <p:tgtEl>
                                          <p:spTgt spid="26"/>
                                        </p:tgtEl>
                                        <p:attrNameLst>
                                          <p:attrName>ppt_x</p:attrName>
                                        </p:attrNameLst>
                                      </p:cBhvr>
                                      <p:tavLst>
                                        <p:tav tm="0">
                                          <p:val>
                                            <p:strVal val="0-#ppt_w/2"/>
                                          </p:val>
                                        </p:tav>
                                        <p:tav tm="100000">
                                          <p:val>
                                            <p:strVal val="#ppt_x"/>
                                          </p:val>
                                        </p:tav>
                                      </p:tavLst>
                                    </p:anim>
                                    <p:anim calcmode="lin" valueType="num">
                                      <p:cBhvr additive="base">
                                        <p:cTn id="102" dur="2000" fill="hold"/>
                                        <p:tgtEl>
                                          <p:spTgt spid="26"/>
                                        </p:tgtEl>
                                        <p:attrNameLst>
                                          <p:attrName>ppt_y</p:attrName>
                                        </p:attrNameLst>
                                      </p:cBhvr>
                                      <p:tavLst>
                                        <p:tav tm="0">
                                          <p:val>
                                            <p:strVal val="0-#ppt_h/2"/>
                                          </p:val>
                                        </p:tav>
                                        <p:tav tm="100000">
                                          <p:val>
                                            <p:strVal val="#ppt_y"/>
                                          </p:val>
                                        </p:tav>
                                      </p:tavLst>
                                    </p:anim>
                                  </p:childTnLst>
                                </p:cTn>
                              </p:par>
                              <p:par>
                                <p:cTn id="103" presetID="8" presetClass="emph" presetSubtype="0" autoRev="1" fill="hold" nodeType="withEffect">
                                  <p:stCondLst>
                                    <p:cond delay="0"/>
                                  </p:stCondLst>
                                  <p:childTnLst>
                                    <p:animRot by="21600000">
                                      <p:cBhvr>
                                        <p:cTn id="104" dur="2000" fill="hold"/>
                                        <p:tgtEl>
                                          <p:spTgt spid="4"/>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6"/>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8"/>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10"/>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12"/>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14"/>
                                        </p:tgtEl>
                                        <p:attrNameLst>
                                          <p:attrName>r</p:attrName>
                                        </p:attrNameLst>
                                      </p:cBhvr>
                                    </p:animRot>
                                  </p:childTnLst>
                                </p:cTn>
                              </p:par>
                              <p:par>
                                <p:cTn id="115" presetID="8" presetClass="emph" presetSubtype="0" autoRev="1" fill="hold" nodeType="withEffect">
                                  <p:stCondLst>
                                    <p:cond delay="0"/>
                                  </p:stCondLst>
                                  <p:childTnLst>
                                    <p:animRot by="21600000">
                                      <p:cBhvr>
                                        <p:cTn id="116" dur="2000" fill="hold"/>
                                        <p:tgtEl>
                                          <p:spTgt spid="16"/>
                                        </p:tgtEl>
                                        <p:attrNameLst>
                                          <p:attrName>r</p:attrName>
                                        </p:attrNameLst>
                                      </p:cBhvr>
                                    </p:animRot>
                                  </p:childTnLst>
                                </p:cTn>
                              </p:par>
                              <p:par>
                                <p:cTn id="117" presetID="8" presetClass="emph" presetSubtype="0" autoRev="1" fill="hold" nodeType="withEffect">
                                  <p:stCondLst>
                                    <p:cond delay="0"/>
                                  </p:stCondLst>
                                  <p:childTnLst>
                                    <p:animRot by="21600000">
                                      <p:cBhvr>
                                        <p:cTn id="118" dur="2000" fill="hold"/>
                                        <p:tgtEl>
                                          <p:spTgt spid="18"/>
                                        </p:tgtEl>
                                        <p:attrNameLst>
                                          <p:attrName>r</p:attrName>
                                        </p:attrNameLst>
                                      </p:cBhvr>
                                    </p:animRot>
                                  </p:childTnLst>
                                </p:cTn>
                              </p:par>
                              <p:par>
                                <p:cTn id="119" presetID="8" presetClass="emph" presetSubtype="0" autoRev="1" fill="hold" nodeType="withEffect">
                                  <p:stCondLst>
                                    <p:cond delay="0"/>
                                  </p:stCondLst>
                                  <p:childTnLst>
                                    <p:animRot by="21600000">
                                      <p:cBhvr>
                                        <p:cTn id="120" dur="2000" fill="hold"/>
                                        <p:tgtEl>
                                          <p:spTgt spid="20"/>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22"/>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24"/>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26"/>
                                        </p:tgtEl>
                                        <p:attrNameLst>
                                          <p:attrName>r</p:attrName>
                                        </p:attrNameLst>
                                      </p:cBhvr>
                                    </p:animRot>
                                  </p:childTnLst>
                                </p:cTn>
                              </p:par>
                              <p:par>
                                <p:cTn id="127" presetID="8" presetClass="emph" presetSubtype="0" autoRev="1" fill="hold" nodeType="withEffect">
                                  <p:stCondLst>
                                    <p:cond delay="0"/>
                                  </p:stCondLst>
                                  <p:childTnLst>
                                    <p:animRot by="-21600000">
                                      <p:cBhvr>
                                        <p:cTn id="128" dur="2000" fill="hold"/>
                                        <p:tgtEl>
                                          <p:spTgt spid="5"/>
                                        </p:tgtEl>
                                        <p:attrNameLst>
                                          <p:attrName>r</p:attrName>
                                        </p:attrNameLst>
                                      </p:cBhvr>
                                    </p:animRot>
                                  </p:childTnLst>
                                </p:cTn>
                              </p:par>
                              <p:par>
                                <p:cTn id="129" presetID="8" presetClass="emph" presetSubtype="0" autoRev="1" fill="hold" nodeType="withEffect">
                                  <p:stCondLst>
                                    <p:cond delay="0"/>
                                  </p:stCondLst>
                                  <p:childTnLst>
                                    <p:animRot by="-21600000">
                                      <p:cBhvr>
                                        <p:cTn id="130" dur="2000" fill="hold"/>
                                        <p:tgtEl>
                                          <p:spTgt spid="7"/>
                                        </p:tgtEl>
                                        <p:attrNameLst>
                                          <p:attrName>r</p:attrName>
                                        </p:attrNameLst>
                                      </p:cBhvr>
                                    </p:animRot>
                                  </p:childTnLst>
                                </p:cTn>
                              </p:par>
                              <p:par>
                                <p:cTn id="131" presetID="8" presetClass="emph" presetSubtype="0" autoRev="1" fill="hold" nodeType="withEffect">
                                  <p:stCondLst>
                                    <p:cond delay="0"/>
                                  </p:stCondLst>
                                  <p:childTnLst>
                                    <p:animRot by="-21600000">
                                      <p:cBhvr>
                                        <p:cTn id="132" dur="2000" fill="hold"/>
                                        <p:tgtEl>
                                          <p:spTgt spid="9"/>
                                        </p:tgtEl>
                                        <p:attrNameLst>
                                          <p:attrName>r</p:attrName>
                                        </p:attrNameLst>
                                      </p:cBhvr>
                                    </p:animRot>
                                  </p:childTnLst>
                                </p:cTn>
                              </p:par>
                              <p:par>
                                <p:cTn id="133" presetID="8" presetClass="emph" presetSubtype="0" autoRev="1" fill="hold" nodeType="withEffect">
                                  <p:stCondLst>
                                    <p:cond delay="0"/>
                                  </p:stCondLst>
                                  <p:childTnLst>
                                    <p:animRot by="-21600000">
                                      <p:cBhvr>
                                        <p:cTn id="134" dur="2000" fill="hold"/>
                                        <p:tgtEl>
                                          <p:spTgt spid="11"/>
                                        </p:tgtEl>
                                        <p:attrNameLst>
                                          <p:attrName>r</p:attrName>
                                        </p:attrNameLst>
                                      </p:cBhvr>
                                    </p:animRot>
                                  </p:childTnLst>
                                </p:cTn>
                              </p:par>
                              <p:par>
                                <p:cTn id="135" presetID="8" presetClass="emph" presetSubtype="0" autoRev="1" fill="hold" nodeType="withEffect">
                                  <p:stCondLst>
                                    <p:cond delay="0"/>
                                  </p:stCondLst>
                                  <p:childTnLst>
                                    <p:animRot by="-21600000">
                                      <p:cBhvr>
                                        <p:cTn id="136" dur="2000" fill="hold"/>
                                        <p:tgtEl>
                                          <p:spTgt spid="13"/>
                                        </p:tgtEl>
                                        <p:attrNameLst>
                                          <p:attrName>r</p:attrName>
                                        </p:attrNameLst>
                                      </p:cBhvr>
                                    </p:animRot>
                                  </p:childTnLst>
                                </p:cTn>
                              </p:par>
                              <p:par>
                                <p:cTn id="137" presetID="8" presetClass="emph" presetSubtype="0" autoRev="1" fill="hold" nodeType="withEffect">
                                  <p:stCondLst>
                                    <p:cond delay="0"/>
                                  </p:stCondLst>
                                  <p:childTnLst>
                                    <p:animRot by="-21600000">
                                      <p:cBhvr>
                                        <p:cTn id="138" dur="2000" fill="hold"/>
                                        <p:tgtEl>
                                          <p:spTgt spid="15"/>
                                        </p:tgtEl>
                                        <p:attrNameLst>
                                          <p:attrName>r</p:attrName>
                                        </p:attrNameLst>
                                      </p:cBhvr>
                                    </p:animRot>
                                  </p:childTnLst>
                                </p:cTn>
                              </p:par>
                              <p:par>
                                <p:cTn id="139" presetID="8" presetClass="emph" presetSubtype="0" autoRev="1" fill="hold" nodeType="withEffect">
                                  <p:stCondLst>
                                    <p:cond delay="0"/>
                                  </p:stCondLst>
                                  <p:childTnLst>
                                    <p:animRot by="-21600000">
                                      <p:cBhvr>
                                        <p:cTn id="140" dur="2000" fill="hold"/>
                                        <p:tgtEl>
                                          <p:spTgt spid="17"/>
                                        </p:tgtEl>
                                        <p:attrNameLst>
                                          <p:attrName>r</p:attrName>
                                        </p:attrNameLst>
                                      </p:cBhvr>
                                    </p:animRot>
                                  </p:childTnLst>
                                </p:cTn>
                              </p:par>
                              <p:par>
                                <p:cTn id="141" presetID="8" presetClass="emph" presetSubtype="0" autoRev="1" fill="hold" nodeType="withEffect">
                                  <p:stCondLst>
                                    <p:cond delay="0"/>
                                  </p:stCondLst>
                                  <p:childTnLst>
                                    <p:animRot by="-21600000">
                                      <p:cBhvr>
                                        <p:cTn id="142" dur="2000" fill="hold"/>
                                        <p:tgtEl>
                                          <p:spTgt spid="19"/>
                                        </p:tgtEl>
                                        <p:attrNameLst>
                                          <p:attrName>r</p:attrName>
                                        </p:attrNameLst>
                                      </p:cBhvr>
                                    </p:animRot>
                                  </p:childTnLst>
                                </p:cTn>
                              </p:par>
                              <p:par>
                                <p:cTn id="143" presetID="8" presetClass="emph" presetSubtype="0" autoRev="1" fill="hold" nodeType="withEffect">
                                  <p:stCondLst>
                                    <p:cond delay="0"/>
                                  </p:stCondLst>
                                  <p:childTnLst>
                                    <p:animRot by="-21600000">
                                      <p:cBhvr>
                                        <p:cTn id="144" dur="2000" fill="hold"/>
                                        <p:tgtEl>
                                          <p:spTgt spid="21"/>
                                        </p:tgtEl>
                                        <p:attrNameLst>
                                          <p:attrName>r</p:attrName>
                                        </p:attrNameLst>
                                      </p:cBhvr>
                                    </p:animRot>
                                  </p:childTnLst>
                                </p:cTn>
                              </p:par>
                              <p:par>
                                <p:cTn id="145" presetID="8" presetClass="emph" presetSubtype="0" autoRev="1" fill="hold" nodeType="withEffect">
                                  <p:stCondLst>
                                    <p:cond delay="0"/>
                                  </p:stCondLst>
                                  <p:childTnLst>
                                    <p:animRot by="-21600000">
                                      <p:cBhvr>
                                        <p:cTn id="146" dur="2000" fill="hold"/>
                                        <p:tgtEl>
                                          <p:spTgt spid="23"/>
                                        </p:tgtEl>
                                        <p:attrNameLst>
                                          <p:attrName>r</p:attrName>
                                        </p:attrNameLst>
                                      </p:cBhvr>
                                    </p:animRot>
                                  </p:childTnLst>
                                </p:cTn>
                              </p:par>
                              <p:par>
                                <p:cTn id="147" presetID="8" presetClass="emph" presetSubtype="0" autoRev="1" fill="hold" nodeType="withEffect">
                                  <p:stCondLst>
                                    <p:cond delay="0"/>
                                  </p:stCondLst>
                                  <p:childTnLst>
                                    <p:animRot by="-21600000">
                                      <p:cBhvr>
                                        <p:cTn id="148" dur="2000" fill="hold"/>
                                        <p:tgtEl>
                                          <p:spTgt spid="25"/>
                                        </p:tgtEl>
                                        <p:attrNameLst>
                                          <p:attrName>r</p:attrName>
                                        </p:attrNameLst>
                                      </p:cBhvr>
                                    </p:animRot>
                                  </p:childTnLst>
                                </p:cTn>
                              </p:par>
                              <p:par>
                                <p:cTn id="149" presetID="8" presetClass="emph" presetSubtype="0" autoRev="1" fill="hold" nodeType="withEffect">
                                  <p:stCondLst>
                                    <p:cond delay="0"/>
                                  </p:stCondLst>
                                  <p:childTnLst>
                                    <p:animRot by="-21600000">
                                      <p:cBhvr>
                                        <p:cTn id="150" dur="2000" fill="hold"/>
                                        <p:tgtEl>
                                          <p:spTgt spid="27"/>
                                        </p:tgtEl>
                                        <p:attrNameLst>
                                          <p:attrName>r</p:attrName>
                                        </p:attrNameLst>
                                      </p:cBhvr>
                                    </p:animRot>
                                  </p:childTnLst>
                                </p:cTn>
                              </p:par>
                            </p:childTnLst>
                          </p:cTn>
                        </p:par>
                        <p:par>
                          <p:cTn id="151" fill="hold">
                            <p:stCondLst>
                              <p:cond delay="4000"/>
                            </p:stCondLst>
                            <p:childTnLst>
                              <p:par>
                                <p:cTn id="152" presetID="2" presetClass="exit" presetSubtype="12" fill="hold" nodeType="afterEffect">
                                  <p:stCondLst>
                                    <p:cond delay="0"/>
                                  </p:stCondLst>
                                  <p:childTnLst>
                                    <p:anim calcmode="lin" valueType="num">
                                      <p:cBhvr additive="base">
                                        <p:cTn id="153" dur="2000"/>
                                        <p:tgtEl>
                                          <p:spTgt spid="4"/>
                                        </p:tgtEl>
                                        <p:attrNameLst>
                                          <p:attrName>ppt_x</p:attrName>
                                        </p:attrNameLst>
                                      </p:cBhvr>
                                      <p:tavLst>
                                        <p:tav tm="0">
                                          <p:val>
                                            <p:strVal val="ppt_x"/>
                                          </p:val>
                                        </p:tav>
                                        <p:tav tm="100000">
                                          <p:val>
                                            <p:strVal val="0-ppt_w/2"/>
                                          </p:val>
                                        </p:tav>
                                      </p:tavLst>
                                    </p:anim>
                                    <p:anim calcmode="lin" valueType="num">
                                      <p:cBhvr additive="base">
                                        <p:cTn id="154" dur="2000"/>
                                        <p:tgtEl>
                                          <p:spTgt spid="4"/>
                                        </p:tgtEl>
                                        <p:attrNameLst>
                                          <p:attrName>ppt_y</p:attrName>
                                        </p:attrNameLst>
                                      </p:cBhvr>
                                      <p:tavLst>
                                        <p:tav tm="0">
                                          <p:val>
                                            <p:strVal val="ppt_y"/>
                                          </p:val>
                                        </p:tav>
                                        <p:tav tm="100000">
                                          <p:val>
                                            <p:strVal val="1+ppt_h/2"/>
                                          </p:val>
                                        </p:tav>
                                      </p:tavLst>
                                    </p:anim>
                                    <p:set>
                                      <p:cBhvr>
                                        <p:cTn id="155" dur="1" fill="hold">
                                          <p:stCondLst>
                                            <p:cond delay="1999"/>
                                          </p:stCondLst>
                                        </p:cTn>
                                        <p:tgtEl>
                                          <p:spTgt spid="4"/>
                                        </p:tgtEl>
                                        <p:attrNameLst>
                                          <p:attrName>style.visibility</p:attrName>
                                        </p:attrNameLst>
                                      </p:cBhvr>
                                      <p:to>
                                        <p:strVal val="hidden"/>
                                      </p:to>
                                    </p:set>
                                  </p:childTnLst>
                                </p:cTn>
                              </p:par>
                              <p:par>
                                <p:cTn id="156" presetID="2" presetClass="exit" presetSubtype="12" fill="hold" nodeType="withEffect">
                                  <p:stCondLst>
                                    <p:cond delay="0"/>
                                  </p:stCondLst>
                                  <p:childTnLst>
                                    <p:anim calcmode="lin" valueType="num">
                                      <p:cBhvr additive="base">
                                        <p:cTn id="157" dur="2000"/>
                                        <p:tgtEl>
                                          <p:spTgt spid="6"/>
                                        </p:tgtEl>
                                        <p:attrNameLst>
                                          <p:attrName>ppt_x</p:attrName>
                                        </p:attrNameLst>
                                      </p:cBhvr>
                                      <p:tavLst>
                                        <p:tav tm="0">
                                          <p:val>
                                            <p:strVal val="ppt_x"/>
                                          </p:val>
                                        </p:tav>
                                        <p:tav tm="100000">
                                          <p:val>
                                            <p:strVal val="0-ppt_w/2"/>
                                          </p:val>
                                        </p:tav>
                                      </p:tavLst>
                                    </p:anim>
                                    <p:anim calcmode="lin" valueType="num">
                                      <p:cBhvr additive="base">
                                        <p:cTn id="158" dur="2000"/>
                                        <p:tgtEl>
                                          <p:spTgt spid="6"/>
                                        </p:tgtEl>
                                        <p:attrNameLst>
                                          <p:attrName>ppt_y</p:attrName>
                                        </p:attrNameLst>
                                      </p:cBhvr>
                                      <p:tavLst>
                                        <p:tav tm="0">
                                          <p:val>
                                            <p:strVal val="ppt_y"/>
                                          </p:val>
                                        </p:tav>
                                        <p:tav tm="100000">
                                          <p:val>
                                            <p:strVal val="1+ppt_h/2"/>
                                          </p:val>
                                        </p:tav>
                                      </p:tavLst>
                                    </p:anim>
                                    <p:set>
                                      <p:cBhvr>
                                        <p:cTn id="159" dur="1" fill="hold">
                                          <p:stCondLst>
                                            <p:cond delay="1999"/>
                                          </p:stCondLst>
                                        </p:cTn>
                                        <p:tgtEl>
                                          <p:spTgt spid="6"/>
                                        </p:tgtEl>
                                        <p:attrNameLst>
                                          <p:attrName>style.visibility</p:attrName>
                                        </p:attrNameLst>
                                      </p:cBhvr>
                                      <p:to>
                                        <p:strVal val="hidden"/>
                                      </p:to>
                                    </p:set>
                                  </p:childTnLst>
                                </p:cTn>
                              </p:par>
                              <p:par>
                                <p:cTn id="160" presetID="2" presetClass="exit" presetSubtype="12" fill="hold" nodeType="withEffect">
                                  <p:stCondLst>
                                    <p:cond delay="0"/>
                                  </p:stCondLst>
                                  <p:childTnLst>
                                    <p:anim calcmode="lin" valueType="num">
                                      <p:cBhvr additive="base">
                                        <p:cTn id="161" dur="2000"/>
                                        <p:tgtEl>
                                          <p:spTgt spid="8"/>
                                        </p:tgtEl>
                                        <p:attrNameLst>
                                          <p:attrName>ppt_x</p:attrName>
                                        </p:attrNameLst>
                                      </p:cBhvr>
                                      <p:tavLst>
                                        <p:tav tm="0">
                                          <p:val>
                                            <p:strVal val="ppt_x"/>
                                          </p:val>
                                        </p:tav>
                                        <p:tav tm="100000">
                                          <p:val>
                                            <p:strVal val="0-ppt_w/2"/>
                                          </p:val>
                                        </p:tav>
                                      </p:tavLst>
                                    </p:anim>
                                    <p:anim calcmode="lin" valueType="num">
                                      <p:cBhvr additive="base">
                                        <p:cTn id="162" dur="2000"/>
                                        <p:tgtEl>
                                          <p:spTgt spid="8"/>
                                        </p:tgtEl>
                                        <p:attrNameLst>
                                          <p:attrName>ppt_y</p:attrName>
                                        </p:attrNameLst>
                                      </p:cBhvr>
                                      <p:tavLst>
                                        <p:tav tm="0">
                                          <p:val>
                                            <p:strVal val="ppt_y"/>
                                          </p:val>
                                        </p:tav>
                                        <p:tav tm="100000">
                                          <p:val>
                                            <p:strVal val="1+ppt_h/2"/>
                                          </p:val>
                                        </p:tav>
                                      </p:tavLst>
                                    </p:anim>
                                    <p:set>
                                      <p:cBhvr>
                                        <p:cTn id="163" dur="1" fill="hold">
                                          <p:stCondLst>
                                            <p:cond delay="1999"/>
                                          </p:stCondLst>
                                        </p:cTn>
                                        <p:tgtEl>
                                          <p:spTgt spid="8"/>
                                        </p:tgtEl>
                                        <p:attrNameLst>
                                          <p:attrName>style.visibility</p:attrName>
                                        </p:attrNameLst>
                                      </p:cBhvr>
                                      <p:to>
                                        <p:strVal val="hidden"/>
                                      </p:to>
                                    </p:set>
                                  </p:childTnLst>
                                </p:cTn>
                              </p:par>
                              <p:par>
                                <p:cTn id="164" presetID="2" presetClass="exit" presetSubtype="12" fill="hold" nodeType="withEffect">
                                  <p:stCondLst>
                                    <p:cond delay="0"/>
                                  </p:stCondLst>
                                  <p:childTnLst>
                                    <p:anim calcmode="lin" valueType="num">
                                      <p:cBhvr additive="base">
                                        <p:cTn id="165" dur="2000"/>
                                        <p:tgtEl>
                                          <p:spTgt spid="10"/>
                                        </p:tgtEl>
                                        <p:attrNameLst>
                                          <p:attrName>ppt_x</p:attrName>
                                        </p:attrNameLst>
                                      </p:cBhvr>
                                      <p:tavLst>
                                        <p:tav tm="0">
                                          <p:val>
                                            <p:strVal val="ppt_x"/>
                                          </p:val>
                                        </p:tav>
                                        <p:tav tm="100000">
                                          <p:val>
                                            <p:strVal val="0-ppt_w/2"/>
                                          </p:val>
                                        </p:tav>
                                      </p:tavLst>
                                    </p:anim>
                                    <p:anim calcmode="lin" valueType="num">
                                      <p:cBhvr additive="base">
                                        <p:cTn id="166" dur="2000"/>
                                        <p:tgtEl>
                                          <p:spTgt spid="10"/>
                                        </p:tgtEl>
                                        <p:attrNameLst>
                                          <p:attrName>ppt_y</p:attrName>
                                        </p:attrNameLst>
                                      </p:cBhvr>
                                      <p:tavLst>
                                        <p:tav tm="0">
                                          <p:val>
                                            <p:strVal val="ppt_y"/>
                                          </p:val>
                                        </p:tav>
                                        <p:tav tm="100000">
                                          <p:val>
                                            <p:strVal val="1+ppt_h/2"/>
                                          </p:val>
                                        </p:tav>
                                      </p:tavLst>
                                    </p:anim>
                                    <p:set>
                                      <p:cBhvr>
                                        <p:cTn id="167" dur="1" fill="hold">
                                          <p:stCondLst>
                                            <p:cond delay="1999"/>
                                          </p:stCondLst>
                                        </p:cTn>
                                        <p:tgtEl>
                                          <p:spTgt spid="10"/>
                                        </p:tgtEl>
                                        <p:attrNameLst>
                                          <p:attrName>style.visibility</p:attrName>
                                        </p:attrNameLst>
                                      </p:cBhvr>
                                      <p:to>
                                        <p:strVal val="hidden"/>
                                      </p:to>
                                    </p:set>
                                  </p:childTnLst>
                                </p:cTn>
                              </p:par>
                              <p:par>
                                <p:cTn id="168" presetID="2" presetClass="exit" presetSubtype="12" fill="hold" nodeType="withEffect">
                                  <p:stCondLst>
                                    <p:cond delay="0"/>
                                  </p:stCondLst>
                                  <p:childTnLst>
                                    <p:anim calcmode="lin" valueType="num">
                                      <p:cBhvr additive="base">
                                        <p:cTn id="169" dur="2000"/>
                                        <p:tgtEl>
                                          <p:spTgt spid="12"/>
                                        </p:tgtEl>
                                        <p:attrNameLst>
                                          <p:attrName>ppt_x</p:attrName>
                                        </p:attrNameLst>
                                      </p:cBhvr>
                                      <p:tavLst>
                                        <p:tav tm="0">
                                          <p:val>
                                            <p:strVal val="ppt_x"/>
                                          </p:val>
                                        </p:tav>
                                        <p:tav tm="100000">
                                          <p:val>
                                            <p:strVal val="0-ppt_w/2"/>
                                          </p:val>
                                        </p:tav>
                                      </p:tavLst>
                                    </p:anim>
                                    <p:anim calcmode="lin" valueType="num">
                                      <p:cBhvr additive="base">
                                        <p:cTn id="170" dur="2000"/>
                                        <p:tgtEl>
                                          <p:spTgt spid="12"/>
                                        </p:tgtEl>
                                        <p:attrNameLst>
                                          <p:attrName>ppt_y</p:attrName>
                                        </p:attrNameLst>
                                      </p:cBhvr>
                                      <p:tavLst>
                                        <p:tav tm="0">
                                          <p:val>
                                            <p:strVal val="ppt_y"/>
                                          </p:val>
                                        </p:tav>
                                        <p:tav tm="100000">
                                          <p:val>
                                            <p:strVal val="1+ppt_h/2"/>
                                          </p:val>
                                        </p:tav>
                                      </p:tavLst>
                                    </p:anim>
                                    <p:set>
                                      <p:cBhvr>
                                        <p:cTn id="171" dur="1" fill="hold">
                                          <p:stCondLst>
                                            <p:cond delay="1999"/>
                                          </p:stCondLst>
                                        </p:cTn>
                                        <p:tgtEl>
                                          <p:spTgt spid="12"/>
                                        </p:tgtEl>
                                        <p:attrNameLst>
                                          <p:attrName>style.visibility</p:attrName>
                                        </p:attrNameLst>
                                      </p:cBhvr>
                                      <p:to>
                                        <p:strVal val="hidden"/>
                                      </p:to>
                                    </p:set>
                                  </p:childTnLst>
                                </p:cTn>
                              </p:par>
                              <p:par>
                                <p:cTn id="172" presetID="2" presetClass="exit" presetSubtype="12" fill="hold" nodeType="withEffect">
                                  <p:stCondLst>
                                    <p:cond delay="0"/>
                                  </p:stCondLst>
                                  <p:childTnLst>
                                    <p:anim calcmode="lin" valueType="num">
                                      <p:cBhvr additive="base">
                                        <p:cTn id="173" dur="2000"/>
                                        <p:tgtEl>
                                          <p:spTgt spid="14"/>
                                        </p:tgtEl>
                                        <p:attrNameLst>
                                          <p:attrName>ppt_x</p:attrName>
                                        </p:attrNameLst>
                                      </p:cBhvr>
                                      <p:tavLst>
                                        <p:tav tm="0">
                                          <p:val>
                                            <p:strVal val="ppt_x"/>
                                          </p:val>
                                        </p:tav>
                                        <p:tav tm="100000">
                                          <p:val>
                                            <p:strVal val="0-ppt_w/2"/>
                                          </p:val>
                                        </p:tav>
                                      </p:tavLst>
                                    </p:anim>
                                    <p:anim calcmode="lin" valueType="num">
                                      <p:cBhvr additive="base">
                                        <p:cTn id="174" dur="2000"/>
                                        <p:tgtEl>
                                          <p:spTgt spid="14"/>
                                        </p:tgtEl>
                                        <p:attrNameLst>
                                          <p:attrName>ppt_y</p:attrName>
                                        </p:attrNameLst>
                                      </p:cBhvr>
                                      <p:tavLst>
                                        <p:tav tm="0">
                                          <p:val>
                                            <p:strVal val="ppt_y"/>
                                          </p:val>
                                        </p:tav>
                                        <p:tav tm="100000">
                                          <p:val>
                                            <p:strVal val="1+ppt_h/2"/>
                                          </p:val>
                                        </p:tav>
                                      </p:tavLst>
                                    </p:anim>
                                    <p:set>
                                      <p:cBhvr>
                                        <p:cTn id="175" dur="1" fill="hold">
                                          <p:stCondLst>
                                            <p:cond delay="1999"/>
                                          </p:stCondLst>
                                        </p:cTn>
                                        <p:tgtEl>
                                          <p:spTgt spid="14"/>
                                        </p:tgtEl>
                                        <p:attrNameLst>
                                          <p:attrName>style.visibility</p:attrName>
                                        </p:attrNameLst>
                                      </p:cBhvr>
                                      <p:to>
                                        <p:strVal val="hidden"/>
                                      </p:to>
                                    </p:set>
                                  </p:childTnLst>
                                </p:cTn>
                              </p:par>
                              <p:par>
                                <p:cTn id="176" presetID="2" presetClass="exit" presetSubtype="12" fill="hold" nodeType="withEffect">
                                  <p:stCondLst>
                                    <p:cond delay="0"/>
                                  </p:stCondLst>
                                  <p:childTnLst>
                                    <p:anim calcmode="lin" valueType="num">
                                      <p:cBhvr additive="base">
                                        <p:cTn id="177" dur="2000"/>
                                        <p:tgtEl>
                                          <p:spTgt spid="16"/>
                                        </p:tgtEl>
                                        <p:attrNameLst>
                                          <p:attrName>ppt_x</p:attrName>
                                        </p:attrNameLst>
                                      </p:cBhvr>
                                      <p:tavLst>
                                        <p:tav tm="0">
                                          <p:val>
                                            <p:strVal val="ppt_x"/>
                                          </p:val>
                                        </p:tav>
                                        <p:tav tm="100000">
                                          <p:val>
                                            <p:strVal val="0-ppt_w/2"/>
                                          </p:val>
                                        </p:tav>
                                      </p:tavLst>
                                    </p:anim>
                                    <p:anim calcmode="lin" valueType="num">
                                      <p:cBhvr additive="base">
                                        <p:cTn id="178" dur="2000"/>
                                        <p:tgtEl>
                                          <p:spTgt spid="16"/>
                                        </p:tgtEl>
                                        <p:attrNameLst>
                                          <p:attrName>ppt_y</p:attrName>
                                        </p:attrNameLst>
                                      </p:cBhvr>
                                      <p:tavLst>
                                        <p:tav tm="0">
                                          <p:val>
                                            <p:strVal val="ppt_y"/>
                                          </p:val>
                                        </p:tav>
                                        <p:tav tm="100000">
                                          <p:val>
                                            <p:strVal val="1+ppt_h/2"/>
                                          </p:val>
                                        </p:tav>
                                      </p:tavLst>
                                    </p:anim>
                                    <p:set>
                                      <p:cBhvr>
                                        <p:cTn id="179" dur="1" fill="hold">
                                          <p:stCondLst>
                                            <p:cond delay="1999"/>
                                          </p:stCondLst>
                                        </p:cTn>
                                        <p:tgtEl>
                                          <p:spTgt spid="16"/>
                                        </p:tgtEl>
                                        <p:attrNameLst>
                                          <p:attrName>style.visibility</p:attrName>
                                        </p:attrNameLst>
                                      </p:cBhvr>
                                      <p:to>
                                        <p:strVal val="hidden"/>
                                      </p:to>
                                    </p:set>
                                  </p:childTnLst>
                                </p:cTn>
                              </p:par>
                              <p:par>
                                <p:cTn id="180" presetID="2" presetClass="exit" presetSubtype="12" fill="hold" nodeType="withEffect">
                                  <p:stCondLst>
                                    <p:cond delay="0"/>
                                  </p:stCondLst>
                                  <p:childTnLst>
                                    <p:anim calcmode="lin" valueType="num">
                                      <p:cBhvr additive="base">
                                        <p:cTn id="181" dur="2000"/>
                                        <p:tgtEl>
                                          <p:spTgt spid="18"/>
                                        </p:tgtEl>
                                        <p:attrNameLst>
                                          <p:attrName>ppt_x</p:attrName>
                                        </p:attrNameLst>
                                      </p:cBhvr>
                                      <p:tavLst>
                                        <p:tav tm="0">
                                          <p:val>
                                            <p:strVal val="ppt_x"/>
                                          </p:val>
                                        </p:tav>
                                        <p:tav tm="100000">
                                          <p:val>
                                            <p:strVal val="0-ppt_w/2"/>
                                          </p:val>
                                        </p:tav>
                                      </p:tavLst>
                                    </p:anim>
                                    <p:anim calcmode="lin" valueType="num">
                                      <p:cBhvr additive="base">
                                        <p:cTn id="182" dur="2000"/>
                                        <p:tgtEl>
                                          <p:spTgt spid="18"/>
                                        </p:tgtEl>
                                        <p:attrNameLst>
                                          <p:attrName>ppt_y</p:attrName>
                                        </p:attrNameLst>
                                      </p:cBhvr>
                                      <p:tavLst>
                                        <p:tav tm="0">
                                          <p:val>
                                            <p:strVal val="ppt_y"/>
                                          </p:val>
                                        </p:tav>
                                        <p:tav tm="100000">
                                          <p:val>
                                            <p:strVal val="1+ppt_h/2"/>
                                          </p:val>
                                        </p:tav>
                                      </p:tavLst>
                                    </p:anim>
                                    <p:set>
                                      <p:cBhvr>
                                        <p:cTn id="183" dur="1" fill="hold">
                                          <p:stCondLst>
                                            <p:cond delay="1999"/>
                                          </p:stCondLst>
                                        </p:cTn>
                                        <p:tgtEl>
                                          <p:spTgt spid="18"/>
                                        </p:tgtEl>
                                        <p:attrNameLst>
                                          <p:attrName>style.visibility</p:attrName>
                                        </p:attrNameLst>
                                      </p:cBhvr>
                                      <p:to>
                                        <p:strVal val="hidden"/>
                                      </p:to>
                                    </p:set>
                                  </p:childTnLst>
                                </p:cTn>
                              </p:par>
                              <p:par>
                                <p:cTn id="184" presetID="2" presetClass="exit" presetSubtype="12" fill="hold" nodeType="withEffect">
                                  <p:stCondLst>
                                    <p:cond delay="0"/>
                                  </p:stCondLst>
                                  <p:childTnLst>
                                    <p:anim calcmode="lin" valueType="num">
                                      <p:cBhvr additive="base">
                                        <p:cTn id="185" dur="2000"/>
                                        <p:tgtEl>
                                          <p:spTgt spid="20"/>
                                        </p:tgtEl>
                                        <p:attrNameLst>
                                          <p:attrName>ppt_x</p:attrName>
                                        </p:attrNameLst>
                                      </p:cBhvr>
                                      <p:tavLst>
                                        <p:tav tm="0">
                                          <p:val>
                                            <p:strVal val="ppt_x"/>
                                          </p:val>
                                        </p:tav>
                                        <p:tav tm="100000">
                                          <p:val>
                                            <p:strVal val="0-ppt_w/2"/>
                                          </p:val>
                                        </p:tav>
                                      </p:tavLst>
                                    </p:anim>
                                    <p:anim calcmode="lin" valueType="num">
                                      <p:cBhvr additive="base">
                                        <p:cTn id="186" dur="2000"/>
                                        <p:tgtEl>
                                          <p:spTgt spid="20"/>
                                        </p:tgtEl>
                                        <p:attrNameLst>
                                          <p:attrName>ppt_y</p:attrName>
                                        </p:attrNameLst>
                                      </p:cBhvr>
                                      <p:tavLst>
                                        <p:tav tm="0">
                                          <p:val>
                                            <p:strVal val="ppt_y"/>
                                          </p:val>
                                        </p:tav>
                                        <p:tav tm="100000">
                                          <p:val>
                                            <p:strVal val="1+ppt_h/2"/>
                                          </p:val>
                                        </p:tav>
                                      </p:tavLst>
                                    </p:anim>
                                    <p:set>
                                      <p:cBhvr>
                                        <p:cTn id="187" dur="1" fill="hold">
                                          <p:stCondLst>
                                            <p:cond delay="1999"/>
                                          </p:stCondLst>
                                        </p:cTn>
                                        <p:tgtEl>
                                          <p:spTgt spid="20"/>
                                        </p:tgtEl>
                                        <p:attrNameLst>
                                          <p:attrName>style.visibility</p:attrName>
                                        </p:attrNameLst>
                                      </p:cBhvr>
                                      <p:to>
                                        <p:strVal val="hidden"/>
                                      </p:to>
                                    </p:set>
                                  </p:childTnLst>
                                </p:cTn>
                              </p:par>
                              <p:par>
                                <p:cTn id="188" presetID="2" presetClass="exit" presetSubtype="12" fill="hold" nodeType="withEffect">
                                  <p:stCondLst>
                                    <p:cond delay="0"/>
                                  </p:stCondLst>
                                  <p:childTnLst>
                                    <p:anim calcmode="lin" valueType="num">
                                      <p:cBhvr additive="base">
                                        <p:cTn id="189" dur="2000"/>
                                        <p:tgtEl>
                                          <p:spTgt spid="22"/>
                                        </p:tgtEl>
                                        <p:attrNameLst>
                                          <p:attrName>ppt_x</p:attrName>
                                        </p:attrNameLst>
                                      </p:cBhvr>
                                      <p:tavLst>
                                        <p:tav tm="0">
                                          <p:val>
                                            <p:strVal val="ppt_x"/>
                                          </p:val>
                                        </p:tav>
                                        <p:tav tm="100000">
                                          <p:val>
                                            <p:strVal val="0-ppt_w/2"/>
                                          </p:val>
                                        </p:tav>
                                      </p:tavLst>
                                    </p:anim>
                                    <p:anim calcmode="lin" valueType="num">
                                      <p:cBhvr additive="base">
                                        <p:cTn id="190" dur="2000"/>
                                        <p:tgtEl>
                                          <p:spTgt spid="22"/>
                                        </p:tgtEl>
                                        <p:attrNameLst>
                                          <p:attrName>ppt_y</p:attrName>
                                        </p:attrNameLst>
                                      </p:cBhvr>
                                      <p:tavLst>
                                        <p:tav tm="0">
                                          <p:val>
                                            <p:strVal val="ppt_y"/>
                                          </p:val>
                                        </p:tav>
                                        <p:tav tm="100000">
                                          <p:val>
                                            <p:strVal val="1+ppt_h/2"/>
                                          </p:val>
                                        </p:tav>
                                      </p:tavLst>
                                    </p:anim>
                                    <p:set>
                                      <p:cBhvr>
                                        <p:cTn id="191" dur="1" fill="hold">
                                          <p:stCondLst>
                                            <p:cond delay="1999"/>
                                          </p:stCondLst>
                                        </p:cTn>
                                        <p:tgtEl>
                                          <p:spTgt spid="22"/>
                                        </p:tgtEl>
                                        <p:attrNameLst>
                                          <p:attrName>style.visibility</p:attrName>
                                        </p:attrNameLst>
                                      </p:cBhvr>
                                      <p:to>
                                        <p:strVal val="hidden"/>
                                      </p:to>
                                    </p:set>
                                  </p:childTnLst>
                                </p:cTn>
                              </p:par>
                              <p:par>
                                <p:cTn id="192" presetID="2" presetClass="exit" presetSubtype="12" fill="hold" nodeType="withEffect">
                                  <p:stCondLst>
                                    <p:cond delay="0"/>
                                  </p:stCondLst>
                                  <p:childTnLst>
                                    <p:anim calcmode="lin" valueType="num">
                                      <p:cBhvr additive="base">
                                        <p:cTn id="193" dur="2000"/>
                                        <p:tgtEl>
                                          <p:spTgt spid="24"/>
                                        </p:tgtEl>
                                        <p:attrNameLst>
                                          <p:attrName>ppt_x</p:attrName>
                                        </p:attrNameLst>
                                      </p:cBhvr>
                                      <p:tavLst>
                                        <p:tav tm="0">
                                          <p:val>
                                            <p:strVal val="ppt_x"/>
                                          </p:val>
                                        </p:tav>
                                        <p:tav tm="100000">
                                          <p:val>
                                            <p:strVal val="0-ppt_w/2"/>
                                          </p:val>
                                        </p:tav>
                                      </p:tavLst>
                                    </p:anim>
                                    <p:anim calcmode="lin" valueType="num">
                                      <p:cBhvr additive="base">
                                        <p:cTn id="194" dur="2000"/>
                                        <p:tgtEl>
                                          <p:spTgt spid="24"/>
                                        </p:tgtEl>
                                        <p:attrNameLst>
                                          <p:attrName>ppt_y</p:attrName>
                                        </p:attrNameLst>
                                      </p:cBhvr>
                                      <p:tavLst>
                                        <p:tav tm="0">
                                          <p:val>
                                            <p:strVal val="ppt_y"/>
                                          </p:val>
                                        </p:tav>
                                        <p:tav tm="100000">
                                          <p:val>
                                            <p:strVal val="1+ppt_h/2"/>
                                          </p:val>
                                        </p:tav>
                                      </p:tavLst>
                                    </p:anim>
                                    <p:set>
                                      <p:cBhvr>
                                        <p:cTn id="195" dur="1" fill="hold">
                                          <p:stCondLst>
                                            <p:cond delay="1999"/>
                                          </p:stCondLst>
                                        </p:cTn>
                                        <p:tgtEl>
                                          <p:spTgt spid="24"/>
                                        </p:tgtEl>
                                        <p:attrNameLst>
                                          <p:attrName>style.visibility</p:attrName>
                                        </p:attrNameLst>
                                      </p:cBhvr>
                                      <p:to>
                                        <p:strVal val="hidden"/>
                                      </p:to>
                                    </p:set>
                                  </p:childTnLst>
                                </p:cTn>
                              </p:par>
                              <p:par>
                                <p:cTn id="196" presetID="2" presetClass="exit" presetSubtype="12" fill="hold" nodeType="withEffect">
                                  <p:stCondLst>
                                    <p:cond delay="0"/>
                                  </p:stCondLst>
                                  <p:childTnLst>
                                    <p:anim calcmode="lin" valueType="num">
                                      <p:cBhvr additive="base">
                                        <p:cTn id="197" dur="2000"/>
                                        <p:tgtEl>
                                          <p:spTgt spid="26"/>
                                        </p:tgtEl>
                                        <p:attrNameLst>
                                          <p:attrName>ppt_x</p:attrName>
                                        </p:attrNameLst>
                                      </p:cBhvr>
                                      <p:tavLst>
                                        <p:tav tm="0">
                                          <p:val>
                                            <p:strVal val="ppt_x"/>
                                          </p:val>
                                        </p:tav>
                                        <p:tav tm="100000">
                                          <p:val>
                                            <p:strVal val="0-ppt_w/2"/>
                                          </p:val>
                                        </p:tav>
                                      </p:tavLst>
                                    </p:anim>
                                    <p:anim calcmode="lin" valueType="num">
                                      <p:cBhvr additive="base">
                                        <p:cTn id="198" dur="2000"/>
                                        <p:tgtEl>
                                          <p:spTgt spid="26"/>
                                        </p:tgtEl>
                                        <p:attrNameLst>
                                          <p:attrName>ppt_y</p:attrName>
                                        </p:attrNameLst>
                                      </p:cBhvr>
                                      <p:tavLst>
                                        <p:tav tm="0">
                                          <p:val>
                                            <p:strVal val="ppt_y"/>
                                          </p:val>
                                        </p:tav>
                                        <p:tav tm="100000">
                                          <p:val>
                                            <p:strVal val="1+ppt_h/2"/>
                                          </p:val>
                                        </p:tav>
                                      </p:tavLst>
                                    </p:anim>
                                    <p:set>
                                      <p:cBhvr>
                                        <p:cTn id="199" dur="1" fill="hold">
                                          <p:stCondLst>
                                            <p:cond delay="1999"/>
                                          </p:stCondLst>
                                        </p:cTn>
                                        <p:tgtEl>
                                          <p:spTgt spid="26"/>
                                        </p:tgtEl>
                                        <p:attrNameLst>
                                          <p:attrName>style.visibility</p:attrName>
                                        </p:attrNameLst>
                                      </p:cBhvr>
                                      <p:to>
                                        <p:strVal val="hidden"/>
                                      </p:to>
                                    </p:set>
                                  </p:childTnLst>
                                </p:cTn>
                              </p:par>
                              <p:par>
                                <p:cTn id="200" presetID="2" presetClass="exit" presetSubtype="9" fill="hold" nodeType="withEffect">
                                  <p:stCondLst>
                                    <p:cond delay="0"/>
                                  </p:stCondLst>
                                  <p:childTnLst>
                                    <p:anim calcmode="lin" valueType="num">
                                      <p:cBhvr additive="base">
                                        <p:cTn id="201" dur="2000"/>
                                        <p:tgtEl>
                                          <p:spTgt spid="5"/>
                                        </p:tgtEl>
                                        <p:attrNameLst>
                                          <p:attrName>ppt_x</p:attrName>
                                        </p:attrNameLst>
                                      </p:cBhvr>
                                      <p:tavLst>
                                        <p:tav tm="0">
                                          <p:val>
                                            <p:strVal val="ppt_x"/>
                                          </p:val>
                                        </p:tav>
                                        <p:tav tm="100000">
                                          <p:val>
                                            <p:strVal val="0-ppt_w/2"/>
                                          </p:val>
                                        </p:tav>
                                      </p:tavLst>
                                    </p:anim>
                                    <p:anim calcmode="lin" valueType="num">
                                      <p:cBhvr additive="base">
                                        <p:cTn id="202" dur="2000"/>
                                        <p:tgtEl>
                                          <p:spTgt spid="5"/>
                                        </p:tgtEl>
                                        <p:attrNameLst>
                                          <p:attrName>ppt_y</p:attrName>
                                        </p:attrNameLst>
                                      </p:cBhvr>
                                      <p:tavLst>
                                        <p:tav tm="0">
                                          <p:val>
                                            <p:strVal val="ppt_y"/>
                                          </p:val>
                                        </p:tav>
                                        <p:tav tm="100000">
                                          <p:val>
                                            <p:strVal val="0-ppt_h/2"/>
                                          </p:val>
                                        </p:tav>
                                      </p:tavLst>
                                    </p:anim>
                                    <p:set>
                                      <p:cBhvr>
                                        <p:cTn id="203" dur="1" fill="hold">
                                          <p:stCondLst>
                                            <p:cond delay="1999"/>
                                          </p:stCondLst>
                                        </p:cTn>
                                        <p:tgtEl>
                                          <p:spTgt spid="5"/>
                                        </p:tgtEl>
                                        <p:attrNameLst>
                                          <p:attrName>style.visibility</p:attrName>
                                        </p:attrNameLst>
                                      </p:cBhvr>
                                      <p:to>
                                        <p:strVal val="hidden"/>
                                      </p:to>
                                    </p:set>
                                  </p:childTnLst>
                                </p:cTn>
                              </p:par>
                              <p:par>
                                <p:cTn id="204" presetID="2" presetClass="exit" presetSubtype="9" fill="hold" nodeType="withEffect">
                                  <p:stCondLst>
                                    <p:cond delay="0"/>
                                  </p:stCondLst>
                                  <p:childTnLst>
                                    <p:anim calcmode="lin" valueType="num">
                                      <p:cBhvr additive="base">
                                        <p:cTn id="205" dur="2000"/>
                                        <p:tgtEl>
                                          <p:spTgt spid="7"/>
                                        </p:tgtEl>
                                        <p:attrNameLst>
                                          <p:attrName>ppt_x</p:attrName>
                                        </p:attrNameLst>
                                      </p:cBhvr>
                                      <p:tavLst>
                                        <p:tav tm="0">
                                          <p:val>
                                            <p:strVal val="ppt_x"/>
                                          </p:val>
                                        </p:tav>
                                        <p:tav tm="100000">
                                          <p:val>
                                            <p:strVal val="0-ppt_w/2"/>
                                          </p:val>
                                        </p:tav>
                                      </p:tavLst>
                                    </p:anim>
                                    <p:anim calcmode="lin" valueType="num">
                                      <p:cBhvr additive="base">
                                        <p:cTn id="206" dur="2000"/>
                                        <p:tgtEl>
                                          <p:spTgt spid="7"/>
                                        </p:tgtEl>
                                        <p:attrNameLst>
                                          <p:attrName>ppt_y</p:attrName>
                                        </p:attrNameLst>
                                      </p:cBhvr>
                                      <p:tavLst>
                                        <p:tav tm="0">
                                          <p:val>
                                            <p:strVal val="ppt_y"/>
                                          </p:val>
                                        </p:tav>
                                        <p:tav tm="100000">
                                          <p:val>
                                            <p:strVal val="0-ppt_h/2"/>
                                          </p:val>
                                        </p:tav>
                                      </p:tavLst>
                                    </p:anim>
                                    <p:set>
                                      <p:cBhvr>
                                        <p:cTn id="207" dur="1" fill="hold">
                                          <p:stCondLst>
                                            <p:cond delay="1999"/>
                                          </p:stCondLst>
                                        </p:cTn>
                                        <p:tgtEl>
                                          <p:spTgt spid="7"/>
                                        </p:tgtEl>
                                        <p:attrNameLst>
                                          <p:attrName>style.visibility</p:attrName>
                                        </p:attrNameLst>
                                      </p:cBhvr>
                                      <p:to>
                                        <p:strVal val="hidden"/>
                                      </p:to>
                                    </p:set>
                                  </p:childTnLst>
                                </p:cTn>
                              </p:par>
                              <p:par>
                                <p:cTn id="208" presetID="2" presetClass="exit" presetSubtype="9" fill="hold" nodeType="withEffect">
                                  <p:stCondLst>
                                    <p:cond delay="0"/>
                                  </p:stCondLst>
                                  <p:childTnLst>
                                    <p:anim calcmode="lin" valueType="num">
                                      <p:cBhvr additive="base">
                                        <p:cTn id="209" dur="2000"/>
                                        <p:tgtEl>
                                          <p:spTgt spid="9"/>
                                        </p:tgtEl>
                                        <p:attrNameLst>
                                          <p:attrName>ppt_x</p:attrName>
                                        </p:attrNameLst>
                                      </p:cBhvr>
                                      <p:tavLst>
                                        <p:tav tm="0">
                                          <p:val>
                                            <p:strVal val="ppt_x"/>
                                          </p:val>
                                        </p:tav>
                                        <p:tav tm="100000">
                                          <p:val>
                                            <p:strVal val="0-ppt_w/2"/>
                                          </p:val>
                                        </p:tav>
                                      </p:tavLst>
                                    </p:anim>
                                    <p:anim calcmode="lin" valueType="num">
                                      <p:cBhvr additive="base">
                                        <p:cTn id="210" dur="2000"/>
                                        <p:tgtEl>
                                          <p:spTgt spid="9"/>
                                        </p:tgtEl>
                                        <p:attrNameLst>
                                          <p:attrName>ppt_y</p:attrName>
                                        </p:attrNameLst>
                                      </p:cBhvr>
                                      <p:tavLst>
                                        <p:tav tm="0">
                                          <p:val>
                                            <p:strVal val="ppt_y"/>
                                          </p:val>
                                        </p:tav>
                                        <p:tav tm="100000">
                                          <p:val>
                                            <p:strVal val="0-ppt_h/2"/>
                                          </p:val>
                                        </p:tav>
                                      </p:tavLst>
                                    </p:anim>
                                    <p:set>
                                      <p:cBhvr>
                                        <p:cTn id="211" dur="1" fill="hold">
                                          <p:stCondLst>
                                            <p:cond delay="1999"/>
                                          </p:stCondLst>
                                        </p:cTn>
                                        <p:tgtEl>
                                          <p:spTgt spid="9"/>
                                        </p:tgtEl>
                                        <p:attrNameLst>
                                          <p:attrName>style.visibility</p:attrName>
                                        </p:attrNameLst>
                                      </p:cBhvr>
                                      <p:to>
                                        <p:strVal val="hidden"/>
                                      </p:to>
                                    </p:set>
                                  </p:childTnLst>
                                </p:cTn>
                              </p:par>
                              <p:par>
                                <p:cTn id="212" presetID="2" presetClass="exit" presetSubtype="9" fill="hold" nodeType="withEffect">
                                  <p:stCondLst>
                                    <p:cond delay="0"/>
                                  </p:stCondLst>
                                  <p:childTnLst>
                                    <p:anim calcmode="lin" valueType="num">
                                      <p:cBhvr additive="base">
                                        <p:cTn id="213" dur="2000"/>
                                        <p:tgtEl>
                                          <p:spTgt spid="11"/>
                                        </p:tgtEl>
                                        <p:attrNameLst>
                                          <p:attrName>ppt_x</p:attrName>
                                        </p:attrNameLst>
                                      </p:cBhvr>
                                      <p:tavLst>
                                        <p:tav tm="0">
                                          <p:val>
                                            <p:strVal val="ppt_x"/>
                                          </p:val>
                                        </p:tav>
                                        <p:tav tm="100000">
                                          <p:val>
                                            <p:strVal val="0-ppt_w/2"/>
                                          </p:val>
                                        </p:tav>
                                      </p:tavLst>
                                    </p:anim>
                                    <p:anim calcmode="lin" valueType="num">
                                      <p:cBhvr additive="base">
                                        <p:cTn id="214" dur="2000"/>
                                        <p:tgtEl>
                                          <p:spTgt spid="11"/>
                                        </p:tgtEl>
                                        <p:attrNameLst>
                                          <p:attrName>ppt_y</p:attrName>
                                        </p:attrNameLst>
                                      </p:cBhvr>
                                      <p:tavLst>
                                        <p:tav tm="0">
                                          <p:val>
                                            <p:strVal val="ppt_y"/>
                                          </p:val>
                                        </p:tav>
                                        <p:tav tm="100000">
                                          <p:val>
                                            <p:strVal val="0-ppt_h/2"/>
                                          </p:val>
                                        </p:tav>
                                      </p:tavLst>
                                    </p:anim>
                                    <p:set>
                                      <p:cBhvr>
                                        <p:cTn id="215" dur="1" fill="hold">
                                          <p:stCondLst>
                                            <p:cond delay="1999"/>
                                          </p:stCondLst>
                                        </p:cTn>
                                        <p:tgtEl>
                                          <p:spTgt spid="11"/>
                                        </p:tgtEl>
                                        <p:attrNameLst>
                                          <p:attrName>style.visibility</p:attrName>
                                        </p:attrNameLst>
                                      </p:cBhvr>
                                      <p:to>
                                        <p:strVal val="hidden"/>
                                      </p:to>
                                    </p:set>
                                  </p:childTnLst>
                                </p:cTn>
                              </p:par>
                              <p:par>
                                <p:cTn id="216" presetID="2" presetClass="exit" presetSubtype="9" fill="hold" nodeType="withEffect">
                                  <p:stCondLst>
                                    <p:cond delay="0"/>
                                  </p:stCondLst>
                                  <p:childTnLst>
                                    <p:anim calcmode="lin" valueType="num">
                                      <p:cBhvr additive="base">
                                        <p:cTn id="217" dur="2000"/>
                                        <p:tgtEl>
                                          <p:spTgt spid="13"/>
                                        </p:tgtEl>
                                        <p:attrNameLst>
                                          <p:attrName>ppt_x</p:attrName>
                                        </p:attrNameLst>
                                      </p:cBhvr>
                                      <p:tavLst>
                                        <p:tav tm="0">
                                          <p:val>
                                            <p:strVal val="ppt_x"/>
                                          </p:val>
                                        </p:tav>
                                        <p:tav tm="100000">
                                          <p:val>
                                            <p:strVal val="0-ppt_w/2"/>
                                          </p:val>
                                        </p:tav>
                                      </p:tavLst>
                                    </p:anim>
                                    <p:anim calcmode="lin" valueType="num">
                                      <p:cBhvr additive="base">
                                        <p:cTn id="218" dur="2000"/>
                                        <p:tgtEl>
                                          <p:spTgt spid="13"/>
                                        </p:tgtEl>
                                        <p:attrNameLst>
                                          <p:attrName>ppt_y</p:attrName>
                                        </p:attrNameLst>
                                      </p:cBhvr>
                                      <p:tavLst>
                                        <p:tav tm="0">
                                          <p:val>
                                            <p:strVal val="ppt_y"/>
                                          </p:val>
                                        </p:tav>
                                        <p:tav tm="100000">
                                          <p:val>
                                            <p:strVal val="0-ppt_h/2"/>
                                          </p:val>
                                        </p:tav>
                                      </p:tavLst>
                                    </p:anim>
                                    <p:set>
                                      <p:cBhvr>
                                        <p:cTn id="219" dur="1" fill="hold">
                                          <p:stCondLst>
                                            <p:cond delay="1999"/>
                                          </p:stCondLst>
                                        </p:cTn>
                                        <p:tgtEl>
                                          <p:spTgt spid="13"/>
                                        </p:tgtEl>
                                        <p:attrNameLst>
                                          <p:attrName>style.visibility</p:attrName>
                                        </p:attrNameLst>
                                      </p:cBhvr>
                                      <p:to>
                                        <p:strVal val="hidden"/>
                                      </p:to>
                                    </p:set>
                                  </p:childTnLst>
                                </p:cTn>
                              </p:par>
                              <p:par>
                                <p:cTn id="220" presetID="2" presetClass="exit" presetSubtype="9" fill="hold" nodeType="withEffect">
                                  <p:stCondLst>
                                    <p:cond delay="0"/>
                                  </p:stCondLst>
                                  <p:childTnLst>
                                    <p:anim calcmode="lin" valueType="num">
                                      <p:cBhvr additive="base">
                                        <p:cTn id="221" dur="2000"/>
                                        <p:tgtEl>
                                          <p:spTgt spid="15"/>
                                        </p:tgtEl>
                                        <p:attrNameLst>
                                          <p:attrName>ppt_x</p:attrName>
                                        </p:attrNameLst>
                                      </p:cBhvr>
                                      <p:tavLst>
                                        <p:tav tm="0">
                                          <p:val>
                                            <p:strVal val="ppt_x"/>
                                          </p:val>
                                        </p:tav>
                                        <p:tav tm="100000">
                                          <p:val>
                                            <p:strVal val="0-ppt_w/2"/>
                                          </p:val>
                                        </p:tav>
                                      </p:tavLst>
                                    </p:anim>
                                    <p:anim calcmode="lin" valueType="num">
                                      <p:cBhvr additive="base">
                                        <p:cTn id="222" dur="2000"/>
                                        <p:tgtEl>
                                          <p:spTgt spid="15"/>
                                        </p:tgtEl>
                                        <p:attrNameLst>
                                          <p:attrName>ppt_y</p:attrName>
                                        </p:attrNameLst>
                                      </p:cBhvr>
                                      <p:tavLst>
                                        <p:tav tm="0">
                                          <p:val>
                                            <p:strVal val="ppt_y"/>
                                          </p:val>
                                        </p:tav>
                                        <p:tav tm="100000">
                                          <p:val>
                                            <p:strVal val="0-ppt_h/2"/>
                                          </p:val>
                                        </p:tav>
                                      </p:tavLst>
                                    </p:anim>
                                    <p:set>
                                      <p:cBhvr>
                                        <p:cTn id="223" dur="1" fill="hold">
                                          <p:stCondLst>
                                            <p:cond delay="1999"/>
                                          </p:stCondLst>
                                        </p:cTn>
                                        <p:tgtEl>
                                          <p:spTgt spid="15"/>
                                        </p:tgtEl>
                                        <p:attrNameLst>
                                          <p:attrName>style.visibility</p:attrName>
                                        </p:attrNameLst>
                                      </p:cBhvr>
                                      <p:to>
                                        <p:strVal val="hidden"/>
                                      </p:to>
                                    </p:set>
                                  </p:childTnLst>
                                </p:cTn>
                              </p:par>
                              <p:par>
                                <p:cTn id="224" presetID="2" presetClass="exit" presetSubtype="9" fill="hold" nodeType="withEffect">
                                  <p:stCondLst>
                                    <p:cond delay="0"/>
                                  </p:stCondLst>
                                  <p:childTnLst>
                                    <p:anim calcmode="lin" valueType="num">
                                      <p:cBhvr additive="base">
                                        <p:cTn id="225" dur="2000"/>
                                        <p:tgtEl>
                                          <p:spTgt spid="17"/>
                                        </p:tgtEl>
                                        <p:attrNameLst>
                                          <p:attrName>ppt_x</p:attrName>
                                        </p:attrNameLst>
                                      </p:cBhvr>
                                      <p:tavLst>
                                        <p:tav tm="0">
                                          <p:val>
                                            <p:strVal val="ppt_x"/>
                                          </p:val>
                                        </p:tav>
                                        <p:tav tm="100000">
                                          <p:val>
                                            <p:strVal val="0-ppt_w/2"/>
                                          </p:val>
                                        </p:tav>
                                      </p:tavLst>
                                    </p:anim>
                                    <p:anim calcmode="lin" valueType="num">
                                      <p:cBhvr additive="base">
                                        <p:cTn id="226" dur="2000"/>
                                        <p:tgtEl>
                                          <p:spTgt spid="17"/>
                                        </p:tgtEl>
                                        <p:attrNameLst>
                                          <p:attrName>ppt_y</p:attrName>
                                        </p:attrNameLst>
                                      </p:cBhvr>
                                      <p:tavLst>
                                        <p:tav tm="0">
                                          <p:val>
                                            <p:strVal val="ppt_y"/>
                                          </p:val>
                                        </p:tav>
                                        <p:tav tm="100000">
                                          <p:val>
                                            <p:strVal val="0-ppt_h/2"/>
                                          </p:val>
                                        </p:tav>
                                      </p:tavLst>
                                    </p:anim>
                                    <p:set>
                                      <p:cBhvr>
                                        <p:cTn id="227" dur="1" fill="hold">
                                          <p:stCondLst>
                                            <p:cond delay="1999"/>
                                          </p:stCondLst>
                                        </p:cTn>
                                        <p:tgtEl>
                                          <p:spTgt spid="17"/>
                                        </p:tgtEl>
                                        <p:attrNameLst>
                                          <p:attrName>style.visibility</p:attrName>
                                        </p:attrNameLst>
                                      </p:cBhvr>
                                      <p:to>
                                        <p:strVal val="hidden"/>
                                      </p:to>
                                    </p:set>
                                  </p:childTnLst>
                                </p:cTn>
                              </p:par>
                              <p:par>
                                <p:cTn id="228" presetID="2" presetClass="exit" presetSubtype="9" fill="hold" nodeType="withEffect">
                                  <p:stCondLst>
                                    <p:cond delay="0"/>
                                  </p:stCondLst>
                                  <p:childTnLst>
                                    <p:anim calcmode="lin" valueType="num">
                                      <p:cBhvr additive="base">
                                        <p:cTn id="229" dur="2000"/>
                                        <p:tgtEl>
                                          <p:spTgt spid="19"/>
                                        </p:tgtEl>
                                        <p:attrNameLst>
                                          <p:attrName>ppt_x</p:attrName>
                                        </p:attrNameLst>
                                      </p:cBhvr>
                                      <p:tavLst>
                                        <p:tav tm="0">
                                          <p:val>
                                            <p:strVal val="ppt_x"/>
                                          </p:val>
                                        </p:tav>
                                        <p:tav tm="100000">
                                          <p:val>
                                            <p:strVal val="0-ppt_w/2"/>
                                          </p:val>
                                        </p:tav>
                                      </p:tavLst>
                                    </p:anim>
                                    <p:anim calcmode="lin" valueType="num">
                                      <p:cBhvr additive="base">
                                        <p:cTn id="230" dur="2000"/>
                                        <p:tgtEl>
                                          <p:spTgt spid="19"/>
                                        </p:tgtEl>
                                        <p:attrNameLst>
                                          <p:attrName>ppt_y</p:attrName>
                                        </p:attrNameLst>
                                      </p:cBhvr>
                                      <p:tavLst>
                                        <p:tav tm="0">
                                          <p:val>
                                            <p:strVal val="ppt_y"/>
                                          </p:val>
                                        </p:tav>
                                        <p:tav tm="100000">
                                          <p:val>
                                            <p:strVal val="0-ppt_h/2"/>
                                          </p:val>
                                        </p:tav>
                                      </p:tavLst>
                                    </p:anim>
                                    <p:set>
                                      <p:cBhvr>
                                        <p:cTn id="231" dur="1" fill="hold">
                                          <p:stCondLst>
                                            <p:cond delay="1999"/>
                                          </p:stCondLst>
                                        </p:cTn>
                                        <p:tgtEl>
                                          <p:spTgt spid="19"/>
                                        </p:tgtEl>
                                        <p:attrNameLst>
                                          <p:attrName>style.visibility</p:attrName>
                                        </p:attrNameLst>
                                      </p:cBhvr>
                                      <p:to>
                                        <p:strVal val="hidden"/>
                                      </p:to>
                                    </p:set>
                                  </p:childTnLst>
                                </p:cTn>
                              </p:par>
                              <p:par>
                                <p:cTn id="232" presetID="2" presetClass="exit" presetSubtype="9" fill="hold" nodeType="withEffect">
                                  <p:stCondLst>
                                    <p:cond delay="0"/>
                                  </p:stCondLst>
                                  <p:childTnLst>
                                    <p:anim calcmode="lin" valueType="num">
                                      <p:cBhvr additive="base">
                                        <p:cTn id="233" dur="2000"/>
                                        <p:tgtEl>
                                          <p:spTgt spid="21"/>
                                        </p:tgtEl>
                                        <p:attrNameLst>
                                          <p:attrName>ppt_x</p:attrName>
                                        </p:attrNameLst>
                                      </p:cBhvr>
                                      <p:tavLst>
                                        <p:tav tm="0">
                                          <p:val>
                                            <p:strVal val="ppt_x"/>
                                          </p:val>
                                        </p:tav>
                                        <p:tav tm="100000">
                                          <p:val>
                                            <p:strVal val="0-ppt_w/2"/>
                                          </p:val>
                                        </p:tav>
                                      </p:tavLst>
                                    </p:anim>
                                    <p:anim calcmode="lin" valueType="num">
                                      <p:cBhvr additive="base">
                                        <p:cTn id="234" dur="2000"/>
                                        <p:tgtEl>
                                          <p:spTgt spid="21"/>
                                        </p:tgtEl>
                                        <p:attrNameLst>
                                          <p:attrName>ppt_y</p:attrName>
                                        </p:attrNameLst>
                                      </p:cBhvr>
                                      <p:tavLst>
                                        <p:tav tm="0">
                                          <p:val>
                                            <p:strVal val="ppt_y"/>
                                          </p:val>
                                        </p:tav>
                                        <p:tav tm="100000">
                                          <p:val>
                                            <p:strVal val="0-ppt_h/2"/>
                                          </p:val>
                                        </p:tav>
                                      </p:tavLst>
                                    </p:anim>
                                    <p:set>
                                      <p:cBhvr>
                                        <p:cTn id="235" dur="1" fill="hold">
                                          <p:stCondLst>
                                            <p:cond delay="1999"/>
                                          </p:stCondLst>
                                        </p:cTn>
                                        <p:tgtEl>
                                          <p:spTgt spid="21"/>
                                        </p:tgtEl>
                                        <p:attrNameLst>
                                          <p:attrName>style.visibility</p:attrName>
                                        </p:attrNameLst>
                                      </p:cBhvr>
                                      <p:to>
                                        <p:strVal val="hidden"/>
                                      </p:to>
                                    </p:set>
                                  </p:childTnLst>
                                </p:cTn>
                              </p:par>
                              <p:par>
                                <p:cTn id="236" presetID="2" presetClass="exit" presetSubtype="9" fill="hold" nodeType="withEffect">
                                  <p:stCondLst>
                                    <p:cond delay="0"/>
                                  </p:stCondLst>
                                  <p:childTnLst>
                                    <p:anim calcmode="lin" valueType="num">
                                      <p:cBhvr additive="base">
                                        <p:cTn id="237" dur="2000"/>
                                        <p:tgtEl>
                                          <p:spTgt spid="23"/>
                                        </p:tgtEl>
                                        <p:attrNameLst>
                                          <p:attrName>ppt_x</p:attrName>
                                        </p:attrNameLst>
                                      </p:cBhvr>
                                      <p:tavLst>
                                        <p:tav tm="0">
                                          <p:val>
                                            <p:strVal val="ppt_x"/>
                                          </p:val>
                                        </p:tav>
                                        <p:tav tm="100000">
                                          <p:val>
                                            <p:strVal val="0-ppt_w/2"/>
                                          </p:val>
                                        </p:tav>
                                      </p:tavLst>
                                    </p:anim>
                                    <p:anim calcmode="lin" valueType="num">
                                      <p:cBhvr additive="base">
                                        <p:cTn id="238" dur="2000"/>
                                        <p:tgtEl>
                                          <p:spTgt spid="23"/>
                                        </p:tgtEl>
                                        <p:attrNameLst>
                                          <p:attrName>ppt_y</p:attrName>
                                        </p:attrNameLst>
                                      </p:cBhvr>
                                      <p:tavLst>
                                        <p:tav tm="0">
                                          <p:val>
                                            <p:strVal val="ppt_y"/>
                                          </p:val>
                                        </p:tav>
                                        <p:tav tm="100000">
                                          <p:val>
                                            <p:strVal val="0-ppt_h/2"/>
                                          </p:val>
                                        </p:tav>
                                      </p:tavLst>
                                    </p:anim>
                                    <p:set>
                                      <p:cBhvr>
                                        <p:cTn id="239" dur="1" fill="hold">
                                          <p:stCondLst>
                                            <p:cond delay="1999"/>
                                          </p:stCondLst>
                                        </p:cTn>
                                        <p:tgtEl>
                                          <p:spTgt spid="23"/>
                                        </p:tgtEl>
                                        <p:attrNameLst>
                                          <p:attrName>style.visibility</p:attrName>
                                        </p:attrNameLst>
                                      </p:cBhvr>
                                      <p:to>
                                        <p:strVal val="hidden"/>
                                      </p:to>
                                    </p:set>
                                  </p:childTnLst>
                                </p:cTn>
                              </p:par>
                              <p:par>
                                <p:cTn id="240" presetID="2" presetClass="exit" presetSubtype="9" fill="hold" nodeType="withEffect">
                                  <p:stCondLst>
                                    <p:cond delay="0"/>
                                  </p:stCondLst>
                                  <p:childTnLst>
                                    <p:anim calcmode="lin" valueType="num">
                                      <p:cBhvr additive="base">
                                        <p:cTn id="241" dur="2000"/>
                                        <p:tgtEl>
                                          <p:spTgt spid="25"/>
                                        </p:tgtEl>
                                        <p:attrNameLst>
                                          <p:attrName>ppt_x</p:attrName>
                                        </p:attrNameLst>
                                      </p:cBhvr>
                                      <p:tavLst>
                                        <p:tav tm="0">
                                          <p:val>
                                            <p:strVal val="ppt_x"/>
                                          </p:val>
                                        </p:tav>
                                        <p:tav tm="100000">
                                          <p:val>
                                            <p:strVal val="0-ppt_w/2"/>
                                          </p:val>
                                        </p:tav>
                                      </p:tavLst>
                                    </p:anim>
                                    <p:anim calcmode="lin" valueType="num">
                                      <p:cBhvr additive="base">
                                        <p:cTn id="242" dur="2000"/>
                                        <p:tgtEl>
                                          <p:spTgt spid="25"/>
                                        </p:tgtEl>
                                        <p:attrNameLst>
                                          <p:attrName>ppt_y</p:attrName>
                                        </p:attrNameLst>
                                      </p:cBhvr>
                                      <p:tavLst>
                                        <p:tav tm="0">
                                          <p:val>
                                            <p:strVal val="ppt_y"/>
                                          </p:val>
                                        </p:tav>
                                        <p:tav tm="100000">
                                          <p:val>
                                            <p:strVal val="0-ppt_h/2"/>
                                          </p:val>
                                        </p:tav>
                                      </p:tavLst>
                                    </p:anim>
                                    <p:set>
                                      <p:cBhvr>
                                        <p:cTn id="243" dur="1" fill="hold">
                                          <p:stCondLst>
                                            <p:cond delay="1999"/>
                                          </p:stCondLst>
                                        </p:cTn>
                                        <p:tgtEl>
                                          <p:spTgt spid="25"/>
                                        </p:tgtEl>
                                        <p:attrNameLst>
                                          <p:attrName>style.visibility</p:attrName>
                                        </p:attrNameLst>
                                      </p:cBhvr>
                                      <p:to>
                                        <p:strVal val="hidden"/>
                                      </p:to>
                                    </p:set>
                                  </p:childTnLst>
                                </p:cTn>
                              </p:par>
                              <p:par>
                                <p:cTn id="244" presetID="2" presetClass="exit" presetSubtype="9" fill="hold" nodeType="withEffect">
                                  <p:stCondLst>
                                    <p:cond delay="0"/>
                                  </p:stCondLst>
                                  <p:childTnLst>
                                    <p:anim calcmode="lin" valueType="num">
                                      <p:cBhvr additive="base">
                                        <p:cTn id="245" dur="2000"/>
                                        <p:tgtEl>
                                          <p:spTgt spid="27"/>
                                        </p:tgtEl>
                                        <p:attrNameLst>
                                          <p:attrName>ppt_x</p:attrName>
                                        </p:attrNameLst>
                                      </p:cBhvr>
                                      <p:tavLst>
                                        <p:tav tm="0">
                                          <p:val>
                                            <p:strVal val="ppt_x"/>
                                          </p:val>
                                        </p:tav>
                                        <p:tav tm="100000">
                                          <p:val>
                                            <p:strVal val="0-ppt_w/2"/>
                                          </p:val>
                                        </p:tav>
                                      </p:tavLst>
                                    </p:anim>
                                    <p:anim calcmode="lin" valueType="num">
                                      <p:cBhvr additive="base">
                                        <p:cTn id="246" dur="2000"/>
                                        <p:tgtEl>
                                          <p:spTgt spid="27"/>
                                        </p:tgtEl>
                                        <p:attrNameLst>
                                          <p:attrName>ppt_y</p:attrName>
                                        </p:attrNameLst>
                                      </p:cBhvr>
                                      <p:tavLst>
                                        <p:tav tm="0">
                                          <p:val>
                                            <p:strVal val="ppt_y"/>
                                          </p:val>
                                        </p:tav>
                                        <p:tav tm="100000">
                                          <p:val>
                                            <p:strVal val="0-ppt_h/2"/>
                                          </p:val>
                                        </p:tav>
                                      </p:tavLst>
                                    </p:anim>
                                    <p:set>
                                      <p:cBhvr>
                                        <p:cTn id="247" dur="1" fill="hold">
                                          <p:stCondLst>
                                            <p:cond delay="1999"/>
                                          </p:stCondLst>
                                        </p:cTn>
                                        <p:tgtEl>
                                          <p:spTgt spid="27"/>
                                        </p:tgtEl>
                                        <p:attrNameLst>
                                          <p:attrName>style.visibility</p:attrName>
                                        </p:attrNameLst>
                                      </p:cBhvr>
                                      <p:to>
                                        <p:strVal val="hidden"/>
                                      </p:to>
                                    </p:set>
                                  </p:childTnLst>
                                </p:cTn>
                              </p:par>
                              <p:par>
                                <p:cTn id="248" presetID="8" presetClass="emph" presetSubtype="0" autoRev="1" fill="hold" nodeType="withEffect">
                                  <p:stCondLst>
                                    <p:cond delay="0"/>
                                  </p:stCondLst>
                                  <p:childTnLst>
                                    <p:animRot by="21600000">
                                      <p:cBhvr>
                                        <p:cTn id="249" dur="2000" fill="hold"/>
                                        <p:tgtEl>
                                          <p:spTgt spid="4"/>
                                        </p:tgtEl>
                                        <p:attrNameLst>
                                          <p:attrName>r</p:attrName>
                                        </p:attrNameLst>
                                      </p:cBhvr>
                                    </p:animRot>
                                  </p:childTnLst>
                                </p:cTn>
                              </p:par>
                              <p:par>
                                <p:cTn id="250" presetID="8" presetClass="emph" presetSubtype="0" autoRev="1" fill="hold" nodeType="withEffect">
                                  <p:stCondLst>
                                    <p:cond delay="0"/>
                                  </p:stCondLst>
                                  <p:childTnLst>
                                    <p:animRot by="21600000">
                                      <p:cBhvr>
                                        <p:cTn id="251" dur="2000" fill="hold"/>
                                        <p:tgtEl>
                                          <p:spTgt spid="6"/>
                                        </p:tgtEl>
                                        <p:attrNameLst>
                                          <p:attrName>r</p:attrName>
                                        </p:attrNameLst>
                                      </p:cBhvr>
                                    </p:animRot>
                                  </p:childTnLst>
                                </p:cTn>
                              </p:par>
                              <p:par>
                                <p:cTn id="252" presetID="8" presetClass="emph" presetSubtype="0" autoRev="1" fill="hold" nodeType="withEffect">
                                  <p:stCondLst>
                                    <p:cond delay="0"/>
                                  </p:stCondLst>
                                  <p:childTnLst>
                                    <p:animRot by="21600000">
                                      <p:cBhvr>
                                        <p:cTn id="253" dur="2000" fill="hold"/>
                                        <p:tgtEl>
                                          <p:spTgt spid="8"/>
                                        </p:tgtEl>
                                        <p:attrNameLst>
                                          <p:attrName>r</p:attrName>
                                        </p:attrNameLst>
                                      </p:cBhvr>
                                    </p:animRot>
                                  </p:childTnLst>
                                </p:cTn>
                              </p:par>
                              <p:par>
                                <p:cTn id="254" presetID="8" presetClass="emph" presetSubtype="0" autoRev="1" fill="hold" nodeType="withEffect">
                                  <p:stCondLst>
                                    <p:cond delay="0"/>
                                  </p:stCondLst>
                                  <p:childTnLst>
                                    <p:animRot by="21600000">
                                      <p:cBhvr>
                                        <p:cTn id="255" dur="2000" fill="hold"/>
                                        <p:tgtEl>
                                          <p:spTgt spid="10"/>
                                        </p:tgtEl>
                                        <p:attrNameLst>
                                          <p:attrName>r</p:attrName>
                                        </p:attrNameLst>
                                      </p:cBhvr>
                                    </p:animRot>
                                  </p:childTnLst>
                                </p:cTn>
                              </p:par>
                              <p:par>
                                <p:cTn id="256" presetID="8" presetClass="emph" presetSubtype="0" autoRev="1" fill="hold" nodeType="withEffect">
                                  <p:stCondLst>
                                    <p:cond delay="0"/>
                                  </p:stCondLst>
                                  <p:childTnLst>
                                    <p:animRot by="21600000">
                                      <p:cBhvr>
                                        <p:cTn id="257" dur="2000" fill="hold"/>
                                        <p:tgtEl>
                                          <p:spTgt spid="12"/>
                                        </p:tgtEl>
                                        <p:attrNameLst>
                                          <p:attrName>r</p:attrName>
                                        </p:attrNameLst>
                                      </p:cBhvr>
                                    </p:animRot>
                                  </p:childTnLst>
                                </p:cTn>
                              </p:par>
                              <p:par>
                                <p:cTn id="258" presetID="8" presetClass="emph" presetSubtype="0" autoRev="1" fill="hold" nodeType="withEffect">
                                  <p:stCondLst>
                                    <p:cond delay="0"/>
                                  </p:stCondLst>
                                  <p:childTnLst>
                                    <p:animRot by="21600000">
                                      <p:cBhvr>
                                        <p:cTn id="259" dur="2000" fill="hold"/>
                                        <p:tgtEl>
                                          <p:spTgt spid="14"/>
                                        </p:tgtEl>
                                        <p:attrNameLst>
                                          <p:attrName>r</p:attrName>
                                        </p:attrNameLst>
                                      </p:cBhvr>
                                    </p:animRot>
                                  </p:childTnLst>
                                </p:cTn>
                              </p:par>
                              <p:par>
                                <p:cTn id="260" presetID="8" presetClass="emph" presetSubtype="0" autoRev="1" fill="hold" nodeType="withEffect">
                                  <p:stCondLst>
                                    <p:cond delay="0"/>
                                  </p:stCondLst>
                                  <p:childTnLst>
                                    <p:animRot by="21600000">
                                      <p:cBhvr>
                                        <p:cTn id="261" dur="2000" fill="hold"/>
                                        <p:tgtEl>
                                          <p:spTgt spid="16"/>
                                        </p:tgtEl>
                                        <p:attrNameLst>
                                          <p:attrName>r</p:attrName>
                                        </p:attrNameLst>
                                      </p:cBhvr>
                                    </p:animRot>
                                  </p:childTnLst>
                                </p:cTn>
                              </p:par>
                              <p:par>
                                <p:cTn id="262" presetID="8" presetClass="emph" presetSubtype="0" autoRev="1" fill="hold" nodeType="withEffect">
                                  <p:stCondLst>
                                    <p:cond delay="0"/>
                                  </p:stCondLst>
                                  <p:childTnLst>
                                    <p:animRot by="21600000">
                                      <p:cBhvr>
                                        <p:cTn id="263" dur="2000" fill="hold"/>
                                        <p:tgtEl>
                                          <p:spTgt spid="18"/>
                                        </p:tgtEl>
                                        <p:attrNameLst>
                                          <p:attrName>r</p:attrName>
                                        </p:attrNameLst>
                                      </p:cBhvr>
                                    </p:animRot>
                                  </p:childTnLst>
                                </p:cTn>
                              </p:par>
                              <p:par>
                                <p:cTn id="264" presetID="8" presetClass="emph" presetSubtype="0" autoRev="1" fill="hold" nodeType="withEffect">
                                  <p:stCondLst>
                                    <p:cond delay="0"/>
                                  </p:stCondLst>
                                  <p:childTnLst>
                                    <p:animRot by="21600000">
                                      <p:cBhvr>
                                        <p:cTn id="265" dur="2000" fill="hold"/>
                                        <p:tgtEl>
                                          <p:spTgt spid="20"/>
                                        </p:tgtEl>
                                        <p:attrNameLst>
                                          <p:attrName>r</p:attrName>
                                        </p:attrNameLst>
                                      </p:cBhvr>
                                    </p:animRot>
                                  </p:childTnLst>
                                </p:cTn>
                              </p:par>
                              <p:par>
                                <p:cTn id="266" presetID="8" presetClass="emph" presetSubtype="0" autoRev="1" fill="hold" nodeType="withEffect">
                                  <p:stCondLst>
                                    <p:cond delay="0"/>
                                  </p:stCondLst>
                                  <p:childTnLst>
                                    <p:animRot by="21600000">
                                      <p:cBhvr>
                                        <p:cTn id="267" dur="2000" fill="hold"/>
                                        <p:tgtEl>
                                          <p:spTgt spid="22"/>
                                        </p:tgtEl>
                                        <p:attrNameLst>
                                          <p:attrName>r</p:attrName>
                                        </p:attrNameLst>
                                      </p:cBhvr>
                                    </p:animRot>
                                  </p:childTnLst>
                                </p:cTn>
                              </p:par>
                              <p:par>
                                <p:cTn id="268" presetID="8" presetClass="emph" presetSubtype="0" autoRev="1" fill="hold" nodeType="withEffect">
                                  <p:stCondLst>
                                    <p:cond delay="0"/>
                                  </p:stCondLst>
                                  <p:childTnLst>
                                    <p:animRot by="21600000">
                                      <p:cBhvr>
                                        <p:cTn id="269" dur="2000" fill="hold"/>
                                        <p:tgtEl>
                                          <p:spTgt spid="24"/>
                                        </p:tgtEl>
                                        <p:attrNameLst>
                                          <p:attrName>r</p:attrName>
                                        </p:attrNameLst>
                                      </p:cBhvr>
                                    </p:animRot>
                                  </p:childTnLst>
                                </p:cTn>
                              </p:par>
                              <p:par>
                                <p:cTn id="270" presetID="8" presetClass="emph" presetSubtype="0" autoRev="1" fill="hold" nodeType="withEffect">
                                  <p:stCondLst>
                                    <p:cond delay="0"/>
                                  </p:stCondLst>
                                  <p:childTnLst>
                                    <p:animRot by="21600000">
                                      <p:cBhvr>
                                        <p:cTn id="271" dur="2000" fill="hold"/>
                                        <p:tgtEl>
                                          <p:spTgt spid="26"/>
                                        </p:tgtEl>
                                        <p:attrNameLst>
                                          <p:attrName>r</p:attrName>
                                        </p:attrNameLst>
                                      </p:cBhvr>
                                    </p:animRot>
                                  </p:childTnLst>
                                </p:cTn>
                              </p:par>
                              <p:par>
                                <p:cTn id="272" presetID="8" presetClass="emph" presetSubtype="0" autoRev="1" fill="hold" nodeType="withEffect">
                                  <p:stCondLst>
                                    <p:cond delay="0"/>
                                  </p:stCondLst>
                                  <p:childTnLst>
                                    <p:animRot by="-21600000">
                                      <p:cBhvr>
                                        <p:cTn id="273" dur="2000" fill="hold"/>
                                        <p:tgtEl>
                                          <p:spTgt spid="5"/>
                                        </p:tgtEl>
                                        <p:attrNameLst>
                                          <p:attrName>r</p:attrName>
                                        </p:attrNameLst>
                                      </p:cBhvr>
                                    </p:animRot>
                                  </p:childTnLst>
                                </p:cTn>
                              </p:par>
                              <p:par>
                                <p:cTn id="274" presetID="8" presetClass="emph" presetSubtype="0" autoRev="1" fill="hold" nodeType="withEffect">
                                  <p:stCondLst>
                                    <p:cond delay="0"/>
                                  </p:stCondLst>
                                  <p:childTnLst>
                                    <p:animRot by="-21600000">
                                      <p:cBhvr>
                                        <p:cTn id="275" dur="2000" fill="hold"/>
                                        <p:tgtEl>
                                          <p:spTgt spid="7"/>
                                        </p:tgtEl>
                                        <p:attrNameLst>
                                          <p:attrName>r</p:attrName>
                                        </p:attrNameLst>
                                      </p:cBhvr>
                                    </p:animRot>
                                  </p:childTnLst>
                                </p:cTn>
                              </p:par>
                              <p:par>
                                <p:cTn id="276" presetID="8" presetClass="emph" presetSubtype="0" autoRev="1" fill="hold" nodeType="withEffect">
                                  <p:stCondLst>
                                    <p:cond delay="0"/>
                                  </p:stCondLst>
                                  <p:childTnLst>
                                    <p:animRot by="-21600000">
                                      <p:cBhvr>
                                        <p:cTn id="277" dur="2000" fill="hold"/>
                                        <p:tgtEl>
                                          <p:spTgt spid="9"/>
                                        </p:tgtEl>
                                        <p:attrNameLst>
                                          <p:attrName>r</p:attrName>
                                        </p:attrNameLst>
                                      </p:cBhvr>
                                    </p:animRot>
                                  </p:childTnLst>
                                </p:cTn>
                              </p:par>
                              <p:par>
                                <p:cTn id="278" presetID="8" presetClass="emph" presetSubtype="0" autoRev="1" fill="hold" nodeType="withEffect">
                                  <p:stCondLst>
                                    <p:cond delay="0"/>
                                  </p:stCondLst>
                                  <p:childTnLst>
                                    <p:animRot by="-21600000">
                                      <p:cBhvr>
                                        <p:cTn id="279" dur="2000" fill="hold"/>
                                        <p:tgtEl>
                                          <p:spTgt spid="11"/>
                                        </p:tgtEl>
                                        <p:attrNameLst>
                                          <p:attrName>r</p:attrName>
                                        </p:attrNameLst>
                                      </p:cBhvr>
                                    </p:animRot>
                                  </p:childTnLst>
                                </p:cTn>
                              </p:par>
                              <p:par>
                                <p:cTn id="280" presetID="8" presetClass="emph" presetSubtype="0" autoRev="1" fill="hold" nodeType="withEffect">
                                  <p:stCondLst>
                                    <p:cond delay="0"/>
                                  </p:stCondLst>
                                  <p:childTnLst>
                                    <p:animRot by="-21600000">
                                      <p:cBhvr>
                                        <p:cTn id="281" dur="2000" fill="hold"/>
                                        <p:tgtEl>
                                          <p:spTgt spid="13"/>
                                        </p:tgtEl>
                                        <p:attrNameLst>
                                          <p:attrName>r</p:attrName>
                                        </p:attrNameLst>
                                      </p:cBhvr>
                                    </p:animRot>
                                  </p:childTnLst>
                                </p:cTn>
                              </p:par>
                              <p:par>
                                <p:cTn id="282" presetID="8" presetClass="emph" presetSubtype="0" autoRev="1" fill="hold" nodeType="withEffect">
                                  <p:stCondLst>
                                    <p:cond delay="0"/>
                                  </p:stCondLst>
                                  <p:childTnLst>
                                    <p:animRot by="-21600000">
                                      <p:cBhvr>
                                        <p:cTn id="283" dur="2000" fill="hold"/>
                                        <p:tgtEl>
                                          <p:spTgt spid="15"/>
                                        </p:tgtEl>
                                        <p:attrNameLst>
                                          <p:attrName>r</p:attrName>
                                        </p:attrNameLst>
                                      </p:cBhvr>
                                    </p:animRot>
                                  </p:childTnLst>
                                </p:cTn>
                              </p:par>
                              <p:par>
                                <p:cTn id="284" presetID="8" presetClass="emph" presetSubtype="0" autoRev="1" fill="hold" nodeType="withEffect">
                                  <p:stCondLst>
                                    <p:cond delay="0"/>
                                  </p:stCondLst>
                                  <p:childTnLst>
                                    <p:animRot by="-21600000">
                                      <p:cBhvr>
                                        <p:cTn id="285" dur="2000" fill="hold"/>
                                        <p:tgtEl>
                                          <p:spTgt spid="17"/>
                                        </p:tgtEl>
                                        <p:attrNameLst>
                                          <p:attrName>r</p:attrName>
                                        </p:attrNameLst>
                                      </p:cBhvr>
                                    </p:animRot>
                                  </p:childTnLst>
                                </p:cTn>
                              </p:par>
                              <p:par>
                                <p:cTn id="286" presetID="8" presetClass="emph" presetSubtype="0" autoRev="1" fill="hold" nodeType="withEffect">
                                  <p:stCondLst>
                                    <p:cond delay="0"/>
                                  </p:stCondLst>
                                  <p:childTnLst>
                                    <p:animRot by="-21600000">
                                      <p:cBhvr>
                                        <p:cTn id="287" dur="2000" fill="hold"/>
                                        <p:tgtEl>
                                          <p:spTgt spid="19"/>
                                        </p:tgtEl>
                                        <p:attrNameLst>
                                          <p:attrName>r</p:attrName>
                                        </p:attrNameLst>
                                      </p:cBhvr>
                                    </p:animRot>
                                  </p:childTnLst>
                                </p:cTn>
                              </p:par>
                              <p:par>
                                <p:cTn id="288" presetID="8" presetClass="emph" presetSubtype="0" autoRev="1" fill="hold" nodeType="withEffect">
                                  <p:stCondLst>
                                    <p:cond delay="0"/>
                                  </p:stCondLst>
                                  <p:childTnLst>
                                    <p:animRot by="-21600000">
                                      <p:cBhvr>
                                        <p:cTn id="289" dur="2000" fill="hold"/>
                                        <p:tgtEl>
                                          <p:spTgt spid="21"/>
                                        </p:tgtEl>
                                        <p:attrNameLst>
                                          <p:attrName>r</p:attrName>
                                        </p:attrNameLst>
                                      </p:cBhvr>
                                    </p:animRot>
                                  </p:childTnLst>
                                </p:cTn>
                              </p:par>
                              <p:par>
                                <p:cTn id="290" presetID="8" presetClass="emph" presetSubtype="0" autoRev="1" fill="hold" nodeType="withEffect">
                                  <p:stCondLst>
                                    <p:cond delay="0"/>
                                  </p:stCondLst>
                                  <p:childTnLst>
                                    <p:animRot by="-21600000">
                                      <p:cBhvr>
                                        <p:cTn id="291" dur="2000" fill="hold"/>
                                        <p:tgtEl>
                                          <p:spTgt spid="23"/>
                                        </p:tgtEl>
                                        <p:attrNameLst>
                                          <p:attrName>r</p:attrName>
                                        </p:attrNameLst>
                                      </p:cBhvr>
                                    </p:animRot>
                                  </p:childTnLst>
                                </p:cTn>
                              </p:par>
                              <p:par>
                                <p:cTn id="292" presetID="8" presetClass="emph" presetSubtype="0" autoRev="1" fill="hold" nodeType="withEffect">
                                  <p:stCondLst>
                                    <p:cond delay="0"/>
                                  </p:stCondLst>
                                  <p:childTnLst>
                                    <p:animRot by="-21600000">
                                      <p:cBhvr>
                                        <p:cTn id="293" dur="2000" fill="hold"/>
                                        <p:tgtEl>
                                          <p:spTgt spid="25"/>
                                        </p:tgtEl>
                                        <p:attrNameLst>
                                          <p:attrName>r</p:attrName>
                                        </p:attrNameLst>
                                      </p:cBhvr>
                                    </p:animRot>
                                  </p:childTnLst>
                                </p:cTn>
                              </p:par>
                              <p:par>
                                <p:cTn id="294" presetID="8" presetClass="emph" presetSubtype="0" autoRev="1" fill="hold" nodeType="withEffect">
                                  <p:stCondLst>
                                    <p:cond delay="0"/>
                                  </p:stCondLst>
                                  <p:childTnLst>
                                    <p:animRot by="-21600000">
                                      <p:cBhvr>
                                        <p:cTn id="295" dur="2000" fill="hold"/>
                                        <p:tgtEl>
                                          <p:spTgt spid="27"/>
                                        </p:tgtEl>
                                        <p:attrNameLst>
                                          <p:attrName>r</p:attrName>
                                        </p:attrNameLst>
                                      </p:cBhvr>
                                    </p:animRot>
                                  </p:childTnLst>
                                </p:cTn>
                              </p:par>
                              <p:par>
                                <p:cTn id="296" presetID="17" presetClass="entr" presetSubtype="2" fill="hold" nodeType="withEffect">
                                  <p:stCondLst>
                                    <p:cond delay="0"/>
                                  </p:stCondLst>
                                  <p:childTnLst>
                                    <p:set>
                                      <p:cBhvr>
                                        <p:cTn id="297" dur="1" fill="hold">
                                          <p:stCondLst>
                                            <p:cond delay="0"/>
                                          </p:stCondLst>
                                        </p:cTn>
                                        <p:tgtEl>
                                          <p:spTgt spid="2"/>
                                        </p:tgtEl>
                                        <p:attrNameLst>
                                          <p:attrName>style.visibility</p:attrName>
                                        </p:attrNameLst>
                                      </p:cBhvr>
                                      <p:to>
                                        <p:strVal val="visible"/>
                                      </p:to>
                                    </p:set>
                                    <p:anim calcmode="lin" valueType="num">
                                      <p:cBhvr>
                                        <p:cTn id="298" dur="2000" fill="hold"/>
                                        <p:tgtEl>
                                          <p:spTgt spid="2"/>
                                        </p:tgtEl>
                                        <p:attrNameLst>
                                          <p:attrName>ppt_x</p:attrName>
                                        </p:attrNameLst>
                                      </p:cBhvr>
                                      <p:tavLst>
                                        <p:tav tm="0">
                                          <p:val>
                                            <p:strVal val="#ppt_x+#ppt_w/2"/>
                                          </p:val>
                                        </p:tav>
                                        <p:tav tm="100000">
                                          <p:val>
                                            <p:strVal val="#ppt_x"/>
                                          </p:val>
                                        </p:tav>
                                      </p:tavLst>
                                    </p:anim>
                                    <p:anim calcmode="lin" valueType="num">
                                      <p:cBhvr>
                                        <p:cTn id="299" dur="2000" fill="hold"/>
                                        <p:tgtEl>
                                          <p:spTgt spid="2"/>
                                        </p:tgtEl>
                                        <p:attrNameLst>
                                          <p:attrName>ppt_y</p:attrName>
                                        </p:attrNameLst>
                                      </p:cBhvr>
                                      <p:tavLst>
                                        <p:tav tm="0">
                                          <p:val>
                                            <p:strVal val="#ppt_y"/>
                                          </p:val>
                                        </p:tav>
                                        <p:tav tm="100000">
                                          <p:val>
                                            <p:strVal val="#ppt_y"/>
                                          </p:val>
                                        </p:tav>
                                      </p:tavLst>
                                    </p:anim>
                                    <p:anim calcmode="lin" valueType="num">
                                      <p:cBhvr>
                                        <p:cTn id="300" dur="2000" fill="hold"/>
                                        <p:tgtEl>
                                          <p:spTgt spid="2"/>
                                        </p:tgtEl>
                                        <p:attrNameLst>
                                          <p:attrName>ppt_w</p:attrName>
                                        </p:attrNameLst>
                                      </p:cBhvr>
                                      <p:tavLst>
                                        <p:tav tm="0">
                                          <p:val>
                                            <p:fltVal val="0"/>
                                          </p:val>
                                        </p:tav>
                                        <p:tav tm="100000">
                                          <p:val>
                                            <p:strVal val="#ppt_w"/>
                                          </p:val>
                                        </p:tav>
                                      </p:tavLst>
                                    </p:anim>
                                    <p:anim calcmode="lin" valueType="num">
                                      <p:cBhvr>
                                        <p:cTn id="301"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9900"/>
            </a:gs>
            <a:gs pos="30000">
              <a:srgbClr val="D49E6C"/>
            </a:gs>
            <a:gs pos="70000">
              <a:srgbClr val="A65528"/>
            </a:gs>
            <a:gs pos="100000">
              <a:srgbClr val="663012"/>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stock-photo-24308222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flower-vector-floral-design_246377.png"/>
          <p:cNvPicPr>
            <a:picLocks noChangeAspect="1"/>
          </p:cNvPicPr>
          <p:nvPr/>
        </p:nvPicPr>
        <p:blipFill>
          <a:blip r:embed="rId3">
            <a:duotone>
              <a:prstClr val="black"/>
              <a:schemeClr val="accent6">
                <a:tint val="45000"/>
                <a:satMod val="400000"/>
              </a:schemeClr>
            </a:duotone>
            <a:lum contrast="40000"/>
          </a:blip>
          <a:stretch>
            <a:fillRect/>
          </a:stretch>
        </p:blipFill>
        <p:spPr>
          <a:xfrm rot="19742898">
            <a:off x="3786716" y="1042436"/>
            <a:ext cx="1414650" cy="1504947"/>
          </a:xfrm>
          <a:prstGeom prst="rect">
            <a:avLst/>
          </a:prstGeom>
        </p:spPr>
      </p:pic>
      <p:pic>
        <p:nvPicPr>
          <p:cNvPr id="4" name="3 Imagen" descr="flower-vector-floral-design_246377.png"/>
          <p:cNvPicPr>
            <a:picLocks noChangeAspect="1"/>
          </p:cNvPicPr>
          <p:nvPr/>
        </p:nvPicPr>
        <p:blipFill>
          <a:blip r:embed="rId3">
            <a:duotone>
              <a:prstClr val="black"/>
              <a:schemeClr val="accent6">
                <a:tint val="45000"/>
                <a:satMod val="400000"/>
              </a:schemeClr>
            </a:duotone>
            <a:lum contrast="40000"/>
          </a:blip>
          <a:stretch>
            <a:fillRect/>
          </a:stretch>
        </p:blipFill>
        <p:spPr>
          <a:xfrm rot="8427690">
            <a:off x="3817614" y="2564111"/>
            <a:ext cx="1414650" cy="1504947"/>
          </a:xfrm>
          <a:prstGeom prst="rect">
            <a:avLst/>
          </a:prstGeom>
        </p:spPr>
      </p:pic>
      <p:pic>
        <p:nvPicPr>
          <p:cNvPr id="5" name="4 Imagen" descr="flower-vector-floral-design_246377.png"/>
          <p:cNvPicPr>
            <a:picLocks noChangeAspect="1"/>
          </p:cNvPicPr>
          <p:nvPr/>
        </p:nvPicPr>
        <p:blipFill>
          <a:blip r:embed="rId3">
            <a:duotone>
              <a:prstClr val="black"/>
              <a:schemeClr val="accent6">
                <a:tint val="45000"/>
                <a:satMod val="400000"/>
              </a:schemeClr>
            </a:duotone>
            <a:lum contrast="40000"/>
          </a:blip>
          <a:stretch>
            <a:fillRect/>
          </a:stretch>
        </p:blipFill>
        <p:spPr>
          <a:xfrm rot="2137464">
            <a:off x="4592168" y="1557039"/>
            <a:ext cx="1414650" cy="1504947"/>
          </a:xfrm>
          <a:prstGeom prst="rect">
            <a:avLst/>
          </a:prstGeom>
        </p:spPr>
      </p:pic>
      <p:pic>
        <p:nvPicPr>
          <p:cNvPr id="6" name="5 Imagen" descr="flower-vector-floral-design_246377.png"/>
          <p:cNvPicPr>
            <a:picLocks noChangeAspect="1"/>
          </p:cNvPicPr>
          <p:nvPr/>
        </p:nvPicPr>
        <p:blipFill>
          <a:blip r:embed="rId3">
            <a:duotone>
              <a:prstClr val="black"/>
              <a:schemeClr val="accent6">
                <a:tint val="45000"/>
                <a:satMod val="400000"/>
              </a:schemeClr>
            </a:duotone>
            <a:lum contrast="40000"/>
          </a:blip>
          <a:stretch>
            <a:fillRect/>
          </a:stretch>
        </p:blipFill>
        <p:spPr>
          <a:xfrm rot="13359206">
            <a:off x="2823034" y="1637505"/>
            <a:ext cx="1414650" cy="1504947"/>
          </a:xfrm>
          <a:prstGeom prst="rect">
            <a:avLst/>
          </a:prstGeom>
        </p:spPr>
      </p:pic>
      <p:pic>
        <p:nvPicPr>
          <p:cNvPr id="7" name="6 Imagen" descr="flower-vector-floral-design_246377.png"/>
          <p:cNvPicPr>
            <a:picLocks noChangeAspect="1"/>
          </p:cNvPicPr>
          <p:nvPr/>
        </p:nvPicPr>
        <p:blipFill>
          <a:blip r:embed="rId3">
            <a:duotone>
              <a:prstClr val="black"/>
              <a:schemeClr val="accent6">
                <a:tint val="45000"/>
                <a:satMod val="400000"/>
              </a:schemeClr>
            </a:duotone>
            <a:lum contrast="40000"/>
          </a:blip>
          <a:stretch>
            <a:fillRect/>
          </a:stretch>
        </p:blipFill>
        <p:spPr>
          <a:xfrm rot="21321396">
            <a:off x="4334585" y="1175919"/>
            <a:ext cx="1414650" cy="1504947"/>
          </a:xfrm>
          <a:prstGeom prst="rect">
            <a:avLst/>
          </a:prstGeom>
        </p:spPr>
      </p:pic>
      <p:pic>
        <p:nvPicPr>
          <p:cNvPr id="8" name="7 Imagen" descr="flower-vector-floral-design_246377.png"/>
          <p:cNvPicPr>
            <a:picLocks noChangeAspect="1"/>
          </p:cNvPicPr>
          <p:nvPr/>
        </p:nvPicPr>
        <p:blipFill>
          <a:blip r:embed="rId3">
            <a:duotone>
              <a:prstClr val="black"/>
              <a:schemeClr val="accent6">
                <a:tint val="45000"/>
                <a:satMod val="400000"/>
              </a:schemeClr>
            </a:duotone>
            <a:lum contrast="40000"/>
          </a:blip>
          <a:stretch>
            <a:fillRect/>
          </a:stretch>
        </p:blipFill>
        <p:spPr>
          <a:xfrm rot="5400000">
            <a:off x="4402834" y="2169412"/>
            <a:ext cx="1414650" cy="1504947"/>
          </a:xfrm>
          <a:prstGeom prst="rect">
            <a:avLst/>
          </a:prstGeom>
        </p:spPr>
      </p:pic>
      <p:pic>
        <p:nvPicPr>
          <p:cNvPr id="9" name="8 Imagen" descr="flower-vector-floral-design_246377.png"/>
          <p:cNvPicPr>
            <a:picLocks noChangeAspect="1"/>
          </p:cNvPicPr>
          <p:nvPr/>
        </p:nvPicPr>
        <p:blipFill>
          <a:blip r:embed="rId3">
            <a:duotone>
              <a:prstClr val="black"/>
              <a:schemeClr val="accent6">
                <a:tint val="45000"/>
                <a:satMod val="400000"/>
              </a:schemeClr>
            </a:duotone>
            <a:lum contrast="40000"/>
          </a:blip>
          <a:stretch>
            <a:fillRect/>
          </a:stretch>
        </p:blipFill>
        <p:spPr>
          <a:xfrm rot="11065356">
            <a:off x="3127721" y="2338301"/>
            <a:ext cx="1414650" cy="1504947"/>
          </a:xfrm>
          <a:prstGeom prst="rect">
            <a:avLst/>
          </a:prstGeom>
        </p:spPr>
      </p:pic>
      <p:pic>
        <p:nvPicPr>
          <p:cNvPr id="10" name="9 Imagen" descr="flower-vector-floral-design_246377.png"/>
          <p:cNvPicPr>
            <a:picLocks noChangeAspect="1"/>
          </p:cNvPicPr>
          <p:nvPr/>
        </p:nvPicPr>
        <p:blipFill>
          <a:blip r:embed="rId3">
            <a:duotone>
              <a:prstClr val="black"/>
              <a:schemeClr val="accent6">
                <a:tint val="45000"/>
                <a:satMod val="400000"/>
              </a:schemeClr>
            </a:duotone>
            <a:lum contrast="40000"/>
          </a:blip>
          <a:stretch>
            <a:fillRect/>
          </a:stretch>
        </p:blipFill>
        <p:spPr>
          <a:xfrm rot="15896898">
            <a:off x="3176311" y="1161353"/>
            <a:ext cx="1414650" cy="1504947"/>
          </a:xfrm>
          <a:prstGeom prst="rect">
            <a:avLst/>
          </a:prstGeom>
        </p:spPr>
      </p:pic>
      <p:sp>
        <p:nvSpPr>
          <p:cNvPr id="11" name="10 Rectángulo"/>
          <p:cNvSpPr/>
          <p:nvPr/>
        </p:nvSpPr>
        <p:spPr>
          <a:xfrm>
            <a:off x="-642974" y="-500084"/>
            <a:ext cx="10215634" cy="6072230"/>
          </a:xfrm>
          <a:prstGeom prst="rect">
            <a:avLst/>
          </a:prstGeom>
          <a:gradFill flip="none" rotWithShape="1">
            <a:gsLst>
              <a:gs pos="47000">
                <a:srgbClr val="FFF200"/>
              </a:gs>
              <a:gs pos="45000">
                <a:srgbClr val="FF7A00"/>
              </a:gs>
              <a:gs pos="70000">
                <a:srgbClr val="FF0300"/>
              </a:gs>
              <a:gs pos="100000">
                <a:srgbClr val="4D0808"/>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2000" fill="hold"/>
                                        <p:tgtEl>
                                          <p:spTgt spid="3"/>
                                        </p:tgtEl>
                                        <p:attrNameLst>
                                          <p:attrName>ppt_w</p:attrName>
                                        </p:attrNameLst>
                                      </p:cBhvr>
                                      <p:tavLst>
                                        <p:tav tm="0">
                                          <p:val>
                                            <p:fltVal val="0"/>
                                          </p:val>
                                        </p:tav>
                                        <p:tav tm="100000">
                                          <p:val>
                                            <p:strVal val="#ppt_w"/>
                                          </p:val>
                                        </p:tav>
                                      </p:tavLst>
                                    </p:anim>
                                    <p:anim calcmode="lin" valueType="num">
                                      <p:cBhvr>
                                        <p:cTn id="10" dur="2000" fill="hold"/>
                                        <p:tgtEl>
                                          <p:spTgt spid="3"/>
                                        </p:tgtEl>
                                        <p:attrNameLst>
                                          <p:attrName>ppt_h</p:attrName>
                                        </p:attrNameLst>
                                      </p:cBhvr>
                                      <p:tavLst>
                                        <p:tav tm="0">
                                          <p:val>
                                            <p:fltVal val="0"/>
                                          </p:val>
                                        </p:tav>
                                        <p:tav tm="100000">
                                          <p:val>
                                            <p:strVal val="#ppt_h"/>
                                          </p:val>
                                        </p:tav>
                                      </p:tavLst>
                                    </p:anim>
                                    <p:anim calcmode="lin" valueType="num">
                                      <p:cBhvr>
                                        <p:cTn id="11" dur="2000" fill="hold"/>
                                        <p:tgtEl>
                                          <p:spTgt spid="3"/>
                                        </p:tgtEl>
                                        <p:attrNameLst>
                                          <p:attrName>ppt_x</p:attrName>
                                        </p:attrNameLst>
                                      </p:cBhvr>
                                      <p:tavLst>
                                        <p:tav tm="0">
                                          <p:val>
                                            <p:fltVal val="0.5"/>
                                          </p:val>
                                        </p:tav>
                                        <p:tav tm="100000">
                                          <p:val>
                                            <p:strVal val="#ppt_x"/>
                                          </p:val>
                                        </p:tav>
                                      </p:tavLst>
                                    </p:anim>
                                    <p:anim calcmode="lin" valueType="num">
                                      <p:cBhvr>
                                        <p:cTn id="12" dur="2000" fill="hold"/>
                                        <p:tgtEl>
                                          <p:spTgt spid="3"/>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2000" fill="hold"/>
                                        <p:tgtEl>
                                          <p:spTgt spid="4"/>
                                        </p:tgtEl>
                                        <p:attrNameLst>
                                          <p:attrName>ppt_w</p:attrName>
                                        </p:attrNameLst>
                                      </p:cBhvr>
                                      <p:tavLst>
                                        <p:tav tm="0">
                                          <p:val>
                                            <p:fltVal val="0"/>
                                          </p:val>
                                        </p:tav>
                                        <p:tav tm="100000">
                                          <p:val>
                                            <p:strVal val="#ppt_w"/>
                                          </p:val>
                                        </p:tav>
                                      </p:tavLst>
                                    </p:anim>
                                    <p:anim calcmode="lin" valueType="num">
                                      <p:cBhvr>
                                        <p:cTn id="16" dur="2000" fill="hold"/>
                                        <p:tgtEl>
                                          <p:spTgt spid="4"/>
                                        </p:tgtEl>
                                        <p:attrNameLst>
                                          <p:attrName>ppt_h</p:attrName>
                                        </p:attrNameLst>
                                      </p:cBhvr>
                                      <p:tavLst>
                                        <p:tav tm="0">
                                          <p:val>
                                            <p:fltVal val="0"/>
                                          </p:val>
                                        </p:tav>
                                        <p:tav tm="100000">
                                          <p:val>
                                            <p:strVal val="#ppt_h"/>
                                          </p:val>
                                        </p:tav>
                                      </p:tavLst>
                                    </p:anim>
                                    <p:anim calcmode="lin" valueType="num">
                                      <p:cBhvr>
                                        <p:cTn id="17" dur="2000" fill="hold"/>
                                        <p:tgtEl>
                                          <p:spTgt spid="4"/>
                                        </p:tgtEl>
                                        <p:attrNameLst>
                                          <p:attrName>ppt_x</p:attrName>
                                        </p:attrNameLst>
                                      </p:cBhvr>
                                      <p:tavLst>
                                        <p:tav tm="0">
                                          <p:val>
                                            <p:fltVal val="0.5"/>
                                          </p:val>
                                        </p:tav>
                                        <p:tav tm="100000">
                                          <p:val>
                                            <p:strVal val="#ppt_x"/>
                                          </p:val>
                                        </p:tav>
                                      </p:tavLst>
                                    </p:anim>
                                    <p:anim calcmode="lin" valueType="num">
                                      <p:cBhvr>
                                        <p:cTn id="18" dur="2000" fill="hold"/>
                                        <p:tgtEl>
                                          <p:spTgt spid="4"/>
                                        </p:tgtEl>
                                        <p:attrNameLst>
                                          <p:attrName>ppt_y</p:attrName>
                                        </p:attrNameLst>
                                      </p:cBhvr>
                                      <p:tavLst>
                                        <p:tav tm="0">
                                          <p:val>
                                            <p:fltVal val="0.5"/>
                                          </p:val>
                                        </p:tav>
                                        <p:tav tm="100000">
                                          <p:val>
                                            <p:strVal val="#ppt_y"/>
                                          </p:val>
                                        </p:tav>
                                      </p:tavLst>
                                    </p:anim>
                                  </p:childTnLst>
                                </p:cTn>
                              </p:par>
                              <p:par>
                                <p:cTn id="19" presetID="23" presetClass="entr" presetSubtype="528"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2000" fill="hold"/>
                                        <p:tgtEl>
                                          <p:spTgt spid="5"/>
                                        </p:tgtEl>
                                        <p:attrNameLst>
                                          <p:attrName>ppt_w</p:attrName>
                                        </p:attrNameLst>
                                      </p:cBhvr>
                                      <p:tavLst>
                                        <p:tav tm="0">
                                          <p:val>
                                            <p:fltVal val="0"/>
                                          </p:val>
                                        </p:tav>
                                        <p:tav tm="100000">
                                          <p:val>
                                            <p:strVal val="#ppt_w"/>
                                          </p:val>
                                        </p:tav>
                                      </p:tavLst>
                                    </p:anim>
                                    <p:anim calcmode="lin" valueType="num">
                                      <p:cBhvr>
                                        <p:cTn id="22" dur="2000" fill="hold"/>
                                        <p:tgtEl>
                                          <p:spTgt spid="5"/>
                                        </p:tgtEl>
                                        <p:attrNameLst>
                                          <p:attrName>ppt_h</p:attrName>
                                        </p:attrNameLst>
                                      </p:cBhvr>
                                      <p:tavLst>
                                        <p:tav tm="0">
                                          <p:val>
                                            <p:fltVal val="0"/>
                                          </p:val>
                                        </p:tav>
                                        <p:tav tm="100000">
                                          <p:val>
                                            <p:strVal val="#ppt_h"/>
                                          </p:val>
                                        </p:tav>
                                      </p:tavLst>
                                    </p:anim>
                                    <p:anim calcmode="lin" valueType="num">
                                      <p:cBhvr>
                                        <p:cTn id="23" dur="2000" fill="hold"/>
                                        <p:tgtEl>
                                          <p:spTgt spid="5"/>
                                        </p:tgtEl>
                                        <p:attrNameLst>
                                          <p:attrName>ppt_x</p:attrName>
                                        </p:attrNameLst>
                                      </p:cBhvr>
                                      <p:tavLst>
                                        <p:tav tm="0">
                                          <p:val>
                                            <p:fltVal val="0.5"/>
                                          </p:val>
                                        </p:tav>
                                        <p:tav tm="100000">
                                          <p:val>
                                            <p:strVal val="#ppt_x"/>
                                          </p:val>
                                        </p:tav>
                                      </p:tavLst>
                                    </p:anim>
                                    <p:anim calcmode="lin" valueType="num">
                                      <p:cBhvr>
                                        <p:cTn id="24" dur="2000" fill="hold"/>
                                        <p:tgtEl>
                                          <p:spTgt spid="5"/>
                                        </p:tgtEl>
                                        <p:attrNameLst>
                                          <p:attrName>ppt_y</p:attrName>
                                        </p:attrNameLst>
                                      </p:cBhvr>
                                      <p:tavLst>
                                        <p:tav tm="0">
                                          <p:val>
                                            <p:fltVal val="0.5"/>
                                          </p:val>
                                        </p:tav>
                                        <p:tav tm="100000">
                                          <p:val>
                                            <p:strVal val="#ppt_y"/>
                                          </p:val>
                                        </p:tav>
                                      </p:tavLst>
                                    </p:anim>
                                  </p:childTnLst>
                                </p:cTn>
                              </p:par>
                              <p:par>
                                <p:cTn id="25" presetID="23" presetClass="entr" presetSubtype="528" fill="hold"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2000" fill="hold"/>
                                        <p:tgtEl>
                                          <p:spTgt spid="6"/>
                                        </p:tgtEl>
                                        <p:attrNameLst>
                                          <p:attrName>ppt_w</p:attrName>
                                        </p:attrNameLst>
                                      </p:cBhvr>
                                      <p:tavLst>
                                        <p:tav tm="0">
                                          <p:val>
                                            <p:fltVal val="0"/>
                                          </p:val>
                                        </p:tav>
                                        <p:tav tm="100000">
                                          <p:val>
                                            <p:strVal val="#ppt_w"/>
                                          </p:val>
                                        </p:tav>
                                      </p:tavLst>
                                    </p:anim>
                                    <p:anim calcmode="lin" valueType="num">
                                      <p:cBhvr>
                                        <p:cTn id="28" dur="2000" fill="hold"/>
                                        <p:tgtEl>
                                          <p:spTgt spid="6"/>
                                        </p:tgtEl>
                                        <p:attrNameLst>
                                          <p:attrName>ppt_h</p:attrName>
                                        </p:attrNameLst>
                                      </p:cBhvr>
                                      <p:tavLst>
                                        <p:tav tm="0">
                                          <p:val>
                                            <p:fltVal val="0"/>
                                          </p:val>
                                        </p:tav>
                                        <p:tav tm="100000">
                                          <p:val>
                                            <p:strVal val="#ppt_h"/>
                                          </p:val>
                                        </p:tav>
                                      </p:tavLst>
                                    </p:anim>
                                    <p:anim calcmode="lin" valueType="num">
                                      <p:cBhvr>
                                        <p:cTn id="29" dur="2000" fill="hold"/>
                                        <p:tgtEl>
                                          <p:spTgt spid="6"/>
                                        </p:tgtEl>
                                        <p:attrNameLst>
                                          <p:attrName>ppt_x</p:attrName>
                                        </p:attrNameLst>
                                      </p:cBhvr>
                                      <p:tavLst>
                                        <p:tav tm="0">
                                          <p:val>
                                            <p:fltVal val="0.5"/>
                                          </p:val>
                                        </p:tav>
                                        <p:tav tm="100000">
                                          <p:val>
                                            <p:strVal val="#ppt_x"/>
                                          </p:val>
                                        </p:tav>
                                      </p:tavLst>
                                    </p:anim>
                                    <p:anim calcmode="lin" valueType="num">
                                      <p:cBhvr>
                                        <p:cTn id="30" dur="2000" fill="hold"/>
                                        <p:tgtEl>
                                          <p:spTgt spid="6"/>
                                        </p:tgtEl>
                                        <p:attrNameLst>
                                          <p:attrName>ppt_y</p:attrName>
                                        </p:attrNameLst>
                                      </p:cBhvr>
                                      <p:tavLst>
                                        <p:tav tm="0">
                                          <p:val>
                                            <p:fltVal val="0.5"/>
                                          </p:val>
                                        </p:tav>
                                        <p:tav tm="100000">
                                          <p:val>
                                            <p:strVal val="#ppt_y"/>
                                          </p:val>
                                        </p:tav>
                                      </p:tavLst>
                                    </p:anim>
                                  </p:childTnLst>
                                </p:cTn>
                              </p:par>
                              <p:par>
                                <p:cTn id="31" presetID="23" presetClass="entr" presetSubtype="528" fill="hold"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p:cTn id="33" dur="2000" fill="hold"/>
                                        <p:tgtEl>
                                          <p:spTgt spid="7"/>
                                        </p:tgtEl>
                                        <p:attrNameLst>
                                          <p:attrName>ppt_w</p:attrName>
                                        </p:attrNameLst>
                                      </p:cBhvr>
                                      <p:tavLst>
                                        <p:tav tm="0">
                                          <p:val>
                                            <p:fltVal val="0"/>
                                          </p:val>
                                        </p:tav>
                                        <p:tav tm="100000">
                                          <p:val>
                                            <p:strVal val="#ppt_w"/>
                                          </p:val>
                                        </p:tav>
                                      </p:tavLst>
                                    </p:anim>
                                    <p:anim calcmode="lin" valueType="num">
                                      <p:cBhvr>
                                        <p:cTn id="34" dur="2000" fill="hold"/>
                                        <p:tgtEl>
                                          <p:spTgt spid="7"/>
                                        </p:tgtEl>
                                        <p:attrNameLst>
                                          <p:attrName>ppt_h</p:attrName>
                                        </p:attrNameLst>
                                      </p:cBhvr>
                                      <p:tavLst>
                                        <p:tav tm="0">
                                          <p:val>
                                            <p:fltVal val="0"/>
                                          </p:val>
                                        </p:tav>
                                        <p:tav tm="100000">
                                          <p:val>
                                            <p:strVal val="#ppt_h"/>
                                          </p:val>
                                        </p:tav>
                                      </p:tavLst>
                                    </p:anim>
                                    <p:anim calcmode="lin" valueType="num">
                                      <p:cBhvr>
                                        <p:cTn id="35" dur="2000" fill="hold"/>
                                        <p:tgtEl>
                                          <p:spTgt spid="7"/>
                                        </p:tgtEl>
                                        <p:attrNameLst>
                                          <p:attrName>ppt_x</p:attrName>
                                        </p:attrNameLst>
                                      </p:cBhvr>
                                      <p:tavLst>
                                        <p:tav tm="0">
                                          <p:val>
                                            <p:fltVal val="0.5"/>
                                          </p:val>
                                        </p:tav>
                                        <p:tav tm="100000">
                                          <p:val>
                                            <p:strVal val="#ppt_x"/>
                                          </p:val>
                                        </p:tav>
                                      </p:tavLst>
                                    </p:anim>
                                    <p:anim calcmode="lin" valueType="num">
                                      <p:cBhvr>
                                        <p:cTn id="36" dur="2000" fill="hold"/>
                                        <p:tgtEl>
                                          <p:spTgt spid="7"/>
                                        </p:tgtEl>
                                        <p:attrNameLst>
                                          <p:attrName>ppt_y</p:attrName>
                                        </p:attrNameLst>
                                      </p:cBhvr>
                                      <p:tavLst>
                                        <p:tav tm="0">
                                          <p:val>
                                            <p:fltVal val="0.5"/>
                                          </p:val>
                                        </p:tav>
                                        <p:tav tm="100000">
                                          <p:val>
                                            <p:strVal val="#ppt_y"/>
                                          </p:val>
                                        </p:tav>
                                      </p:tavLst>
                                    </p:anim>
                                  </p:childTnLst>
                                </p:cTn>
                              </p:par>
                              <p:par>
                                <p:cTn id="37" presetID="23" presetClass="entr" presetSubtype="528" fill="hold" nodeType="withEffect">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cBhvr>
                                        <p:cTn id="39" dur="2000" fill="hold"/>
                                        <p:tgtEl>
                                          <p:spTgt spid="8"/>
                                        </p:tgtEl>
                                        <p:attrNameLst>
                                          <p:attrName>ppt_w</p:attrName>
                                        </p:attrNameLst>
                                      </p:cBhvr>
                                      <p:tavLst>
                                        <p:tav tm="0">
                                          <p:val>
                                            <p:fltVal val="0"/>
                                          </p:val>
                                        </p:tav>
                                        <p:tav tm="100000">
                                          <p:val>
                                            <p:strVal val="#ppt_w"/>
                                          </p:val>
                                        </p:tav>
                                      </p:tavLst>
                                    </p:anim>
                                    <p:anim calcmode="lin" valueType="num">
                                      <p:cBhvr>
                                        <p:cTn id="40" dur="2000" fill="hold"/>
                                        <p:tgtEl>
                                          <p:spTgt spid="8"/>
                                        </p:tgtEl>
                                        <p:attrNameLst>
                                          <p:attrName>ppt_h</p:attrName>
                                        </p:attrNameLst>
                                      </p:cBhvr>
                                      <p:tavLst>
                                        <p:tav tm="0">
                                          <p:val>
                                            <p:fltVal val="0"/>
                                          </p:val>
                                        </p:tav>
                                        <p:tav tm="100000">
                                          <p:val>
                                            <p:strVal val="#ppt_h"/>
                                          </p:val>
                                        </p:tav>
                                      </p:tavLst>
                                    </p:anim>
                                    <p:anim calcmode="lin" valueType="num">
                                      <p:cBhvr>
                                        <p:cTn id="41" dur="2000" fill="hold"/>
                                        <p:tgtEl>
                                          <p:spTgt spid="8"/>
                                        </p:tgtEl>
                                        <p:attrNameLst>
                                          <p:attrName>ppt_x</p:attrName>
                                        </p:attrNameLst>
                                      </p:cBhvr>
                                      <p:tavLst>
                                        <p:tav tm="0">
                                          <p:val>
                                            <p:fltVal val="0.5"/>
                                          </p:val>
                                        </p:tav>
                                        <p:tav tm="100000">
                                          <p:val>
                                            <p:strVal val="#ppt_x"/>
                                          </p:val>
                                        </p:tav>
                                      </p:tavLst>
                                    </p:anim>
                                    <p:anim calcmode="lin" valueType="num">
                                      <p:cBhvr>
                                        <p:cTn id="42" dur="2000" fill="hold"/>
                                        <p:tgtEl>
                                          <p:spTgt spid="8"/>
                                        </p:tgtEl>
                                        <p:attrNameLst>
                                          <p:attrName>ppt_y</p:attrName>
                                        </p:attrNameLst>
                                      </p:cBhvr>
                                      <p:tavLst>
                                        <p:tav tm="0">
                                          <p:val>
                                            <p:fltVal val="0.5"/>
                                          </p:val>
                                        </p:tav>
                                        <p:tav tm="100000">
                                          <p:val>
                                            <p:strVal val="#ppt_y"/>
                                          </p:val>
                                        </p:tav>
                                      </p:tavLst>
                                    </p:anim>
                                  </p:childTnLst>
                                </p:cTn>
                              </p:par>
                              <p:par>
                                <p:cTn id="43" presetID="23" presetClass="entr" presetSubtype="528" fill="hold" nodeType="with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p:cTn id="45" dur="2000" fill="hold"/>
                                        <p:tgtEl>
                                          <p:spTgt spid="9"/>
                                        </p:tgtEl>
                                        <p:attrNameLst>
                                          <p:attrName>ppt_w</p:attrName>
                                        </p:attrNameLst>
                                      </p:cBhvr>
                                      <p:tavLst>
                                        <p:tav tm="0">
                                          <p:val>
                                            <p:fltVal val="0"/>
                                          </p:val>
                                        </p:tav>
                                        <p:tav tm="100000">
                                          <p:val>
                                            <p:strVal val="#ppt_w"/>
                                          </p:val>
                                        </p:tav>
                                      </p:tavLst>
                                    </p:anim>
                                    <p:anim calcmode="lin" valueType="num">
                                      <p:cBhvr>
                                        <p:cTn id="46" dur="2000" fill="hold"/>
                                        <p:tgtEl>
                                          <p:spTgt spid="9"/>
                                        </p:tgtEl>
                                        <p:attrNameLst>
                                          <p:attrName>ppt_h</p:attrName>
                                        </p:attrNameLst>
                                      </p:cBhvr>
                                      <p:tavLst>
                                        <p:tav tm="0">
                                          <p:val>
                                            <p:fltVal val="0"/>
                                          </p:val>
                                        </p:tav>
                                        <p:tav tm="100000">
                                          <p:val>
                                            <p:strVal val="#ppt_h"/>
                                          </p:val>
                                        </p:tav>
                                      </p:tavLst>
                                    </p:anim>
                                    <p:anim calcmode="lin" valueType="num">
                                      <p:cBhvr>
                                        <p:cTn id="47" dur="2000" fill="hold"/>
                                        <p:tgtEl>
                                          <p:spTgt spid="9"/>
                                        </p:tgtEl>
                                        <p:attrNameLst>
                                          <p:attrName>ppt_x</p:attrName>
                                        </p:attrNameLst>
                                      </p:cBhvr>
                                      <p:tavLst>
                                        <p:tav tm="0">
                                          <p:val>
                                            <p:fltVal val="0.5"/>
                                          </p:val>
                                        </p:tav>
                                        <p:tav tm="100000">
                                          <p:val>
                                            <p:strVal val="#ppt_x"/>
                                          </p:val>
                                        </p:tav>
                                      </p:tavLst>
                                    </p:anim>
                                    <p:anim calcmode="lin" valueType="num">
                                      <p:cBhvr>
                                        <p:cTn id="48" dur="2000" fill="hold"/>
                                        <p:tgtEl>
                                          <p:spTgt spid="9"/>
                                        </p:tgtEl>
                                        <p:attrNameLst>
                                          <p:attrName>ppt_y</p:attrName>
                                        </p:attrNameLst>
                                      </p:cBhvr>
                                      <p:tavLst>
                                        <p:tav tm="0">
                                          <p:val>
                                            <p:fltVal val="0.5"/>
                                          </p:val>
                                        </p:tav>
                                        <p:tav tm="100000">
                                          <p:val>
                                            <p:strVal val="#ppt_y"/>
                                          </p:val>
                                        </p:tav>
                                      </p:tavLst>
                                    </p:anim>
                                  </p:childTnLst>
                                </p:cTn>
                              </p:par>
                              <p:par>
                                <p:cTn id="49" presetID="23" presetClass="entr" presetSubtype="528" fill="hold" nodeType="withEffect">
                                  <p:stCondLst>
                                    <p:cond delay="0"/>
                                  </p:stCondLst>
                                  <p:childTnLst>
                                    <p:set>
                                      <p:cBhvr>
                                        <p:cTn id="50" dur="1" fill="hold">
                                          <p:stCondLst>
                                            <p:cond delay="0"/>
                                          </p:stCondLst>
                                        </p:cTn>
                                        <p:tgtEl>
                                          <p:spTgt spid="10"/>
                                        </p:tgtEl>
                                        <p:attrNameLst>
                                          <p:attrName>style.visibility</p:attrName>
                                        </p:attrNameLst>
                                      </p:cBhvr>
                                      <p:to>
                                        <p:strVal val="visible"/>
                                      </p:to>
                                    </p:set>
                                    <p:anim calcmode="lin" valueType="num">
                                      <p:cBhvr>
                                        <p:cTn id="51" dur="2000" fill="hold"/>
                                        <p:tgtEl>
                                          <p:spTgt spid="10"/>
                                        </p:tgtEl>
                                        <p:attrNameLst>
                                          <p:attrName>ppt_w</p:attrName>
                                        </p:attrNameLst>
                                      </p:cBhvr>
                                      <p:tavLst>
                                        <p:tav tm="0">
                                          <p:val>
                                            <p:fltVal val="0"/>
                                          </p:val>
                                        </p:tav>
                                        <p:tav tm="100000">
                                          <p:val>
                                            <p:strVal val="#ppt_w"/>
                                          </p:val>
                                        </p:tav>
                                      </p:tavLst>
                                    </p:anim>
                                    <p:anim calcmode="lin" valueType="num">
                                      <p:cBhvr>
                                        <p:cTn id="52" dur="2000" fill="hold"/>
                                        <p:tgtEl>
                                          <p:spTgt spid="10"/>
                                        </p:tgtEl>
                                        <p:attrNameLst>
                                          <p:attrName>ppt_h</p:attrName>
                                        </p:attrNameLst>
                                      </p:cBhvr>
                                      <p:tavLst>
                                        <p:tav tm="0">
                                          <p:val>
                                            <p:fltVal val="0"/>
                                          </p:val>
                                        </p:tav>
                                        <p:tav tm="100000">
                                          <p:val>
                                            <p:strVal val="#ppt_h"/>
                                          </p:val>
                                        </p:tav>
                                      </p:tavLst>
                                    </p:anim>
                                    <p:anim calcmode="lin" valueType="num">
                                      <p:cBhvr>
                                        <p:cTn id="53" dur="2000" fill="hold"/>
                                        <p:tgtEl>
                                          <p:spTgt spid="10"/>
                                        </p:tgtEl>
                                        <p:attrNameLst>
                                          <p:attrName>ppt_x</p:attrName>
                                        </p:attrNameLst>
                                      </p:cBhvr>
                                      <p:tavLst>
                                        <p:tav tm="0">
                                          <p:val>
                                            <p:fltVal val="0.5"/>
                                          </p:val>
                                        </p:tav>
                                        <p:tav tm="100000">
                                          <p:val>
                                            <p:strVal val="#ppt_x"/>
                                          </p:val>
                                        </p:tav>
                                      </p:tavLst>
                                    </p:anim>
                                    <p:anim calcmode="lin" valueType="num">
                                      <p:cBhvr>
                                        <p:cTn id="54" dur="2000" fill="hold"/>
                                        <p:tgtEl>
                                          <p:spTgt spid="10"/>
                                        </p:tgtEl>
                                        <p:attrNameLst>
                                          <p:attrName>ppt_y</p:attrName>
                                        </p:attrNameLst>
                                      </p:cBhvr>
                                      <p:tavLst>
                                        <p:tav tm="0">
                                          <p:val>
                                            <p:fltVal val="0.5"/>
                                          </p:val>
                                        </p:tav>
                                        <p:tav tm="100000">
                                          <p:val>
                                            <p:strVal val="#ppt_y"/>
                                          </p:val>
                                        </p:tav>
                                      </p:tavLst>
                                    </p:anim>
                                  </p:childTnLst>
                                </p:cTn>
                              </p:par>
                              <p:par>
                                <p:cTn id="55" presetID="8" presetClass="emph" presetSubtype="0" autoRev="1" fill="hold" nodeType="withEffect">
                                  <p:stCondLst>
                                    <p:cond delay="0"/>
                                  </p:stCondLst>
                                  <p:childTnLst>
                                    <p:animRot by="21600000">
                                      <p:cBhvr>
                                        <p:cTn id="56" dur="2000" fill="hold"/>
                                        <p:tgtEl>
                                          <p:spTgt spid="3"/>
                                        </p:tgtEl>
                                        <p:attrNameLst>
                                          <p:attrName>r</p:attrName>
                                        </p:attrNameLst>
                                      </p:cBhvr>
                                    </p:animRot>
                                  </p:childTnLst>
                                </p:cTn>
                              </p:par>
                              <p:par>
                                <p:cTn id="57" presetID="8" presetClass="emph" presetSubtype="0" autoRev="1" fill="hold" nodeType="withEffect">
                                  <p:stCondLst>
                                    <p:cond delay="0"/>
                                  </p:stCondLst>
                                  <p:childTnLst>
                                    <p:animRot by="21600000">
                                      <p:cBhvr>
                                        <p:cTn id="58" dur="2000" fill="hold"/>
                                        <p:tgtEl>
                                          <p:spTgt spid="4"/>
                                        </p:tgtEl>
                                        <p:attrNameLst>
                                          <p:attrName>r</p:attrName>
                                        </p:attrNameLst>
                                      </p:cBhvr>
                                    </p:animRot>
                                  </p:childTnLst>
                                </p:cTn>
                              </p:par>
                              <p:par>
                                <p:cTn id="59" presetID="8" presetClass="emph" presetSubtype="0" autoRev="1" fill="hold" nodeType="withEffect">
                                  <p:stCondLst>
                                    <p:cond delay="0"/>
                                  </p:stCondLst>
                                  <p:childTnLst>
                                    <p:animRot by="21600000">
                                      <p:cBhvr>
                                        <p:cTn id="60" dur="2000" fill="hold"/>
                                        <p:tgtEl>
                                          <p:spTgt spid="5"/>
                                        </p:tgtEl>
                                        <p:attrNameLst>
                                          <p:attrName>r</p:attrName>
                                        </p:attrNameLst>
                                      </p:cBhvr>
                                    </p:animRot>
                                  </p:childTnLst>
                                </p:cTn>
                              </p:par>
                              <p:par>
                                <p:cTn id="61" presetID="8" presetClass="emph" presetSubtype="0" autoRev="1" fill="hold" nodeType="withEffect">
                                  <p:stCondLst>
                                    <p:cond delay="0"/>
                                  </p:stCondLst>
                                  <p:childTnLst>
                                    <p:animRot by="21600000">
                                      <p:cBhvr>
                                        <p:cTn id="62" dur="2000" fill="hold"/>
                                        <p:tgtEl>
                                          <p:spTgt spid="6"/>
                                        </p:tgtEl>
                                        <p:attrNameLst>
                                          <p:attrName>r</p:attrName>
                                        </p:attrNameLst>
                                      </p:cBhvr>
                                    </p:animRot>
                                  </p:childTnLst>
                                </p:cTn>
                              </p:par>
                              <p:par>
                                <p:cTn id="63" presetID="8" presetClass="emph" presetSubtype="0" autoRev="1" fill="hold" nodeType="withEffect">
                                  <p:stCondLst>
                                    <p:cond delay="0"/>
                                  </p:stCondLst>
                                  <p:childTnLst>
                                    <p:animRot by="21600000">
                                      <p:cBhvr>
                                        <p:cTn id="64" dur="2000" fill="hold"/>
                                        <p:tgtEl>
                                          <p:spTgt spid="7"/>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8"/>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9"/>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10"/>
                                        </p:tgtEl>
                                        <p:attrNameLst>
                                          <p:attrName>r</p:attrName>
                                        </p:attrNameLst>
                                      </p:cBhvr>
                                    </p:animRot>
                                  </p:childTnLst>
                                </p:cTn>
                              </p:par>
                            </p:childTnLst>
                          </p:cTn>
                        </p:par>
                        <p:par>
                          <p:cTn id="71" fill="hold">
                            <p:stCondLst>
                              <p:cond delay="4000"/>
                            </p:stCondLst>
                            <p:childTnLst>
                              <p:par>
                                <p:cTn id="72" presetID="23" presetClass="exit" presetSubtype="544" fill="hold" nodeType="afterEffect">
                                  <p:stCondLst>
                                    <p:cond delay="0"/>
                                  </p:stCondLst>
                                  <p:childTnLst>
                                    <p:anim calcmode="lin" valueType="num">
                                      <p:cBhvr>
                                        <p:cTn id="73" dur="2000"/>
                                        <p:tgtEl>
                                          <p:spTgt spid="3"/>
                                        </p:tgtEl>
                                        <p:attrNameLst>
                                          <p:attrName>ppt_w</p:attrName>
                                        </p:attrNameLst>
                                      </p:cBhvr>
                                      <p:tavLst>
                                        <p:tav tm="0">
                                          <p:val>
                                            <p:strVal val="ppt_w"/>
                                          </p:val>
                                        </p:tav>
                                        <p:tav tm="100000">
                                          <p:val>
                                            <p:fltVal val="0"/>
                                          </p:val>
                                        </p:tav>
                                      </p:tavLst>
                                    </p:anim>
                                    <p:anim calcmode="lin" valueType="num">
                                      <p:cBhvr>
                                        <p:cTn id="74" dur="2000"/>
                                        <p:tgtEl>
                                          <p:spTgt spid="3"/>
                                        </p:tgtEl>
                                        <p:attrNameLst>
                                          <p:attrName>ppt_h</p:attrName>
                                        </p:attrNameLst>
                                      </p:cBhvr>
                                      <p:tavLst>
                                        <p:tav tm="0">
                                          <p:val>
                                            <p:strVal val="ppt_h"/>
                                          </p:val>
                                        </p:tav>
                                        <p:tav tm="100000">
                                          <p:val>
                                            <p:fltVal val="0"/>
                                          </p:val>
                                        </p:tav>
                                      </p:tavLst>
                                    </p:anim>
                                    <p:anim calcmode="lin" valueType="num">
                                      <p:cBhvr>
                                        <p:cTn id="75" dur="2000"/>
                                        <p:tgtEl>
                                          <p:spTgt spid="3"/>
                                        </p:tgtEl>
                                        <p:attrNameLst>
                                          <p:attrName>ppt_x</p:attrName>
                                        </p:attrNameLst>
                                      </p:cBhvr>
                                      <p:tavLst>
                                        <p:tav tm="0">
                                          <p:val>
                                            <p:strVal val="ppt_x"/>
                                          </p:val>
                                        </p:tav>
                                        <p:tav tm="100000">
                                          <p:val>
                                            <p:fltVal val="0.5"/>
                                          </p:val>
                                        </p:tav>
                                      </p:tavLst>
                                    </p:anim>
                                    <p:anim calcmode="lin" valueType="num">
                                      <p:cBhvr>
                                        <p:cTn id="76" dur="2000"/>
                                        <p:tgtEl>
                                          <p:spTgt spid="3"/>
                                        </p:tgtEl>
                                        <p:attrNameLst>
                                          <p:attrName>ppt_y</p:attrName>
                                        </p:attrNameLst>
                                      </p:cBhvr>
                                      <p:tavLst>
                                        <p:tav tm="0">
                                          <p:val>
                                            <p:strVal val="ppt_y"/>
                                          </p:val>
                                        </p:tav>
                                        <p:tav tm="100000">
                                          <p:val>
                                            <p:fltVal val="0.5"/>
                                          </p:val>
                                        </p:tav>
                                      </p:tavLst>
                                    </p:anim>
                                    <p:set>
                                      <p:cBhvr>
                                        <p:cTn id="77" dur="1" fill="hold">
                                          <p:stCondLst>
                                            <p:cond delay="1999"/>
                                          </p:stCondLst>
                                        </p:cTn>
                                        <p:tgtEl>
                                          <p:spTgt spid="3"/>
                                        </p:tgtEl>
                                        <p:attrNameLst>
                                          <p:attrName>style.visibility</p:attrName>
                                        </p:attrNameLst>
                                      </p:cBhvr>
                                      <p:to>
                                        <p:strVal val="hidden"/>
                                      </p:to>
                                    </p:set>
                                  </p:childTnLst>
                                </p:cTn>
                              </p:par>
                              <p:par>
                                <p:cTn id="78" presetID="23" presetClass="exit" presetSubtype="544" fill="hold" nodeType="withEffect">
                                  <p:stCondLst>
                                    <p:cond delay="0"/>
                                  </p:stCondLst>
                                  <p:childTnLst>
                                    <p:anim calcmode="lin" valueType="num">
                                      <p:cBhvr>
                                        <p:cTn id="79" dur="2000"/>
                                        <p:tgtEl>
                                          <p:spTgt spid="4"/>
                                        </p:tgtEl>
                                        <p:attrNameLst>
                                          <p:attrName>ppt_w</p:attrName>
                                        </p:attrNameLst>
                                      </p:cBhvr>
                                      <p:tavLst>
                                        <p:tav tm="0">
                                          <p:val>
                                            <p:strVal val="ppt_w"/>
                                          </p:val>
                                        </p:tav>
                                        <p:tav tm="100000">
                                          <p:val>
                                            <p:fltVal val="0"/>
                                          </p:val>
                                        </p:tav>
                                      </p:tavLst>
                                    </p:anim>
                                    <p:anim calcmode="lin" valueType="num">
                                      <p:cBhvr>
                                        <p:cTn id="80" dur="2000"/>
                                        <p:tgtEl>
                                          <p:spTgt spid="4"/>
                                        </p:tgtEl>
                                        <p:attrNameLst>
                                          <p:attrName>ppt_h</p:attrName>
                                        </p:attrNameLst>
                                      </p:cBhvr>
                                      <p:tavLst>
                                        <p:tav tm="0">
                                          <p:val>
                                            <p:strVal val="ppt_h"/>
                                          </p:val>
                                        </p:tav>
                                        <p:tav tm="100000">
                                          <p:val>
                                            <p:fltVal val="0"/>
                                          </p:val>
                                        </p:tav>
                                      </p:tavLst>
                                    </p:anim>
                                    <p:anim calcmode="lin" valueType="num">
                                      <p:cBhvr>
                                        <p:cTn id="81" dur="2000"/>
                                        <p:tgtEl>
                                          <p:spTgt spid="4"/>
                                        </p:tgtEl>
                                        <p:attrNameLst>
                                          <p:attrName>ppt_x</p:attrName>
                                        </p:attrNameLst>
                                      </p:cBhvr>
                                      <p:tavLst>
                                        <p:tav tm="0">
                                          <p:val>
                                            <p:strVal val="ppt_x"/>
                                          </p:val>
                                        </p:tav>
                                        <p:tav tm="100000">
                                          <p:val>
                                            <p:fltVal val="0.5"/>
                                          </p:val>
                                        </p:tav>
                                      </p:tavLst>
                                    </p:anim>
                                    <p:anim calcmode="lin" valueType="num">
                                      <p:cBhvr>
                                        <p:cTn id="82" dur="2000"/>
                                        <p:tgtEl>
                                          <p:spTgt spid="4"/>
                                        </p:tgtEl>
                                        <p:attrNameLst>
                                          <p:attrName>ppt_y</p:attrName>
                                        </p:attrNameLst>
                                      </p:cBhvr>
                                      <p:tavLst>
                                        <p:tav tm="0">
                                          <p:val>
                                            <p:strVal val="ppt_y"/>
                                          </p:val>
                                        </p:tav>
                                        <p:tav tm="100000">
                                          <p:val>
                                            <p:fltVal val="0.5"/>
                                          </p:val>
                                        </p:tav>
                                      </p:tavLst>
                                    </p:anim>
                                    <p:set>
                                      <p:cBhvr>
                                        <p:cTn id="83" dur="1" fill="hold">
                                          <p:stCondLst>
                                            <p:cond delay="1999"/>
                                          </p:stCondLst>
                                        </p:cTn>
                                        <p:tgtEl>
                                          <p:spTgt spid="4"/>
                                        </p:tgtEl>
                                        <p:attrNameLst>
                                          <p:attrName>style.visibility</p:attrName>
                                        </p:attrNameLst>
                                      </p:cBhvr>
                                      <p:to>
                                        <p:strVal val="hidden"/>
                                      </p:to>
                                    </p:set>
                                  </p:childTnLst>
                                </p:cTn>
                              </p:par>
                              <p:par>
                                <p:cTn id="84" presetID="23" presetClass="exit" presetSubtype="544" fill="hold" nodeType="withEffect">
                                  <p:stCondLst>
                                    <p:cond delay="0"/>
                                  </p:stCondLst>
                                  <p:childTnLst>
                                    <p:anim calcmode="lin" valueType="num">
                                      <p:cBhvr>
                                        <p:cTn id="85" dur="2000"/>
                                        <p:tgtEl>
                                          <p:spTgt spid="5"/>
                                        </p:tgtEl>
                                        <p:attrNameLst>
                                          <p:attrName>ppt_w</p:attrName>
                                        </p:attrNameLst>
                                      </p:cBhvr>
                                      <p:tavLst>
                                        <p:tav tm="0">
                                          <p:val>
                                            <p:strVal val="ppt_w"/>
                                          </p:val>
                                        </p:tav>
                                        <p:tav tm="100000">
                                          <p:val>
                                            <p:fltVal val="0"/>
                                          </p:val>
                                        </p:tav>
                                      </p:tavLst>
                                    </p:anim>
                                    <p:anim calcmode="lin" valueType="num">
                                      <p:cBhvr>
                                        <p:cTn id="86" dur="2000"/>
                                        <p:tgtEl>
                                          <p:spTgt spid="5"/>
                                        </p:tgtEl>
                                        <p:attrNameLst>
                                          <p:attrName>ppt_h</p:attrName>
                                        </p:attrNameLst>
                                      </p:cBhvr>
                                      <p:tavLst>
                                        <p:tav tm="0">
                                          <p:val>
                                            <p:strVal val="ppt_h"/>
                                          </p:val>
                                        </p:tav>
                                        <p:tav tm="100000">
                                          <p:val>
                                            <p:fltVal val="0"/>
                                          </p:val>
                                        </p:tav>
                                      </p:tavLst>
                                    </p:anim>
                                    <p:anim calcmode="lin" valueType="num">
                                      <p:cBhvr>
                                        <p:cTn id="87" dur="2000"/>
                                        <p:tgtEl>
                                          <p:spTgt spid="5"/>
                                        </p:tgtEl>
                                        <p:attrNameLst>
                                          <p:attrName>ppt_x</p:attrName>
                                        </p:attrNameLst>
                                      </p:cBhvr>
                                      <p:tavLst>
                                        <p:tav tm="0">
                                          <p:val>
                                            <p:strVal val="ppt_x"/>
                                          </p:val>
                                        </p:tav>
                                        <p:tav tm="100000">
                                          <p:val>
                                            <p:fltVal val="0.5"/>
                                          </p:val>
                                        </p:tav>
                                      </p:tavLst>
                                    </p:anim>
                                    <p:anim calcmode="lin" valueType="num">
                                      <p:cBhvr>
                                        <p:cTn id="88" dur="2000"/>
                                        <p:tgtEl>
                                          <p:spTgt spid="5"/>
                                        </p:tgtEl>
                                        <p:attrNameLst>
                                          <p:attrName>ppt_y</p:attrName>
                                        </p:attrNameLst>
                                      </p:cBhvr>
                                      <p:tavLst>
                                        <p:tav tm="0">
                                          <p:val>
                                            <p:strVal val="ppt_y"/>
                                          </p:val>
                                        </p:tav>
                                        <p:tav tm="100000">
                                          <p:val>
                                            <p:fltVal val="0.5"/>
                                          </p:val>
                                        </p:tav>
                                      </p:tavLst>
                                    </p:anim>
                                    <p:set>
                                      <p:cBhvr>
                                        <p:cTn id="89" dur="1" fill="hold">
                                          <p:stCondLst>
                                            <p:cond delay="1999"/>
                                          </p:stCondLst>
                                        </p:cTn>
                                        <p:tgtEl>
                                          <p:spTgt spid="5"/>
                                        </p:tgtEl>
                                        <p:attrNameLst>
                                          <p:attrName>style.visibility</p:attrName>
                                        </p:attrNameLst>
                                      </p:cBhvr>
                                      <p:to>
                                        <p:strVal val="hidden"/>
                                      </p:to>
                                    </p:set>
                                  </p:childTnLst>
                                </p:cTn>
                              </p:par>
                              <p:par>
                                <p:cTn id="90" presetID="23" presetClass="exit" presetSubtype="544" fill="hold" nodeType="withEffect">
                                  <p:stCondLst>
                                    <p:cond delay="0"/>
                                  </p:stCondLst>
                                  <p:childTnLst>
                                    <p:anim calcmode="lin" valueType="num">
                                      <p:cBhvr>
                                        <p:cTn id="91" dur="2000"/>
                                        <p:tgtEl>
                                          <p:spTgt spid="6"/>
                                        </p:tgtEl>
                                        <p:attrNameLst>
                                          <p:attrName>ppt_w</p:attrName>
                                        </p:attrNameLst>
                                      </p:cBhvr>
                                      <p:tavLst>
                                        <p:tav tm="0">
                                          <p:val>
                                            <p:strVal val="ppt_w"/>
                                          </p:val>
                                        </p:tav>
                                        <p:tav tm="100000">
                                          <p:val>
                                            <p:fltVal val="0"/>
                                          </p:val>
                                        </p:tav>
                                      </p:tavLst>
                                    </p:anim>
                                    <p:anim calcmode="lin" valueType="num">
                                      <p:cBhvr>
                                        <p:cTn id="92" dur="2000"/>
                                        <p:tgtEl>
                                          <p:spTgt spid="6"/>
                                        </p:tgtEl>
                                        <p:attrNameLst>
                                          <p:attrName>ppt_h</p:attrName>
                                        </p:attrNameLst>
                                      </p:cBhvr>
                                      <p:tavLst>
                                        <p:tav tm="0">
                                          <p:val>
                                            <p:strVal val="ppt_h"/>
                                          </p:val>
                                        </p:tav>
                                        <p:tav tm="100000">
                                          <p:val>
                                            <p:fltVal val="0"/>
                                          </p:val>
                                        </p:tav>
                                      </p:tavLst>
                                    </p:anim>
                                    <p:anim calcmode="lin" valueType="num">
                                      <p:cBhvr>
                                        <p:cTn id="93" dur="2000"/>
                                        <p:tgtEl>
                                          <p:spTgt spid="6"/>
                                        </p:tgtEl>
                                        <p:attrNameLst>
                                          <p:attrName>ppt_x</p:attrName>
                                        </p:attrNameLst>
                                      </p:cBhvr>
                                      <p:tavLst>
                                        <p:tav tm="0">
                                          <p:val>
                                            <p:strVal val="ppt_x"/>
                                          </p:val>
                                        </p:tav>
                                        <p:tav tm="100000">
                                          <p:val>
                                            <p:fltVal val="0.5"/>
                                          </p:val>
                                        </p:tav>
                                      </p:tavLst>
                                    </p:anim>
                                    <p:anim calcmode="lin" valueType="num">
                                      <p:cBhvr>
                                        <p:cTn id="94" dur="2000"/>
                                        <p:tgtEl>
                                          <p:spTgt spid="6"/>
                                        </p:tgtEl>
                                        <p:attrNameLst>
                                          <p:attrName>ppt_y</p:attrName>
                                        </p:attrNameLst>
                                      </p:cBhvr>
                                      <p:tavLst>
                                        <p:tav tm="0">
                                          <p:val>
                                            <p:strVal val="ppt_y"/>
                                          </p:val>
                                        </p:tav>
                                        <p:tav tm="100000">
                                          <p:val>
                                            <p:fltVal val="0.5"/>
                                          </p:val>
                                        </p:tav>
                                      </p:tavLst>
                                    </p:anim>
                                    <p:set>
                                      <p:cBhvr>
                                        <p:cTn id="95" dur="1" fill="hold">
                                          <p:stCondLst>
                                            <p:cond delay="1999"/>
                                          </p:stCondLst>
                                        </p:cTn>
                                        <p:tgtEl>
                                          <p:spTgt spid="6"/>
                                        </p:tgtEl>
                                        <p:attrNameLst>
                                          <p:attrName>style.visibility</p:attrName>
                                        </p:attrNameLst>
                                      </p:cBhvr>
                                      <p:to>
                                        <p:strVal val="hidden"/>
                                      </p:to>
                                    </p:set>
                                  </p:childTnLst>
                                </p:cTn>
                              </p:par>
                              <p:par>
                                <p:cTn id="96" presetID="23" presetClass="exit" presetSubtype="544" fill="hold" nodeType="withEffect">
                                  <p:stCondLst>
                                    <p:cond delay="0"/>
                                  </p:stCondLst>
                                  <p:childTnLst>
                                    <p:anim calcmode="lin" valueType="num">
                                      <p:cBhvr>
                                        <p:cTn id="97" dur="2000"/>
                                        <p:tgtEl>
                                          <p:spTgt spid="7"/>
                                        </p:tgtEl>
                                        <p:attrNameLst>
                                          <p:attrName>ppt_w</p:attrName>
                                        </p:attrNameLst>
                                      </p:cBhvr>
                                      <p:tavLst>
                                        <p:tav tm="0">
                                          <p:val>
                                            <p:strVal val="ppt_w"/>
                                          </p:val>
                                        </p:tav>
                                        <p:tav tm="100000">
                                          <p:val>
                                            <p:fltVal val="0"/>
                                          </p:val>
                                        </p:tav>
                                      </p:tavLst>
                                    </p:anim>
                                    <p:anim calcmode="lin" valueType="num">
                                      <p:cBhvr>
                                        <p:cTn id="98" dur="2000"/>
                                        <p:tgtEl>
                                          <p:spTgt spid="7"/>
                                        </p:tgtEl>
                                        <p:attrNameLst>
                                          <p:attrName>ppt_h</p:attrName>
                                        </p:attrNameLst>
                                      </p:cBhvr>
                                      <p:tavLst>
                                        <p:tav tm="0">
                                          <p:val>
                                            <p:strVal val="ppt_h"/>
                                          </p:val>
                                        </p:tav>
                                        <p:tav tm="100000">
                                          <p:val>
                                            <p:fltVal val="0"/>
                                          </p:val>
                                        </p:tav>
                                      </p:tavLst>
                                    </p:anim>
                                    <p:anim calcmode="lin" valueType="num">
                                      <p:cBhvr>
                                        <p:cTn id="99" dur="2000"/>
                                        <p:tgtEl>
                                          <p:spTgt spid="7"/>
                                        </p:tgtEl>
                                        <p:attrNameLst>
                                          <p:attrName>ppt_x</p:attrName>
                                        </p:attrNameLst>
                                      </p:cBhvr>
                                      <p:tavLst>
                                        <p:tav tm="0">
                                          <p:val>
                                            <p:strVal val="ppt_x"/>
                                          </p:val>
                                        </p:tav>
                                        <p:tav tm="100000">
                                          <p:val>
                                            <p:fltVal val="0.5"/>
                                          </p:val>
                                        </p:tav>
                                      </p:tavLst>
                                    </p:anim>
                                    <p:anim calcmode="lin" valueType="num">
                                      <p:cBhvr>
                                        <p:cTn id="100" dur="2000"/>
                                        <p:tgtEl>
                                          <p:spTgt spid="7"/>
                                        </p:tgtEl>
                                        <p:attrNameLst>
                                          <p:attrName>ppt_y</p:attrName>
                                        </p:attrNameLst>
                                      </p:cBhvr>
                                      <p:tavLst>
                                        <p:tav tm="0">
                                          <p:val>
                                            <p:strVal val="ppt_y"/>
                                          </p:val>
                                        </p:tav>
                                        <p:tav tm="100000">
                                          <p:val>
                                            <p:fltVal val="0.5"/>
                                          </p:val>
                                        </p:tav>
                                      </p:tavLst>
                                    </p:anim>
                                    <p:set>
                                      <p:cBhvr>
                                        <p:cTn id="101" dur="1" fill="hold">
                                          <p:stCondLst>
                                            <p:cond delay="1999"/>
                                          </p:stCondLst>
                                        </p:cTn>
                                        <p:tgtEl>
                                          <p:spTgt spid="7"/>
                                        </p:tgtEl>
                                        <p:attrNameLst>
                                          <p:attrName>style.visibility</p:attrName>
                                        </p:attrNameLst>
                                      </p:cBhvr>
                                      <p:to>
                                        <p:strVal val="hidden"/>
                                      </p:to>
                                    </p:set>
                                  </p:childTnLst>
                                </p:cTn>
                              </p:par>
                              <p:par>
                                <p:cTn id="102" presetID="23" presetClass="exit" presetSubtype="544" fill="hold" nodeType="withEffect">
                                  <p:stCondLst>
                                    <p:cond delay="0"/>
                                  </p:stCondLst>
                                  <p:childTnLst>
                                    <p:anim calcmode="lin" valueType="num">
                                      <p:cBhvr>
                                        <p:cTn id="103" dur="2000"/>
                                        <p:tgtEl>
                                          <p:spTgt spid="8"/>
                                        </p:tgtEl>
                                        <p:attrNameLst>
                                          <p:attrName>ppt_w</p:attrName>
                                        </p:attrNameLst>
                                      </p:cBhvr>
                                      <p:tavLst>
                                        <p:tav tm="0">
                                          <p:val>
                                            <p:strVal val="ppt_w"/>
                                          </p:val>
                                        </p:tav>
                                        <p:tav tm="100000">
                                          <p:val>
                                            <p:fltVal val="0"/>
                                          </p:val>
                                        </p:tav>
                                      </p:tavLst>
                                    </p:anim>
                                    <p:anim calcmode="lin" valueType="num">
                                      <p:cBhvr>
                                        <p:cTn id="104" dur="2000"/>
                                        <p:tgtEl>
                                          <p:spTgt spid="8"/>
                                        </p:tgtEl>
                                        <p:attrNameLst>
                                          <p:attrName>ppt_h</p:attrName>
                                        </p:attrNameLst>
                                      </p:cBhvr>
                                      <p:tavLst>
                                        <p:tav tm="0">
                                          <p:val>
                                            <p:strVal val="ppt_h"/>
                                          </p:val>
                                        </p:tav>
                                        <p:tav tm="100000">
                                          <p:val>
                                            <p:fltVal val="0"/>
                                          </p:val>
                                        </p:tav>
                                      </p:tavLst>
                                    </p:anim>
                                    <p:anim calcmode="lin" valueType="num">
                                      <p:cBhvr>
                                        <p:cTn id="105" dur="2000"/>
                                        <p:tgtEl>
                                          <p:spTgt spid="8"/>
                                        </p:tgtEl>
                                        <p:attrNameLst>
                                          <p:attrName>ppt_x</p:attrName>
                                        </p:attrNameLst>
                                      </p:cBhvr>
                                      <p:tavLst>
                                        <p:tav tm="0">
                                          <p:val>
                                            <p:strVal val="ppt_x"/>
                                          </p:val>
                                        </p:tav>
                                        <p:tav tm="100000">
                                          <p:val>
                                            <p:fltVal val="0.5"/>
                                          </p:val>
                                        </p:tav>
                                      </p:tavLst>
                                    </p:anim>
                                    <p:anim calcmode="lin" valueType="num">
                                      <p:cBhvr>
                                        <p:cTn id="106" dur="2000"/>
                                        <p:tgtEl>
                                          <p:spTgt spid="8"/>
                                        </p:tgtEl>
                                        <p:attrNameLst>
                                          <p:attrName>ppt_y</p:attrName>
                                        </p:attrNameLst>
                                      </p:cBhvr>
                                      <p:tavLst>
                                        <p:tav tm="0">
                                          <p:val>
                                            <p:strVal val="ppt_y"/>
                                          </p:val>
                                        </p:tav>
                                        <p:tav tm="100000">
                                          <p:val>
                                            <p:fltVal val="0.5"/>
                                          </p:val>
                                        </p:tav>
                                      </p:tavLst>
                                    </p:anim>
                                    <p:set>
                                      <p:cBhvr>
                                        <p:cTn id="107" dur="1" fill="hold">
                                          <p:stCondLst>
                                            <p:cond delay="1999"/>
                                          </p:stCondLst>
                                        </p:cTn>
                                        <p:tgtEl>
                                          <p:spTgt spid="8"/>
                                        </p:tgtEl>
                                        <p:attrNameLst>
                                          <p:attrName>style.visibility</p:attrName>
                                        </p:attrNameLst>
                                      </p:cBhvr>
                                      <p:to>
                                        <p:strVal val="hidden"/>
                                      </p:to>
                                    </p:set>
                                  </p:childTnLst>
                                </p:cTn>
                              </p:par>
                              <p:par>
                                <p:cTn id="108" presetID="23" presetClass="exit" presetSubtype="544" fill="hold" nodeType="withEffect">
                                  <p:stCondLst>
                                    <p:cond delay="0"/>
                                  </p:stCondLst>
                                  <p:childTnLst>
                                    <p:anim calcmode="lin" valueType="num">
                                      <p:cBhvr>
                                        <p:cTn id="109" dur="2000"/>
                                        <p:tgtEl>
                                          <p:spTgt spid="9"/>
                                        </p:tgtEl>
                                        <p:attrNameLst>
                                          <p:attrName>ppt_w</p:attrName>
                                        </p:attrNameLst>
                                      </p:cBhvr>
                                      <p:tavLst>
                                        <p:tav tm="0">
                                          <p:val>
                                            <p:strVal val="ppt_w"/>
                                          </p:val>
                                        </p:tav>
                                        <p:tav tm="100000">
                                          <p:val>
                                            <p:fltVal val="0"/>
                                          </p:val>
                                        </p:tav>
                                      </p:tavLst>
                                    </p:anim>
                                    <p:anim calcmode="lin" valueType="num">
                                      <p:cBhvr>
                                        <p:cTn id="110" dur="2000"/>
                                        <p:tgtEl>
                                          <p:spTgt spid="9"/>
                                        </p:tgtEl>
                                        <p:attrNameLst>
                                          <p:attrName>ppt_h</p:attrName>
                                        </p:attrNameLst>
                                      </p:cBhvr>
                                      <p:tavLst>
                                        <p:tav tm="0">
                                          <p:val>
                                            <p:strVal val="ppt_h"/>
                                          </p:val>
                                        </p:tav>
                                        <p:tav tm="100000">
                                          <p:val>
                                            <p:fltVal val="0"/>
                                          </p:val>
                                        </p:tav>
                                      </p:tavLst>
                                    </p:anim>
                                    <p:anim calcmode="lin" valueType="num">
                                      <p:cBhvr>
                                        <p:cTn id="111" dur="2000"/>
                                        <p:tgtEl>
                                          <p:spTgt spid="9"/>
                                        </p:tgtEl>
                                        <p:attrNameLst>
                                          <p:attrName>ppt_x</p:attrName>
                                        </p:attrNameLst>
                                      </p:cBhvr>
                                      <p:tavLst>
                                        <p:tav tm="0">
                                          <p:val>
                                            <p:strVal val="ppt_x"/>
                                          </p:val>
                                        </p:tav>
                                        <p:tav tm="100000">
                                          <p:val>
                                            <p:fltVal val="0.5"/>
                                          </p:val>
                                        </p:tav>
                                      </p:tavLst>
                                    </p:anim>
                                    <p:anim calcmode="lin" valueType="num">
                                      <p:cBhvr>
                                        <p:cTn id="112" dur="2000"/>
                                        <p:tgtEl>
                                          <p:spTgt spid="9"/>
                                        </p:tgtEl>
                                        <p:attrNameLst>
                                          <p:attrName>ppt_y</p:attrName>
                                        </p:attrNameLst>
                                      </p:cBhvr>
                                      <p:tavLst>
                                        <p:tav tm="0">
                                          <p:val>
                                            <p:strVal val="ppt_y"/>
                                          </p:val>
                                        </p:tav>
                                        <p:tav tm="100000">
                                          <p:val>
                                            <p:fltVal val="0.5"/>
                                          </p:val>
                                        </p:tav>
                                      </p:tavLst>
                                    </p:anim>
                                    <p:set>
                                      <p:cBhvr>
                                        <p:cTn id="113" dur="1" fill="hold">
                                          <p:stCondLst>
                                            <p:cond delay="1999"/>
                                          </p:stCondLst>
                                        </p:cTn>
                                        <p:tgtEl>
                                          <p:spTgt spid="9"/>
                                        </p:tgtEl>
                                        <p:attrNameLst>
                                          <p:attrName>style.visibility</p:attrName>
                                        </p:attrNameLst>
                                      </p:cBhvr>
                                      <p:to>
                                        <p:strVal val="hidden"/>
                                      </p:to>
                                    </p:set>
                                  </p:childTnLst>
                                </p:cTn>
                              </p:par>
                              <p:par>
                                <p:cTn id="114" presetID="23" presetClass="exit" presetSubtype="544" fill="hold" nodeType="withEffect">
                                  <p:stCondLst>
                                    <p:cond delay="0"/>
                                  </p:stCondLst>
                                  <p:childTnLst>
                                    <p:anim calcmode="lin" valueType="num">
                                      <p:cBhvr>
                                        <p:cTn id="115" dur="2000"/>
                                        <p:tgtEl>
                                          <p:spTgt spid="10"/>
                                        </p:tgtEl>
                                        <p:attrNameLst>
                                          <p:attrName>ppt_w</p:attrName>
                                        </p:attrNameLst>
                                      </p:cBhvr>
                                      <p:tavLst>
                                        <p:tav tm="0">
                                          <p:val>
                                            <p:strVal val="ppt_w"/>
                                          </p:val>
                                        </p:tav>
                                        <p:tav tm="100000">
                                          <p:val>
                                            <p:fltVal val="0"/>
                                          </p:val>
                                        </p:tav>
                                      </p:tavLst>
                                    </p:anim>
                                    <p:anim calcmode="lin" valueType="num">
                                      <p:cBhvr>
                                        <p:cTn id="116" dur="2000"/>
                                        <p:tgtEl>
                                          <p:spTgt spid="10"/>
                                        </p:tgtEl>
                                        <p:attrNameLst>
                                          <p:attrName>ppt_h</p:attrName>
                                        </p:attrNameLst>
                                      </p:cBhvr>
                                      <p:tavLst>
                                        <p:tav tm="0">
                                          <p:val>
                                            <p:strVal val="ppt_h"/>
                                          </p:val>
                                        </p:tav>
                                        <p:tav tm="100000">
                                          <p:val>
                                            <p:fltVal val="0"/>
                                          </p:val>
                                        </p:tav>
                                      </p:tavLst>
                                    </p:anim>
                                    <p:anim calcmode="lin" valueType="num">
                                      <p:cBhvr>
                                        <p:cTn id="117" dur="2000"/>
                                        <p:tgtEl>
                                          <p:spTgt spid="10"/>
                                        </p:tgtEl>
                                        <p:attrNameLst>
                                          <p:attrName>ppt_x</p:attrName>
                                        </p:attrNameLst>
                                      </p:cBhvr>
                                      <p:tavLst>
                                        <p:tav tm="0">
                                          <p:val>
                                            <p:strVal val="ppt_x"/>
                                          </p:val>
                                        </p:tav>
                                        <p:tav tm="100000">
                                          <p:val>
                                            <p:fltVal val="0.5"/>
                                          </p:val>
                                        </p:tav>
                                      </p:tavLst>
                                    </p:anim>
                                    <p:anim calcmode="lin" valueType="num">
                                      <p:cBhvr>
                                        <p:cTn id="118" dur="2000"/>
                                        <p:tgtEl>
                                          <p:spTgt spid="10"/>
                                        </p:tgtEl>
                                        <p:attrNameLst>
                                          <p:attrName>ppt_y</p:attrName>
                                        </p:attrNameLst>
                                      </p:cBhvr>
                                      <p:tavLst>
                                        <p:tav tm="0">
                                          <p:val>
                                            <p:strVal val="ppt_y"/>
                                          </p:val>
                                        </p:tav>
                                        <p:tav tm="100000">
                                          <p:val>
                                            <p:fltVal val="0.5"/>
                                          </p:val>
                                        </p:tav>
                                      </p:tavLst>
                                    </p:anim>
                                    <p:set>
                                      <p:cBhvr>
                                        <p:cTn id="119" dur="1" fill="hold">
                                          <p:stCondLst>
                                            <p:cond delay="1999"/>
                                          </p:stCondLst>
                                        </p:cTn>
                                        <p:tgtEl>
                                          <p:spTgt spid="10"/>
                                        </p:tgtEl>
                                        <p:attrNameLst>
                                          <p:attrName>style.visibility</p:attrName>
                                        </p:attrNameLst>
                                      </p:cBhvr>
                                      <p:to>
                                        <p:strVal val="hidden"/>
                                      </p:to>
                                    </p:set>
                                  </p:childTnLst>
                                </p:cTn>
                              </p:par>
                              <p:par>
                                <p:cTn id="120" presetID="8" presetClass="emph" presetSubtype="0" autoRev="1" fill="hold" nodeType="withEffect">
                                  <p:stCondLst>
                                    <p:cond delay="0"/>
                                  </p:stCondLst>
                                  <p:childTnLst>
                                    <p:animRot by="-21600000">
                                      <p:cBhvr>
                                        <p:cTn id="121" dur="2000" fill="hold"/>
                                        <p:tgtEl>
                                          <p:spTgt spid="3"/>
                                        </p:tgtEl>
                                        <p:attrNameLst>
                                          <p:attrName>r</p:attrName>
                                        </p:attrNameLst>
                                      </p:cBhvr>
                                    </p:animRot>
                                  </p:childTnLst>
                                </p:cTn>
                              </p:par>
                              <p:par>
                                <p:cTn id="122" presetID="8" presetClass="emph" presetSubtype="0" autoRev="1" fill="hold" nodeType="withEffect">
                                  <p:stCondLst>
                                    <p:cond delay="0"/>
                                  </p:stCondLst>
                                  <p:childTnLst>
                                    <p:animRot by="-21600000">
                                      <p:cBhvr>
                                        <p:cTn id="123" dur="2000" fill="hold"/>
                                        <p:tgtEl>
                                          <p:spTgt spid="4"/>
                                        </p:tgtEl>
                                        <p:attrNameLst>
                                          <p:attrName>r</p:attrName>
                                        </p:attrNameLst>
                                      </p:cBhvr>
                                    </p:animRot>
                                  </p:childTnLst>
                                </p:cTn>
                              </p:par>
                              <p:par>
                                <p:cTn id="124" presetID="8" presetClass="emph" presetSubtype="0" autoRev="1" fill="hold" nodeType="withEffect">
                                  <p:stCondLst>
                                    <p:cond delay="0"/>
                                  </p:stCondLst>
                                  <p:childTnLst>
                                    <p:animRot by="-21600000">
                                      <p:cBhvr>
                                        <p:cTn id="125" dur="2000" fill="hold"/>
                                        <p:tgtEl>
                                          <p:spTgt spid="5"/>
                                        </p:tgtEl>
                                        <p:attrNameLst>
                                          <p:attrName>r</p:attrName>
                                        </p:attrNameLst>
                                      </p:cBhvr>
                                    </p:animRot>
                                  </p:childTnLst>
                                </p:cTn>
                              </p:par>
                              <p:par>
                                <p:cTn id="126" presetID="8" presetClass="emph" presetSubtype="0" autoRev="1" fill="hold" nodeType="withEffect">
                                  <p:stCondLst>
                                    <p:cond delay="0"/>
                                  </p:stCondLst>
                                  <p:childTnLst>
                                    <p:animRot by="-21600000">
                                      <p:cBhvr>
                                        <p:cTn id="127" dur="2000" fill="hold"/>
                                        <p:tgtEl>
                                          <p:spTgt spid="6"/>
                                        </p:tgtEl>
                                        <p:attrNameLst>
                                          <p:attrName>r</p:attrName>
                                        </p:attrNameLst>
                                      </p:cBhvr>
                                    </p:animRot>
                                  </p:childTnLst>
                                </p:cTn>
                              </p:par>
                              <p:par>
                                <p:cTn id="128" presetID="8" presetClass="emph" presetSubtype="0" autoRev="1" fill="hold" nodeType="withEffect">
                                  <p:stCondLst>
                                    <p:cond delay="0"/>
                                  </p:stCondLst>
                                  <p:childTnLst>
                                    <p:animRot by="-21600000">
                                      <p:cBhvr>
                                        <p:cTn id="129" dur="2000" fill="hold"/>
                                        <p:tgtEl>
                                          <p:spTgt spid="7"/>
                                        </p:tgtEl>
                                        <p:attrNameLst>
                                          <p:attrName>r</p:attrName>
                                        </p:attrNameLst>
                                      </p:cBhvr>
                                    </p:animRot>
                                  </p:childTnLst>
                                </p:cTn>
                              </p:par>
                              <p:par>
                                <p:cTn id="130" presetID="8" presetClass="emph" presetSubtype="0" autoRev="1" fill="hold" nodeType="withEffect">
                                  <p:stCondLst>
                                    <p:cond delay="0"/>
                                  </p:stCondLst>
                                  <p:childTnLst>
                                    <p:animRot by="-21600000">
                                      <p:cBhvr>
                                        <p:cTn id="131" dur="2000" fill="hold"/>
                                        <p:tgtEl>
                                          <p:spTgt spid="8"/>
                                        </p:tgtEl>
                                        <p:attrNameLst>
                                          <p:attrName>r</p:attrName>
                                        </p:attrNameLst>
                                      </p:cBhvr>
                                    </p:animRot>
                                  </p:childTnLst>
                                </p:cTn>
                              </p:par>
                              <p:par>
                                <p:cTn id="132" presetID="8" presetClass="emph" presetSubtype="0" autoRev="1" fill="hold" nodeType="withEffect">
                                  <p:stCondLst>
                                    <p:cond delay="0"/>
                                  </p:stCondLst>
                                  <p:childTnLst>
                                    <p:animRot by="-21600000">
                                      <p:cBhvr>
                                        <p:cTn id="133" dur="2000" fill="hold"/>
                                        <p:tgtEl>
                                          <p:spTgt spid="9"/>
                                        </p:tgtEl>
                                        <p:attrNameLst>
                                          <p:attrName>r</p:attrName>
                                        </p:attrNameLst>
                                      </p:cBhvr>
                                    </p:animRot>
                                  </p:childTnLst>
                                </p:cTn>
                              </p:par>
                              <p:par>
                                <p:cTn id="134" presetID="8" presetClass="emph" presetSubtype="0" autoRev="1" fill="hold" nodeType="withEffect">
                                  <p:stCondLst>
                                    <p:cond delay="0"/>
                                  </p:stCondLst>
                                  <p:childTnLst>
                                    <p:animRot by="-21600000">
                                      <p:cBhvr>
                                        <p:cTn id="135" dur="2000" fill="hold"/>
                                        <p:tgtEl>
                                          <p:spTgt spid="10"/>
                                        </p:tgtEl>
                                        <p:attrNameLst>
                                          <p:attrName>r</p:attrName>
                                        </p:attrNameLst>
                                      </p:cBhvr>
                                    </p:animRot>
                                  </p:childTnLst>
                                </p:cTn>
                              </p:par>
                              <p:par>
                                <p:cTn id="136" presetID="23" presetClass="entr" presetSubtype="288" fill="hold" nodeType="withEffect">
                                  <p:stCondLst>
                                    <p:cond delay="0"/>
                                  </p:stCondLst>
                                  <p:childTnLst>
                                    <p:set>
                                      <p:cBhvr>
                                        <p:cTn id="137" dur="1" fill="hold">
                                          <p:stCondLst>
                                            <p:cond delay="0"/>
                                          </p:stCondLst>
                                        </p:cTn>
                                        <p:tgtEl>
                                          <p:spTgt spid="2"/>
                                        </p:tgtEl>
                                        <p:attrNameLst>
                                          <p:attrName>style.visibility</p:attrName>
                                        </p:attrNameLst>
                                      </p:cBhvr>
                                      <p:to>
                                        <p:strVal val="visible"/>
                                      </p:to>
                                    </p:set>
                                    <p:anim calcmode="lin" valueType="num">
                                      <p:cBhvr>
                                        <p:cTn id="138" dur="2000" fill="hold"/>
                                        <p:tgtEl>
                                          <p:spTgt spid="2"/>
                                        </p:tgtEl>
                                        <p:attrNameLst>
                                          <p:attrName>ppt_w</p:attrName>
                                        </p:attrNameLst>
                                      </p:cBhvr>
                                      <p:tavLst>
                                        <p:tav tm="0">
                                          <p:val>
                                            <p:strVal val="4/3*#ppt_w"/>
                                          </p:val>
                                        </p:tav>
                                        <p:tav tm="100000">
                                          <p:val>
                                            <p:strVal val="#ppt_w"/>
                                          </p:val>
                                        </p:tav>
                                      </p:tavLst>
                                    </p:anim>
                                    <p:anim calcmode="lin" valueType="num">
                                      <p:cBhvr>
                                        <p:cTn id="139" dur="2000" fill="hold"/>
                                        <p:tgtEl>
                                          <p:spTgt spid="2"/>
                                        </p:tgtEl>
                                        <p:attrNameLst>
                                          <p:attrName>ppt_h</p:attrName>
                                        </p:attrNameLst>
                                      </p:cBhvr>
                                      <p:tavLst>
                                        <p:tav tm="0">
                                          <p:val>
                                            <p:strVal val="4/3*#ppt_h"/>
                                          </p:val>
                                        </p:tav>
                                        <p:tav tm="100000">
                                          <p:val>
                                            <p:strVal val="#ppt_h"/>
                                          </p:val>
                                        </p:tav>
                                      </p:tavLst>
                                    </p:anim>
                                  </p:childTnLst>
                                </p:cTn>
                              </p:par>
                              <p:par>
                                <p:cTn id="140" presetID="21" presetClass="entr" presetSubtype="8" fill="hold" nodeType="withEffect">
                                  <p:stCondLst>
                                    <p:cond delay="0"/>
                                  </p:stCondLst>
                                  <p:childTnLst>
                                    <p:set>
                                      <p:cBhvr>
                                        <p:cTn id="141" dur="1" fill="hold">
                                          <p:stCondLst>
                                            <p:cond delay="0"/>
                                          </p:stCondLst>
                                        </p:cTn>
                                        <p:tgtEl>
                                          <p:spTgt spid="2"/>
                                        </p:tgtEl>
                                        <p:attrNameLst>
                                          <p:attrName>style.visibility</p:attrName>
                                        </p:attrNameLst>
                                      </p:cBhvr>
                                      <p:to>
                                        <p:strVal val="visible"/>
                                      </p:to>
                                    </p:set>
                                    <p:animEffect transition="in" filter="wheel(8)">
                                      <p:cBhvr>
                                        <p:cTn id="14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9900"/>
            </a:gs>
            <a:gs pos="30000">
              <a:srgbClr val="D49E6C"/>
            </a:gs>
            <a:gs pos="70000">
              <a:srgbClr val="A65528"/>
            </a:gs>
            <a:gs pos="100000">
              <a:srgbClr val="663012"/>
            </a:gs>
          </a:gsLst>
          <a:lin ang="5400000" scaled="1"/>
          <a:tileRect/>
        </a:gradFill>
        <a:effectLst/>
      </p:bgPr>
    </p:bg>
    <p:spTree>
      <p:nvGrpSpPr>
        <p:cNvPr id="1" name=""/>
        <p:cNvGrpSpPr/>
        <p:nvPr/>
      </p:nvGrpSpPr>
      <p:grpSpPr>
        <a:xfrm>
          <a:off x="0" y="0"/>
          <a:ext cx="0" cy="0"/>
          <a:chOff x="0" y="0"/>
          <a:chExt cx="0" cy="0"/>
        </a:xfrm>
      </p:grpSpPr>
      <p:pic>
        <p:nvPicPr>
          <p:cNvPr id="2" name="1 Imagen" descr="stock-photo-16156583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butterfly-svg-zentangle-5.png"/>
          <p:cNvPicPr>
            <a:picLocks noChangeAspect="1"/>
          </p:cNvPicPr>
          <p:nvPr/>
        </p:nvPicPr>
        <p:blipFill>
          <a:blip r:embed="rId3" cstate="print">
            <a:lum bright="-40000"/>
          </a:blip>
          <a:stretch>
            <a:fillRect/>
          </a:stretch>
        </p:blipFill>
        <p:spPr>
          <a:xfrm>
            <a:off x="3500430" y="0"/>
            <a:ext cx="1086040" cy="1131292"/>
          </a:xfrm>
          <a:prstGeom prst="rect">
            <a:avLst/>
          </a:prstGeom>
          <a:effectLst>
            <a:reflection blurRad="6350" stA="50000" endA="300" endPos="55500" dist="50800" dir="5400000" sy="-100000" algn="bl" rotWithShape="0"/>
          </a:effectLst>
        </p:spPr>
      </p:pic>
      <p:pic>
        <p:nvPicPr>
          <p:cNvPr id="4" name="3 Imagen" descr="butterfly-svg-zentangle-5.png"/>
          <p:cNvPicPr>
            <a:picLocks noChangeAspect="1"/>
          </p:cNvPicPr>
          <p:nvPr/>
        </p:nvPicPr>
        <p:blipFill>
          <a:blip r:embed="rId3" cstate="print">
            <a:lum bright="-40000"/>
          </a:blip>
          <a:stretch>
            <a:fillRect/>
          </a:stretch>
        </p:blipFill>
        <p:spPr>
          <a:xfrm>
            <a:off x="4572000" y="0"/>
            <a:ext cx="1086040" cy="1131292"/>
          </a:xfrm>
          <a:prstGeom prst="rect">
            <a:avLst/>
          </a:prstGeom>
          <a:effectLst>
            <a:reflection blurRad="6350" stA="50000" endA="300" endPos="55500" dist="50800" dir="5400000" sy="-100000" algn="bl" rotWithShape="0"/>
          </a:effectLst>
        </p:spPr>
      </p:pic>
      <p:pic>
        <p:nvPicPr>
          <p:cNvPr id="5" name="4 Imagen" descr="butterfly-svg-zentangle-5.png"/>
          <p:cNvPicPr>
            <a:picLocks noChangeAspect="1"/>
          </p:cNvPicPr>
          <p:nvPr/>
        </p:nvPicPr>
        <p:blipFill>
          <a:blip r:embed="rId3" cstate="print">
            <a:lum bright="40000"/>
          </a:blip>
          <a:stretch>
            <a:fillRect/>
          </a:stretch>
        </p:blipFill>
        <p:spPr>
          <a:xfrm>
            <a:off x="3500430" y="1071552"/>
            <a:ext cx="1086040" cy="1131292"/>
          </a:xfrm>
          <a:prstGeom prst="rect">
            <a:avLst/>
          </a:prstGeom>
          <a:effectLst>
            <a:reflection blurRad="6350" stA="50000" endA="300" endPos="55500" dist="50800" dir="5400000" sy="-100000" algn="bl" rotWithShape="0"/>
          </a:effectLst>
        </p:spPr>
      </p:pic>
      <p:pic>
        <p:nvPicPr>
          <p:cNvPr id="6" name="5 Imagen" descr="butterfly-svg-zentangle-5.png"/>
          <p:cNvPicPr>
            <a:picLocks noChangeAspect="1"/>
          </p:cNvPicPr>
          <p:nvPr/>
        </p:nvPicPr>
        <p:blipFill>
          <a:blip r:embed="rId3" cstate="print">
            <a:lum bright="40000"/>
          </a:blip>
          <a:stretch>
            <a:fillRect/>
          </a:stretch>
        </p:blipFill>
        <p:spPr>
          <a:xfrm>
            <a:off x="4572000" y="1071552"/>
            <a:ext cx="1086040" cy="1131292"/>
          </a:xfrm>
          <a:prstGeom prst="rect">
            <a:avLst/>
          </a:prstGeom>
          <a:effectLst>
            <a:reflection blurRad="6350" stA="50000" endA="300" endPos="55500" dist="50800" dir="5400000" sy="-100000" algn="bl" rotWithShape="0"/>
          </a:effectLst>
        </p:spPr>
      </p:pic>
      <p:pic>
        <p:nvPicPr>
          <p:cNvPr id="7" name="6 Imagen" descr="butterfly-svg-zentangle-5.png"/>
          <p:cNvPicPr>
            <a:picLocks noChangeAspect="1"/>
          </p:cNvPicPr>
          <p:nvPr/>
        </p:nvPicPr>
        <p:blipFill>
          <a:blip r:embed="rId3" cstate="print">
            <a:lum bright="-40000"/>
          </a:blip>
          <a:stretch>
            <a:fillRect/>
          </a:stretch>
        </p:blipFill>
        <p:spPr>
          <a:xfrm>
            <a:off x="3500430" y="2071702"/>
            <a:ext cx="1086040" cy="1131292"/>
          </a:xfrm>
          <a:prstGeom prst="rect">
            <a:avLst/>
          </a:prstGeom>
          <a:effectLst>
            <a:reflection blurRad="6350" stA="50000" endA="300" endPos="55500" dist="50800" dir="5400000" sy="-100000" algn="bl" rotWithShape="0"/>
          </a:effectLst>
        </p:spPr>
      </p:pic>
      <p:pic>
        <p:nvPicPr>
          <p:cNvPr id="8" name="7 Imagen" descr="butterfly-svg-zentangle-5.png"/>
          <p:cNvPicPr>
            <a:picLocks noChangeAspect="1"/>
          </p:cNvPicPr>
          <p:nvPr/>
        </p:nvPicPr>
        <p:blipFill>
          <a:blip r:embed="rId3" cstate="print">
            <a:lum bright="-40000"/>
          </a:blip>
          <a:stretch>
            <a:fillRect/>
          </a:stretch>
        </p:blipFill>
        <p:spPr>
          <a:xfrm>
            <a:off x="4572000" y="2071702"/>
            <a:ext cx="1086040" cy="1131292"/>
          </a:xfrm>
          <a:prstGeom prst="rect">
            <a:avLst/>
          </a:prstGeom>
          <a:effectLst>
            <a:reflection blurRad="6350" stA="50000" endA="300" endPos="55500" dist="50800" dir="5400000" sy="-100000" algn="bl" rotWithShape="0"/>
          </a:effectLst>
        </p:spPr>
      </p:pic>
      <p:pic>
        <p:nvPicPr>
          <p:cNvPr id="9" name="8 Imagen" descr="butterfly-svg-zentangle-5.png"/>
          <p:cNvPicPr>
            <a:picLocks noChangeAspect="1"/>
          </p:cNvPicPr>
          <p:nvPr/>
        </p:nvPicPr>
        <p:blipFill>
          <a:blip r:embed="rId3" cstate="print">
            <a:lum bright="40000"/>
          </a:blip>
          <a:stretch>
            <a:fillRect/>
          </a:stretch>
        </p:blipFill>
        <p:spPr>
          <a:xfrm>
            <a:off x="3500430" y="3143254"/>
            <a:ext cx="1086040" cy="1131292"/>
          </a:xfrm>
          <a:prstGeom prst="rect">
            <a:avLst/>
          </a:prstGeom>
          <a:effectLst>
            <a:reflection blurRad="6350" stA="50000" endA="300" endPos="55500" dist="50800" dir="5400000" sy="-100000" algn="bl" rotWithShape="0"/>
          </a:effectLst>
        </p:spPr>
      </p:pic>
      <p:pic>
        <p:nvPicPr>
          <p:cNvPr id="10" name="9 Imagen" descr="butterfly-svg-zentangle-5.png"/>
          <p:cNvPicPr>
            <a:picLocks noChangeAspect="1"/>
          </p:cNvPicPr>
          <p:nvPr/>
        </p:nvPicPr>
        <p:blipFill>
          <a:blip r:embed="rId3" cstate="print">
            <a:lum bright="40000"/>
          </a:blip>
          <a:stretch>
            <a:fillRect/>
          </a:stretch>
        </p:blipFill>
        <p:spPr>
          <a:xfrm>
            <a:off x="4572000" y="3143254"/>
            <a:ext cx="1086040" cy="1131292"/>
          </a:xfrm>
          <a:prstGeom prst="rect">
            <a:avLst/>
          </a:prstGeom>
          <a:effectLst>
            <a:reflection blurRad="6350" stA="50000" endA="300" endPos="55500" dist="50800" dir="5400000" sy="-100000" algn="bl" rotWithShape="0"/>
          </a:effectLst>
        </p:spPr>
      </p:pic>
      <p:pic>
        <p:nvPicPr>
          <p:cNvPr id="11" name="10 Imagen" descr="butterfly-svg-zentangle-5.png"/>
          <p:cNvPicPr>
            <a:picLocks noChangeAspect="1"/>
          </p:cNvPicPr>
          <p:nvPr/>
        </p:nvPicPr>
        <p:blipFill>
          <a:blip r:embed="rId3" cstate="print">
            <a:lum bright="-40000"/>
          </a:blip>
          <a:stretch>
            <a:fillRect/>
          </a:stretch>
        </p:blipFill>
        <p:spPr>
          <a:xfrm>
            <a:off x="3500430" y="4286280"/>
            <a:ext cx="1086040" cy="1131292"/>
          </a:xfrm>
          <a:prstGeom prst="rect">
            <a:avLst/>
          </a:prstGeom>
          <a:effectLst>
            <a:reflection blurRad="6350" stA="50000" endA="300" endPos="55500" dist="50800" dir="5400000" sy="-100000" algn="bl" rotWithShape="0"/>
          </a:effectLst>
        </p:spPr>
      </p:pic>
      <p:pic>
        <p:nvPicPr>
          <p:cNvPr id="12" name="11 Imagen" descr="butterfly-svg-zentangle-5.png"/>
          <p:cNvPicPr>
            <a:picLocks noChangeAspect="1"/>
          </p:cNvPicPr>
          <p:nvPr/>
        </p:nvPicPr>
        <p:blipFill>
          <a:blip r:embed="rId3" cstate="print">
            <a:lum bright="-40000"/>
          </a:blip>
          <a:stretch>
            <a:fillRect/>
          </a:stretch>
        </p:blipFill>
        <p:spPr>
          <a:xfrm>
            <a:off x="4572000" y="4286280"/>
            <a:ext cx="1086040" cy="1131292"/>
          </a:xfrm>
          <a:prstGeom prst="rect">
            <a:avLst/>
          </a:prstGeom>
          <a:effectLst>
            <a:reflection blurRad="6350" stA="50000" endA="300" endPos="55500" dist="50800" dir="5400000" sy="-100000" algn="bl" rotWithShape="0"/>
          </a:effectLst>
        </p:spPr>
      </p:pic>
      <p:sp>
        <p:nvSpPr>
          <p:cNvPr id="13" name="12 Rectángulo"/>
          <p:cNvSpPr/>
          <p:nvPr/>
        </p:nvSpPr>
        <p:spPr>
          <a:xfrm>
            <a:off x="-642974" y="-500084"/>
            <a:ext cx="10215634" cy="6072230"/>
          </a:xfrm>
          <a:prstGeom prst="rect">
            <a:avLst/>
          </a:prstGeom>
          <a:gradFill flip="none" rotWithShape="1">
            <a:gsLst>
              <a:gs pos="47000">
                <a:srgbClr val="FFF200"/>
              </a:gs>
              <a:gs pos="45000">
                <a:srgbClr val="FF7A00"/>
              </a:gs>
              <a:gs pos="70000">
                <a:srgbClr val="FF0300"/>
              </a:gs>
              <a:gs pos="100000">
                <a:srgbClr val="4D0808"/>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3"/>
                                        </p:tgtEl>
                                        <p:attrNameLst>
                                          <p:attrName>style.visibility</p:attrName>
                                        </p:attrNameLst>
                                      </p:cBhvr>
                                      <p:to>
                                        <p:strVal val="hidden"/>
                                      </p:to>
                                    </p:set>
                                  </p:childTnLst>
                                </p:cTn>
                              </p:par>
                              <p:par>
                                <p:cTn id="7" presetID="2" presetClass="entr" presetSubtype="3"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0-#ppt_h/2"/>
                                          </p:val>
                                        </p:tav>
                                        <p:tav tm="100000">
                                          <p:val>
                                            <p:strVal val="#ppt_y"/>
                                          </p:val>
                                        </p:tav>
                                      </p:tavLst>
                                    </p:anim>
                                  </p:childTnLst>
                                </p:cTn>
                              </p:par>
                              <p:par>
                                <p:cTn id="11" presetID="2" presetClass="entr" presetSubtype="3"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0-#ppt_h/2"/>
                                          </p:val>
                                        </p:tav>
                                        <p:tav tm="100000">
                                          <p:val>
                                            <p:strVal val="#ppt_y"/>
                                          </p:val>
                                        </p:tav>
                                      </p:tavLst>
                                    </p:anim>
                                  </p:childTnLst>
                                </p:cTn>
                              </p:par>
                              <p:par>
                                <p:cTn id="15" presetID="2" presetClass="entr" presetSubtype="3"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1+#ppt_w/2"/>
                                          </p:val>
                                        </p:tav>
                                        <p:tav tm="100000">
                                          <p:val>
                                            <p:strVal val="#ppt_x"/>
                                          </p:val>
                                        </p:tav>
                                      </p:tavLst>
                                    </p:anim>
                                    <p:anim calcmode="lin" valueType="num">
                                      <p:cBhvr additive="base">
                                        <p:cTn id="18" dur="2000" fill="hold"/>
                                        <p:tgtEl>
                                          <p:spTgt spid="7"/>
                                        </p:tgtEl>
                                        <p:attrNameLst>
                                          <p:attrName>ppt_y</p:attrName>
                                        </p:attrNameLst>
                                      </p:cBhvr>
                                      <p:tavLst>
                                        <p:tav tm="0">
                                          <p:val>
                                            <p:strVal val="0-#ppt_h/2"/>
                                          </p:val>
                                        </p:tav>
                                        <p:tav tm="100000">
                                          <p:val>
                                            <p:strVal val="#ppt_y"/>
                                          </p:val>
                                        </p:tav>
                                      </p:tavLst>
                                    </p:anim>
                                  </p:childTnLst>
                                </p:cTn>
                              </p:par>
                              <p:par>
                                <p:cTn id="19" presetID="2" presetClass="entr" presetSubtype="3"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1+#ppt_w/2"/>
                                          </p:val>
                                        </p:tav>
                                        <p:tav tm="100000">
                                          <p:val>
                                            <p:strVal val="#ppt_x"/>
                                          </p:val>
                                        </p:tav>
                                      </p:tavLst>
                                    </p:anim>
                                    <p:anim calcmode="lin" valueType="num">
                                      <p:cBhvr additive="base">
                                        <p:cTn id="22" dur="2000" fill="hold"/>
                                        <p:tgtEl>
                                          <p:spTgt spid="9"/>
                                        </p:tgtEl>
                                        <p:attrNameLst>
                                          <p:attrName>ppt_y</p:attrName>
                                        </p:attrNameLst>
                                      </p:cBhvr>
                                      <p:tavLst>
                                        <p:tav tm="0">
                                          <p:val>
                                            <p:strVal val="0-#ppt_h/2"/>
                                          </p:val>
                                        </p:tav>
                                        <p:tav tm="100000">
                                          <p:val>
                                            <p:strVal val="#ppt_y"/>
                                          </p:val>
                                        </p:tav>
                                      </p:tavLst>
                                    </p:anim>
                                  </p:childTnLst>
                                </p:cTn>
                              </p:par>
                              <p:par>
                                <p:cTn id="23" presetID="2" presetClass="entr" presetSubtype="3"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1+#ppt_w/2"/>
                                          </p:val>
                                        </p:tav>
                                        <p:tav tm="100000">
                                          <p:val>
                                            <p:strVal val="#ppt_x"/>
                                          </p:val>
                                        </p:tav>
                                      </p:tavLst>
                                    </p:anim>
                                    <p:anim calcmode="lin" valueType="num">
                                      <p:cBhvr additive="base">
                                        <p:cTn id="26" dur="2000" fill="hold"/>
                                        <p:tgtEl>
                                          <p:spTgt spid="11"/>
                                        </p:tgtEl>
                                        <p:attrNameLst>
                                          <p:attrName>ppt_y</p:attrName>
                                        </p:attrNameLst>
                                      </p:cBhvr>
                                      <p:tavLst>
                                        <p:tav tm="0">
                                          <p:val>
                                            <p:strVal val="0-#ppt_h/2"/>
                                          </p:val>
                                        </p:tav>
                                        <p:tav tm="100000">
                                          <p:val>
                                            <p:strVal val="#ppt_y"/>
                                          </p:val>
                                        </p:tav>
                                      </p:tavLst>
                                    </p:anim>
                                  </p:childTnLst>
                                </p:cTn>
                              </p:par>
                              <p:par>
                                <p:cTn id="27" presetID="2" presetClass="entr" presetSubtype="9"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 calcmode="lin" valueType="num">
                                      <p:cBhvr additive="base">
                                        <p:cTn id="29" dur="2000" fill="hold"/>
                                        <p:tgtEl>
                                          <p:spTgt spid="4"/>
                                        </p:tgtEl>
                                        <p:attrNameLst>
                                          <p:attrName>ppt_x</p:attrName>
                                        </p:attrNameLst>
                                      </p:cBhvr>
                                      <p:tavLst>
                                        <p:tav tm="0">
                                          <p:val>
                                            <p:strVal val="0-#ppt_w/2"/>
                                          </p:val>
                                        </p:tav>
                                        <p:tav tm="100000">
                                          <p:val>
                                            <p:strVal val="#ppt_x"/>
                                          </p:val>
                                        </p:tav>
                                      </p:tavLst>
                                    </p:anim>
                                    <p:anim calcmode="lin" valueType="num">
                                      <p:cBhvr additive="base">
                                        <p:cTn id="30" dur="2000" fill="hold"/>
                                        <p:tgtEl>
                                          <p:spTgt spid="4"/>
                                        </p:tgtEl>
                                        <p:attrNameLst>
                                          <p:attrName>ppt_y</p:attrName>
                                        </p:attrNameLst>
                                      </p:cBhvr>
                                      <p:tavLst>
                                        <p:tav tm="0">
                                          <p:val>
                                            <p:strVal val="0-#ppt_h/2"/>
                                          </p:val>
                                        </p:tav>
                                        <p:tav tm="100000">
                                          <p:val>
                                            <p:strVal val="#ppt_y"/>
                                          </p:val>
                                        </p:tav>
                                      </p:tavLst>
                                    </p:anim>
                                  </p:childTnLst>
                                </p:cTn>
                              </p:par>
                              <p:par>
                                <p:cTn id="31" presetID="2" presetClass="entr" presetSubtype="9" fill="hold" nodeType="withEffect">
                                  <p:stCondLst>
                                    <p:cond delay="0"/>
                                  </p:stCondLst>
                                  <p:childTnLst>
                                    <p:set>
                                      <p:cBhvr>
                                        <p:cTn id="32" dur="1" fill="hold">
                                          <p:stCondLst>
                                            <p:cond delay="0"/>
                                          </p:stCondLst>
                                        </p:cTn>
                                        <p:tgtEl>
                                          <p:spTgt spid="6"/>
                                        </p:tgtEl>
                                        <p:attrNameLst>
                                          <p:attrName>style.visibility</p:attrName>
                                        </p:attrNameLst>
                                      </p:cBhvr>
                                      <p:to>
                                        <p:strVal val="visible"/>
                                      </p:to>
                                    </p:set>
                                    <p:anim calcmode="lin" valueType="num">
                                      <p:cBhvr additive="base">
                                        <p:cTn id="33" dur="2000" fill="hold"/>
                                        <p:tgtEl>
                                          <p:spTgt spid="6"/>
                                        </p:tgtEl>
                                        <p:attrNameLst>
                                          <p:attrName>ppt_x</p:attrName>
                                        </p:attrNameLst>
                                      </p:cBhvr>
                                      <p:tavLst>
                                        <p:tav tm="0">
                                          <p:val>
                                            <p:strVal val="0-#ppt_w/2"/>
                                          </p:val>
                                        </p:tav>
                                        <p:tav tm="100000">
                                          <p:val>
                                            <p:strVal val="#ppt_x"/>
                                          </p:val>
                                        </p:tav>
                                      </p:tavLst>
                                    </p:anim>
                                    <p:anim calcmode="lin" valueType="num">
                                      <p:cBhvr additive="base">
                                        <p:cTn id="34" dur="2000" fill="hold"/>
                                        <p:tgtEl>
                                          <p:spTgt spid="6"/>
                                        </p:tgtEl>
                                        <p:attrNameLst>
                                          <p:attrName>ppt_y</p:attrName>
                                        </p:attrNameLst>
                                      </p:cBhvr>
                                      <p:tavLst>
                                        <p:tav tm="0">
                                          <p:val>
                                            <p:strVal val="0-#ppt_h/2"/>
                                          </p:val>
                                        </p:tav>
                                        <p:tav tm="100000">
                                          <p:val>
                                            <p:strVal val="#ppt_y"/>
                                          </p:val>
                                        </p:tav>
                                      </p:tavLst>
                                    </p:anim>
                                  </p:childTnLst>
                                </p:cTn>
                              </p:par>
                              <p:par>
                                <p:cTn id="35" presetID="2" presetClass="entr" presetSubtype="9" fill="hold" nodeType="with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2000" fill="hold"/>
                                        <p:tgtEl>
                                          <p:spTgt spid="8"/>
                                        </p:tgtEl>
                                        <p:attrNameLst>
                                          <p:attrName>ppt_x</p:attrName>
                                        </p:attrNameLst>
                                      </p:cBhvr>
                                      <p:tavLst>
                                        <p:tav tm="0">
                                          <p:val>
                                            <p:strVal val="0-#ppt_w/2"/>
                                          </p:val>
                                        </p:tav>
                                        <p:tav tm="100000">
                                          <p:val>
                                            <p:strVal val="#ppt_x"/>
                                          </p:val>
                                        </p:tav>
                                      </p:tavLst>
                                    </p:anim>
                                    <p:anim calcmode="lin" valueType="num">
                                      <p:cBhvr additive="base">
                                        <p:cTn id="38" dur="2000" fill="hold"/>
                                        <p:tgtEl>
                                          <p:spTgt spid="8"/>
                                        </p:tgtEl>
                                        <p:attrNameLst>
                                          <p:attrName>ppt_y</p:attrName>
                                        </p:attrNameLst>
                                      </p:cBhvr>
                                      <p:tavLst>
                                        <p:tav tm="0">
                                          <p:val>
                                            <p:strVal val="0-#ppt_h/2"/>
                                          </p:val>
                                        </p:tav>
                                        <p:tav tm="100000">
                                          <p:val>
                                            <p:strVal val="#ppt_y"/>
                                          </p:val>
                                        </p:tav>
                                      </p:tavLst>
                                    </p:anim>
                                  </p:childTnLst>
                                </p:cTn>
                              </p:par>
                              <p:par>
                                <p:cTn id="39" presetID="2" presetClass="entr" presetSubtype="9" fill="hold" nodeType="withEffect">
                                  <p:stCondLst>
                                    <p:cond delay="0"/>
                                  </p:stCondLst>
                                  <p:childTnLst>
                                    <p:set>
                                      <p:cBhvr>
                                        <p:cTn id="40" dur="1" fill="hold">
                                          <p:stCondLst>
                                            <p:cond delay="0"/>
                                          </p:stCondLst>
                                        </p:cTn>
                                        <p:tgtEl>
                                          <p:spTgt spid="10"/>
                                        </p:tgtEl>
                                        <p:attrNameLst>
                                          <p:attrName>style.visibility</p:attrName>
                                        </p:attrNameLst>
                                      </p:cBhvr>
                                      <p:to>
                                        <p:strVal val="visible"/>
                                      </p:to>
                                    </p:set>
                                    <p:anim calcmode="lin" valueType="num">
                                      <p:cBhvr additive="base">
                                        <p:cTn id="41" dur="2000" fill="hold"/>
                                        <p:tgtEl>
                                          <p:spTgt spid="10"/>
                                        </p:tgtEl>
                                        <p:attrNameLst>
                                          <p:attrName>ppt_x</p:attrName>
                                        </p:attrNameLst>
                                      </p:cBhvr>
                                      <p:tavLst>
                                        <p:tav tm="0">
                                          <p:val>
                                            <p:strVal val="0-#ppt_w/2"/>
                                          </p:val>
                                        </p:tav>
                                        <p:tav tm="100000">
                                          <p:val>
                                            <p:strVal val="#ppt_x"/>
                                          </p:val>
                                        </p:tav>
                                      </p:tavLst>
                                    </p:anim>
                                    <p:anim calcmode="lin" valueType="num">
                                      <p:cBhvr additive="base">
                                        <p:cTn id="42" dur="2000" fill="hold"/>
                                        <p:tgtEl>
                                          <p:spTgt spid="10"/>
                                        </p:tgtEl>
                                        <p:attrNameLst>
                                          <p:attrName>ppt_y</p:attrName>
                                        </p:attrNameLst>
                                      </p:cBhvr>
                                      <p:tavLst>
                                        <p:tav tm="0">
                                          <p:val>
                                            <p:strVal val="0-#ppt_h/2"/>
                                          </p:val>
                                        </p:tav>
                                        <p:tav tm="100000">
                                          <p:val>
                                            <p:strVal val="#ppt_y"/>
                                          </p:val>
                                        </p:tav>
                                      </p:tavLst>
                                    </p:anim>
                                  </p:childTnLst>
                                </p:cTn>
                              </p:par>
                              <p:par>
                                <p:cTn id="43" presetID="2" presetClass="entr" presetSubtype="9" fill="hold"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0-#ppt_w/2"/>
                                          </p:val>
                                        </p:tav>
                                        <p:tav tm="100000">
                                          <p:val>
                                            <p:strVal val="#ppt_x"/>
                                          </p:val>
                                        </p:tav>
                                      </p:tavLst>
                                    </p:anim>
                                    <p:anim calcmode="lin" valueType="num">
                                      <p:cBhvr additive="base">
                                        <p:cTn id="46" dur="2000" fill="hold"/>
                                        <p:tgtEl>
                                          <p:spTgt spid="12"/>
                                        </p:tgtEl>
                                        <p:attrNameLst>
                                          <p:attrName>ppt_y</p:attrName>
                                        </p:attrNameLst>
                                      </p:cBhvr>
                                      <p:tavLst>
                                        <p:tav tm="0">
                                          <p:val>
                                            <p:strVal val="0-#ppt_h/2"/>
                                          </p:val>
                                        </p:tav>
                                        <p:tav tm="100000">
                                          <p:val>
                                            <p:strVal val="#ppt_y"/>
                                          </p:val>
                                        </p:tav>
                                      </p:tavLst>
                                    </p:anim>
                                  </p:childTnLst>
                                </p:cTn>
                              </p:par>
                              <p:par>
                                <p:cTn id="47" presetID="8" presetClass="emph" presetSubtype="0" autoRev="1" fill="hold" nodeType="withEffect">
                                  <p:stCondLst>
                                    <p:cond delay="0"/>
                                  </p:stCondLst>
                                  <p:childTnLst>
                                    <p:animRot by="21600000">
                                      <p:cBhvr>
                                        <p:cTn id="48" dur="2000" fill="hold"/>
                                        <p:tgtEl>
                                          <p:spTgt spid="4"/>
                                        </p:tgtEl>
                                        <p:attrNameLst>
                                          <p:attrName>r</p:attrName>
                                        </p:attrNameLst>
                                      </p:cBhvr>
                                    </p:animRot>
                                  </p:childTnLst>
                                </p:cTn>
                              </p:par>
                              <p:par>
                                <p:cTn id="49" presetID="8" presetClass="emph" presetSubtype="0" autoRev="1" fill="hold" nodeType="withEffect">
                                  <p:stCondLst>
                                    <p:cond delay="0"/>
                                  </p:stCondLst>
                                  <p:childTnLst>
                                    <p:animRot by="21600000">
                                      <p:cBhvr>
                                        <p:cTn id="50" dur="2000" fill="hold"/>
                                        <p:tgtEl>
                                          <p:spTgt spid="6"/>
                                        </p:tgtEl>
                                        <p:attrNameLst>
                                          <p:attrName>r</p:attrName>
                                        </p:attrNameLst>
                                      </p:cBhvr>
                                    </p:animRot>
                                  </p:childTnLst>
                                </p:cTn>
                              </p:par>
                              <p:par>
                                <p:cTn id="51" presetID="8" presetClass="emph" presetSubtype="0" autoRev="1" fill="hold" nodeType="withEffect">
                                  <p:stCondLst>
                                    <p:cond delay="0"/>
                                  </p:stCondLst>
                                  <p:childTnLst>
                                    <p:animRot by="21600000">
                                      <p:cBhvr>
                                        <p:cTn id="52" dur="2000" fill="hold"/>
                                        <p:tgtEl>
                                          <p:spTgt spid="8"/>
                                        </p:tgtEl>
                                        <p:attrNameLst>
                                          <p:attrName>r</p:attrName>
                                        </p:attrNameLst>
                                      </p:cBhvr>
                                    </p:animRot>
                                  </p:childTnLst>
                                </p:cTn>
                              </p:par>
                              <p:par>
                                <p:cTn id="53" presetID="8" presetClass="emph" presetSubtype="0" autoRev="1" fill="hold" nodeType="withEffect">
                                  <p:stCondLst>
                                    <p:cond delay="0"/>
                                  </p:stCondLst>
                                  <p:childTnLst>
                                    <p:animRot by="21600000">
                                      <p:cBhvr>
                                        <p:cTn id="54" dur="2000" fill="hold"/>
                                        <p:tgtEl>
                                          <p:spTgt spid="10"/>
                                        </p:tgtEl>
                                        <p:attrNameLst>
                                          <p:attrName>r</p:attrName>
                                        </p:attrNameLst>
                                      </p:cBhvr>
                                    </p:animRot>
                                  </p:childTnLst>
                                </p:cTn>
                              </p:par>
                              <p:par>
                                <p:cTn id="55" presetID="8" presetClass="emph" presetSubtype="0" autoRev="1" fill="hold" nodeType="withEffect">
                                  <p:stCondLst>
                                    <p:cond delay="0"/>
                                  </p:stCondLst>
                                  <p:childTnLst>
                                    <p:animRot by="21600000">
                                      <p:cBhvr>
                                        <p:cTn id="56" dur="2000" fill="hold"/>
                                        <p:tgtEl>
                                          <p:spTgt spid="12"/>
                                        </p:tgtEl>
                                        <p:attrNameLst>
                                          <p:attrName>r</p:attrName>
                                        </p:attrNameLst>
                                      </p:cBhvr>
                                    </p:animRot>
                                  </p:childTnLst>
                                </p:cTn>
                              </p:par>
                              <p:par>
                                <p:cTn id="57" presetID="8" presetClass="emph" presetSubtype="0" autoRev="1" fill="hold" nodeType="withEffect">
                                  <p:stCondLst>
                                    <p:cond delay="0"/>
                                  </p:stCondLst>
                                  <p:childTnLst>
                                    <p:animRot by="-21600000">
                                      <p:cBhvr>
                                        <p:cTn id="58" dur="2000" fill="hold"/>
                                        <p:tgtEl>
                                          <p:spTgt spid="3"/>
                                        </p:tgtEl>
                                        <p:attrNameLst>
                                          <p:attrName>r</p:attrName>
                                        </p:attrNameLst>
                                      </p:cBhvr>
                                    </p:animRot>
                                  </p:childTnLst>
                                </p:cTn>
                              </p:par>
                              <p:par>
                                <p:cTn id="59" presetID="8" presetClass="emph" presetSubtype="0" autoRev="1" fill="hold" nodeType="withEffect">
                                  <p:stCondLst>
                                    <p:cond delay="0"/>
                                  </p:stCondLst>
                                  <p:childTnLst>
                                    <p:animRot by="-21600000">
                                      <p:cBhvr>
                                        <p:cTn id="60" dur="2000" fill="hold"/>
                                        <p:tgtEl>
                                          <p:spTgt spid="5"/>
                                        </p:tgtEl>
                                        <p:attrNameLst>
                                          <p:attrName>r</p:attrName>
                                        </p:attrNameLst>
                                      </p:cBhvr>
                                    </p:animRot>
                                  </p:childTnLst>
                                </p:cTn>
                              </p:par>
                              <p:par>
                                <p:cTn id="61" presetID="8" presetClass="emph" presetSubtype="0" autoRev="1" fill="hold" nodeType="withEffect">
                                  <p:stCondLst>
                                    <p:cond delay="0"/>
                                  </p:stCondLst>
                                  <p:childTnLst>
                                    <p:animRot by="-21600000">
                                      <p:cBhvr>
                                        <p:cTn id="62" dur="2000" fill="hold"/>
                                        <p:tgtEl>
                                          <p:spTgt spid="7"/>
                                        </p:tgtEl>
                                        <p:attrNameLst>
                                          <p:attrName>r</p:attrName>
                                        </p:attrNameLst>
                                      </p:cBhvr>
                                    </p:animRot>
                                  </p:childTnLst>
                                </p:cTn>
                              </p:par>
                              <p:par>
                                <p:cTn id="63" presetID="8" presetClass="emph" presetSubtype="0" autoRev="1" fill="hold" nodeType="withEffect">
                                  <p:stCondLst>
                                    <p:cond delay="0"/>
                                  </p:stCondLst>
                                  <p:childTnLst>
                                    <p:animRot by="-21600000">
                                      <p:cBhvr>
                                        <p:cTn id="64" dur="2000" fill="hold"/>
                                        <p:tgtEl>
                                          <p:spTgt spid="9"/>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11"/>
                                        </p:tgtEl>
                                        <p:attrNameLst>
                                          <p:attrName>r</p:attrName>
                                        </p:attrNameLst>
                                      </p:cBhvr>
                                    </p:animRot>
                                  </p:childTnLst>
                                </p:cTn>
                              </p:par>
                            </p:childTnLst>
                          </p:cTn>
                        </p:par>
                        <p:par>
                          <p:cTn id="67" fill="hold">
                            <p:stCondLst>
                              <p:cond delay="4000"/>
                            </p:stCondLst>
                            <p:childTnLst>
                              <p:par>
                                <p:cTn id="68" presetID="2" presetClass="exit" presetSubtype="2" fill="hold" nodeType="afterEffect">
                                  <p:stCondLst>
                                    <p:cond delay="0"/>
                                  </p:stCondLst>
                                  <p:childTnLst>
                                    <p:anim calcmode="lin" valueType="num">
                                      <p:cBhvr additive="base">
                                        <p:cTn id="69" dur="2000"/>
                                        <p:tgtEl>
                                          <p:spTgt spid="3"/>
                                        </p:tgtEl>
                                        <p:attrNameLst>
                                          <p:attrName>ppt_x</p:attrName>
                                        </p:attrNameLst>
                                      </p:cBhvr>
                                      <p:tavLst>
                                        <p:tav tm="0">
                                          <p:val>
                                            <p:strVal val="ppt_x"/>
                                          </p:val>
                                        </p:tav>
                                        <p:tav tm="100000">
                                          <p:val>
                                            <p:strVal val="1+ppt_w/2"/>
                                          </p:val>
                                        </p:tav>
                                      </p:tavLst>
                                    </p:anim>
                                    <p:anim calcmode="lin" valueType="num">
                                      <p:cBhvr additive="base">
                                        <p:cTn id="70" dur="2000"/>
                                        <p:tgtEl>
                                          <p:spTgt spid="3"/>
                                        </p:tgtEl>
                                        <p:attrNameLst>
                                          <p:attrName>ppt_y</p:attrName>
                                        </p:attrNameLst>
                                      </p:cBhvr>
                                      <p:tavLst>
                                        <p:tav tm="0">
                                          <p:val>
                                            <p:strVal val="ppt_y"/>
                                          </p:val>
                                        </p:tav>
                                        <p:tav tm="100000">
                                          <p:val>
                                            <p:strVal val="ppt_y"/>
                                          </p:val>
                                        </p:tav>
                                      </p:tavLst>
                                    </p:anim>
                                    <p:set>
                                      <p:cBhvr>
                                        <p:cTn id="71" dur="1" fill="hold">
                                          <p:stCondLst>
                                            <p:cond delay="1999"/>
                                          </p:stCondLst>
                                        </p:cTn>
                                        <p:tgtEl>
                                          <p:spTgt spid="3"/>
                                        </p:tgtEl>
                                        <p:attrNameLst>
                                          <p:attrName>style.visibility</p:attrName>
                                        </p:attrNameLst>
                                      </p:cBhvr>
                                      <p:to>
                                        <p:strVal val="hidden"/>
                                      </p:to>
                                    </p:set>
                                  </p:childTnLst>
                                </p:cTn>
                              </p:par>
                              <p:par>
                                <p:cTn id="72" presetID="2" presetClass="exit" presetSubtype="2" fill="hold" nodeType="withEffect">
                                  <p:stCondLst>
                                    <p:cond delay="0"/>
                                  </p:stCondLst>
                                  <p:childTnLst>
                                    <p:anim calcmode="lin" valueType="num">
                                      <p:cBhvr additive="base">
                                        <p:cTn id="73" dur="2000"/>
                                        <p:tgtEl>
                                          <p:spTgt spid="5"/>
                                        </p:tgtEl>
                                        <p:attrNameLst>
                                          <p:attrName>ppt_x</p:attrName>
                                        </p:attrNameLst>
                                      </p:cBhvr>
                                      <p:tavLst>
                                        <p:tav tm="0">
                                          <p:val>
                                            <p:strVal val="ppt_x"/>
                                          </p:val>
                                        </p:tav>
                                        <p:tav tm="100000">
                                          <p:val>
                                            <p:strVal val="1+ppt_w/2"/>
                                          </p:val>
                                        </p:tav>
                                      </p:tavLst>
                                    </p:anim>
                                    <p:anim calcmode="lin" valueType="num">
                                      <p:cBhvr additive="base">
                                        <p:cTn id="74" dur="2000"/>
                                        <p:tgtEl>
                                          <p:spTgt spid="5"/>
                                        </p:tgtEl>
                                        <p:attrNameLst>
                                          <p:attrName>ppt_y</p:attrName>
                                        </p:attrNameLst>
                                      </p:cBhvr>
                                      <p:tavLst>
                                        <p:tav tm="0">
                                          <p:val>
                                            <p:strVal val="ppt_y"/>
                                          </p:val>
                                        </p:tav>
                                        <p:tav tm="100000">
                                          <p:val>
                                            <p:strVal val="ppt_y"/>
                                          </p:val>
                                        </p:tav>
                                      </p:tavLst>
                                    </p:anim>
                                    <p:set>
                                      <p:cBhvr>
                                        <p:cTn id="75" dur="1" fill="hold">
                                          <p:stCondLst>
                                            <p:cond delay="1999"/>
                                          </p:stCondLst>
                                        </p:cTn>
                                        <p:tgtEl>
                                          <p:spTgt spid="5"/>
                                        </p:tgtEl>
                                        <p:attrNameLst>
                                          <p:attrName>style.visibility</p:attrName>
                                        </p:attrNameLst>
                                      </p:cBhvr>
                                      <p:to>
                                        <p:strVal val="hidden"/>
                                      </p:to>
                                    </p:set>
                                  </p:childTnLst>
                                </p:cTn>
                              </p:par>
                              <p:par>
                                <p:cTn id="76" presetID="2" presetClass="exit" presetSubtype="2" fill="hold" nodeType="withEffect">
                                  <p:stCondLst>
                                    <p:cond delay="0"/>
                                  </p:stCondLst>
                                  <p:childTnLst>
                                    <p:anim calcmode="lin" valueType="num">
                                      <p:cBhvr additive="base">
                                        <p:cTn id="77" dur="2000"/>
                                        <p:tgtEl>
                                          <p:spTgt spid="7"/>
                                        </p:tgtEl>
                                        <p:attrNameLst>
                                          <p:attrName>ppt_x</p:attrName>
                                        </p:attrNameLst>
                                      </p:cBhvr>
                                      <p:tavLst>
                                        <p:tav tm="0">
                                          <p:val>
                                            <p:strVal val="ppt_x"/>
                                          </p:val>
                                        </p:tav>
                                        <p:tav tm="100000">
                                          <p:val>
                                            <p:strVal val="1+ppt_w/2"/>
                                          </p:val>
                                        </p:tav>
                                      </p:tavLst>
                                    </p:anim>
                                    <p:anim calcmode="lin" valueType="num">
                                      <p:cBhvr additive="base">
                                        <p:cTn id="78" dur="2000"/>
                                        <p:tgtEl>
                                          <p:spTgt spid="7"/>
                                        </p:tgtEl>
                                        <p:attrNameLst>
                                          <p:attrName>ppt_y</p:attrName>
                                        </p:attrNameLst>
                                      </p:cBhvr>
                                      <p:tavLst>
                                        <p:tav tm="0">
                                          <p:val>
                                            <p:strVal val="ppt_y"/>
                                          </p:val>
                                        </p:tav>
                                        <p:tav tm="100000">
                                          <p:val>
                                            <p:strVal val="ppt_y"/>
                                          </p:val>
                                        </p:tav>
                                      </p:tavLst>
                                    </p:anim>
                                    <p:set>
                                      <p:cBhvr>
                                        <p:cTn id="79" dur="1" fill="hold">
                                          <p:stCondLst>
                                            <p:cond delay="1999"/>
                                          </p:stCondLst>
                                        </p:cTn>
                                        <p:tgtEl>
                                          <p:spTgt spid="7"/>
                                        </p:tgtEl>
                                        <p:attrNameLst>
                                          <p:attrName>style.visibility</p:attrName>
                                        </p:attrNameLst>
                                      </p:cBhvr>
                                      <p:to>
                                        <p:strVal val="hidden"/>
                                      </p:to>
                                    </p:set>
                                  </p:childTnLst>
                                </p:cTn>
                              </p:par>
                              <p:par>
                                <p:cTn id="80" presetID="2" presetClass="exit" presetSubtype="2" fill="hold" nodeType="withEffect">
                                  <p:stCondLst>
                                    <p:cond delay="0"/>
                                  </p:stCondLst>
                                  <p:childTnLst>
                                    <p:anim calcmode="lin" valueType="num">
                                      <p:cBhvr additive="base">
                                        <p:cTn id="81" dur="2000"/>
                                        <p:tgtEl>
                                          <p:spTgt spid="9"/>
                                        </p:tgtEl>
                                        <p:attrNameLst>
                                          <p:attrName>ppt_x</p:attrName>
                                        </p:attrNameLst>
                                      </p:cBhvr>
                                      <p:tavLst>
                                        <p:tav tm="0">
                                          <p:val>
                                            <p:strVal val="ppt_x"/>
                                          </p:val>
                                        </p:tav>
                                        <p:tav tm="100000">
                                          <p:val>
                                            <p:strVal val="1+ppt_w/2"/>
                                          </p:val>
                                        </p:tav>
                                      </p:tavLst>
                                    </p:anim>
                                    <p:anim calcmode="lin" valueType="num">
                                      <p:cBhvr additive="base">
                                        <p:cTn id="82" dur="2000"/>
                                        <p:tgtEl>
                                          <p:spTgt spid="9"/>
                                        </p:tgtEl>
                                        <p:attrNameLst>
                                          <p:attrName>ppt_y</p:attrName>
                                        </p:attrNameLst>
                                      </p:cBhvr>
                                      <p:tavLst>
                                        <p:tav tm="0">
                                          <p:val>
                                            <p:strVal val="ppt_y"/>
                                          </p:val>
                                        </p:tav>
                                        <p:tav tm="100000">
                                          <p:val>
                                            <p:strVal val="ppt_y"/>
                                          </p:val>
                                        </p:tav>
                                      </p:tavLst>
                                    </p:anim>
                                    <p:set>
                                      <p:cBhvr>
                                        <p:cTn id="83" dur="1" fill="hold">
                                          <p:stCondLst>
                                            <p:cond delay="1999"/>
                                          </p:stCondLst>
                                        </p:cTn>
                                        <p:tgtEl>
                                          <p:spTgt spid="9"/>
                                        </p:tgtEl>
                                        <p:attrNameLst>
                                          <p:attrName>style.visibility</p:attrName>
                                        </p:attrNameLst>
                                      </p:cBhvr>
                                      <p:to>
                                        <p:strVal val="hidden"/>
                                      </p:to>
                                    </p:set>
                                  </p:childTnLst>
                                </p:cTn>
                              </p:par>
                              <p:par>
                                <p:cTn id="84" presetID="2" presetClass="exit" presetSubtype="2" fill="hold" nodeType="withEffect">
                                  <p:stCondLst>
                                    <p:cond delay="0"/>
                                  </p:stCondLst>
                                  <p:childTnLst>
                                    <p:anim calcmode="lin" valueType="num">
                                      <p:cBhvr additive="base">
                                        <p:cTn id="85" dur="2000"/>
                                        <p:tgtEl>
                                          <p:spTgt spid="11"/>
                                        </p:tgtEl>
                                        <p:attrNameLst>
                                          <p:attrName>ppt_x</p:attrName>
                                        </p:attrNameLst>
                                      </p:cBhvr>
                                      <p:tavLst>
                                        <p:tav tm="0">
                                          <p:val>
                                            <p:strVal val="ppt_x"/>
                                          </p:val>
                                        </p:tav>
                                        <p:tav tm="100000">
                                          <p:val>
                                            <p:strVal val="1+ppt_w/2"/>
                                          </p:val>
                                        </p:tav>
                                      </p:tavLst>
                                    </p:anim>
                                    <p:anim calcmode="lin" valueType="num">
                                      <p:cBhvr additive="base">
                                        <p:cTn id="86" dur="2000"/>
                                        <p:tgtEl>
                                          <p:spTgt spid="11"/>
                                        </p:tgtEl>
                                        <p:attrNameLst>
                                          <p:attrName>ppt_y</p:attrName>
                                        </p:attrNameLst>
                                      </p:cBhvr>
                                      <p:tavLst>
                                        <p:tav tm="0">
                                          <p:val>
                                            <p:strVal val="ppt_y"/>
                                          </p:val>
                                        </p:tav>
                                        <p:tav tm="100000">
                                          <p:val>
                                            <p:strVal val="ppt_y"/>
                                          </p:val>
                                        </p:tav>
                                      </p:tavLst>
                                    </p:anim>
                                    <p:set>
                                      <p:cBhvr>
                                        <p:cTn id="87" dur="1" fill="hold">
                                          <p:stCondLst>
                                            <p:cond delay="1999"/>
                                          </p:stCondLst>
                                        </p:cTn>
                                        <p:tgtEl>
                                          <p:spTgt spid="11"/>
                                        </p:tgtEl>
                                        <p:attrNameLst>
                                          <p:attrName>style.visibility</p:attrName>
                                        </p:attrNameLst>
                                      </p:cBhvr>
                                      <p:to>
                                        <p:strVal val="hidden"/>
                                      </p:to>
                                    </p:set>
                                  </p:childTnLst>
                                </p:cTn>
                              </p:par>
                              <p:par>
                                <p:cTn id="88" presetID="2" presetClass="exit" presetSubtype="8" fill="hold" nodeType="withEffect">
                                  <p:stCondLst>
                                    <p:cond delay="0"/>
                                  </p:stCondLst>
                                  <p:childTnLst>
                                    <p:anim calcmode="lin" valueType="num">
                                      <p:cBhvr additive="base">
                                        <p:cTn id="89" dur="2000"/>
                                        <p:tgtEl>
                                          <p:spTgt spid="4"/>
                                        </p:tgtEl>
                                        <p:attrNameLst>
                                          <p:attrName>ppt_x</p:attrName>
                                        </p:attrNameLst>
                                      </p:cBhvr>
                                      <p:tavLst>
                                        <p:tav tm="0">
                                          <p:val>
                                            <p:strVal val="ppt_x"/>
                                          </p:val>
                                        </p:tav>
                                        <p:tav tm="100000">
                                          <p:val>
                                            <p:strVal val="0-ppt_w/2"/>
                                          </p:val>
                                        </p:tav>
                                      </p:tavLst>
                                    </p:anim>
                                    <p:anim calcmode="lin" valueType="num">
                                      <p:cBhvr additive="base">
                                        <p:cTn id="90" dur="2000"/>
                                        <p:tgtEl>
                                          <p:spTgt spid="4"/>
                                        </p:tgtEl>
                                        <p:attrNameLst>
                                          <p:attrName>ppt_y</p:attrName>
                                        </p:attrNameLst>
                                      </p:cBhvr>
                                      <p:tavLst>
                                        <p:tav tm="0">
                                          <p:val>
                                            <p:strVal val="ppt_y"/>
                                          </p:val>
                                        </p:tav>
                                        <p:tav tm="100000">
                                          <p:val>
                                            <p:strVal val="ppt_y"/>
                                          </p:val>
                                        </p:tav>
                                      </p:tavLst>
                                    </p:anim>
                                    <p:set>
                                      <p:cBhvr>
                                        <p:cTn id="91" dur="1" fill="hold">
                                          <p:stCondLst>
                                            <p:cond delay="1999"/>
                                          </p:stCondLst>
                                        </p:cTn>
                                        <p:tgtEl>
                                          <p:spTgt spid="4"/>
                                        </p:tgtEl>
                                        <p:attrNameLst>
                                          <p:attrName>style.visibility</p:attrName>
                                        </p:attrNameLst>
                                      </p:cBhvr>
                                      <p:to>
                                        <p:strVal val="hidden"/>
                                      </p:to>
                                    </p:set>
                                  </p:childTnLst>
                                </p:cTn>
                              </p:par>
                              <p:par>
                                <p:cTn id="92" presetID="2" presetClass="exit" presetSubtype="8" fill="hold" nodeType="withEffect">
                                  <p:stCondLst>
                                    <p:cond delay="0"/>
                                  </p:stCondLst>
                                  <p:childTnLst>
                                    <p:anim calcmode="lin" valueType="num">
                                      <p:cBhvr additive="base">
                                        <p:cTn id="93" dur="2000"/>
                                        <p:tgtEl>
                                          <p:spTgt spid="6"/>
                                        </p:tgtEl>
                                        <p:attrNameLst>
                                          <p:attrName>ppt_x</p:attrName>
                                        </p:attrNameLst>
                                      </p:cBhvr>
                                      <p:tavLst>
                                        <p:tav tm="0">
                                          <p:val>
                                            <p:strVal val="ppt_x"/>
                                          </p:val>
                                        </p:tav>
                                        <p:tav tm="100000">
                                          <p:val>
                                            <p:strVal val="0-ppt_w/2"/>
                                          </p:val>
                                        </p:tav>
                                      </p:tavLst>
                                    </p:anim>
                                    <p:anim calcmode="lin" valueType="num">
                                      <p:cBhvr additive="base">
                                        <p:cTn id="94" dur="2000"/>
                                        <p:tgtEl>
                                          <p:spTgt spid="6"/>
                                        </p:tgtEl>
                                        <p:attrNameLst>
                                          <p:attrName>ppt_y</p:attrName>
                                        </p:attrNameLst>
                                      </p:cBhvr>
                                      <p:tavLst>
                                        <p:tav tm="0">
                                          <p:val>
                                            <p:strVal val="ppt_y"/>
                                          </p:val>
                                        </p:tav>
                                        <p:tav tm="100000">
                                          <p:val>
                                            <p:strVal val="ppt_y"/>
                                          </p:val>
                                        </p:tav>
                                      </p:tavLst>
                                    </p:anim>
                                    <p:set>
                                      <p:cBhvr>
                                        <p:cTn id="95" dur="1" fill="hold">
                                          <p:stCondLst>
                                            <p:cond delay="1999"/>
                                          </p:stCondLst>
                                        </p:cTn>
                                        <p:tgtEl>
                                          <p:spTgt spid="6"/>
                                        </p:tgtEl>
                                        <p:attrNameLst>
                                          <p:attrName>style.visibility</p:attrName>
                                        </p:attrNameLst>
                                      </p:cBhvr>
                                      <p:to>
                                        <p:strVal val="hidden"/>
                                      </p:to>
                                    </p:set>
                                  </p:childTnLst>
                                </p:cTn>
                              </p:par>
                              <p:par>
                                <p:cTn id="96" presetID="2" presetClass="exit" presetSubtype="8" fill="hold" nodeType="withEffect">
                                  <p:stCondLst>
                                    <p:cond delay="0"/>
                                  </p:stCondLst>
                                  <p:childTnLst>
                                    <p:anim calcmode="lin" valueType="num">
                                      <p:cBhvr additive="base">
                                        <p:cTn id="97" dur="2000"/>
                                        <p:tgtEl>
                                          <p:spTgt spid="8"/>
                                        </p:tgtEl>
                                        <p:attrNameLst>
                                          <p:attrName>ppt_x</p:attrName>
                                        </p:attrNameLst>
                                      </p:cBhvr>
                                      <p:tavLst>
                                        <p:tav tm="0">
                                          <p:val>
                                            <p:strVal val="ppt_x"/>
                                          </p:val>
                                        </p:tav>
                                        <p:tav tm="100000">
                                          <p:val>
                                            <p:strVal val="0-ppt_w/2"/>
                                          </p:val>
                                        </p:tav>
                                      </p:tavLst>
                                    </p:anim>
                                    <p:anim calcmode="lin" valueType="num">
                                      <p:cBhvr additive="base">
                                        <p:cTn id="98" dur="2000"/>
                                        <p:tgtEl>
                                          <p:spTgt spid="8"/>
                                        </p:tgtEl>
                                        <p:attrNameLst>
                                          <p:attrName>ppt_y</p:attrName>
                                        </p:attrNameLst>
                                      </p:cBhvr>
                                      <p:tavLst>
                                        <p:tav tm="0">
                                          <p:val>
                                            <p:strVal val="ppt_y"/>
                                          </p:val>
                                        </p:tav>
                                        <p:tav tm="100000">
                                          <p:val>
                                            <p:strVal val="ppt_y"/>
                                          </p:val>
                                        </p:tav>
                                      </p:tavLst>
                                    </p:anim>
                                    <p:set>
                                      <p:cBhvr>
                                        <p:cTn id="99" dur="1" fill="hold">
                                          <p:stCondLst>
                                            <p:cond delay="1999"/>
                                          </p:stCondLst>
                                        </p:cTn>
                                        <p:tgtEl>
                                          <p:spTgt spid="8"/>
                                        </p:tgtEl>
                                        <p:attrNameLst>
                                          <p:attrName>style.visibility</p:attrName>
                                        </p:attrNameLst>
                                      </p:cBhvr>
                                      <p:to>
                                        <p:strVal val="hidden"/>
                                      </p:to>
                                    </p:set>
                                  </p:childTnLst>
                                </p:cTn>
                              </p:par>
                              <p:par>
                                <p:cTn id="100" presetID="2" presetClass="exit" presetSubtype="8" fill="hold" nodeType="withEffect">
                                  <p:stCondLst>
                                    <p:cond delay="0"/>
                                  </p:stCondLst>
                                  <p:childTnLst>
                                    <p:anim calcmode="lin" valueType="num">
                                      <p:cBhvr additive="base">
                                        <p:cTn id="101" dur="2000"/>
                                        <p:tgtEl>
                                          <p:spTgt spid="10"/>
                                        </p:tgtEl>
                                        <p:attrNameLst>
                                          <p:attrName>ppt_x</p:attrName>
                                        </p:attrNameLst>
                                      </p:cBhvr>
                                      <p:tavLst>
                                        <p:tav tm="0">
                                          <p:val>
                                            <p:strVal val="ppt_x"/>
                                          </p:val>
                                        </p:tav>
                                        <p:tav tm="100000">
                                          <p:val>
                                            <p:strVal val="0-ppt_w/2"/>
                                          </p:val>
                                        </p:tav>
                                      </p:tavLst>
                                    </p:anim>
                                    <p:anim calcmode="lin" valueType="num">
                                      <p:cBhvr additive="base">
                                        <p:cTn id="102" dur="2000"/>
                                        <p:tgtEl>
                                          <p:spTgt spid="10"/>
                                        </p:tgtEl>
                                        <p:attrNameLst>
                                          <p:attrName>ppt_y</p:attrName>
                                        </p:attrNameLst>
                                      </p:cBhvr>
                                      <p:tavLst>
                                        <p:tav tm="0">
                                          <p:val>
                                            <p:strVal val="ppt_y"/>
                                          </p:val>
                                        </p:tav>
                                        <p:tav tm="100000">
                                          <p:val>
                                            <p:strVal val="ppt_y"/>
                                          </p:val>
                                        </p:tav>
                                      </p:tavLst>
                                    </p:anim>
                                    <p:set>
                                      <p:cBhvr>
                                        <p:cTn id="103" dur="1" fill="hold">
                                          <p:stCondLst>
                                            <p:cond delay="1999"/>
                                          </p:stCondLst>
                                        </p:cTn>
                                        <p:tgtEl>
                                          <p:spTgt spid="10"/>
                                        </p:tgtEl>
                                        <p:attrNameLst>
                                          <p:attrName>style.visibility</p:attrName>
                                        </p:attrNameLst>
                                      </p:cBhvr>
                                      <p:to>
                                        <p:strVal val="hidden"/>
                                      </p:to>
                                    </p:set>
                                  </p:childTnLst>
                                </p:cTn>
                              </p:par>
                              <p:par>
                                <p:cTn id="104" presetID="2" presetClass="exit" presetSubtype="8" fill="hold" nodeType="withEffect">
                                  <p:stCondLst>
                                    <p:cond delay="0"/>
                                  </p:stCondLst>
                                  <p:childTnLst>
                                    <p:anim calcmode="lin" valueType="num">
                                      <p:cBhvr additive="base">
                                        <p:cTn id="105" dur="2000"/>
                                        <p:tgtEl>
                                          <p:spTgt spid="12"/>
                                        </p:tgtEl>
                                        <p:attrNameLst>
                                          <p:attrName>ppt_x</p:attrName>
                                        </p:attrNameLst>
                                      </p:cBhvr>
                                      <p:tavLst>
                                        <p:tav tm="0">
                                          <p:val>
                                            <p:strVal val="ppt_x"/>
                                          </p:val>
                                        </p:tav>
                                        <p:tav tm="100000">
                                          <p:val>
                                            <p:strVal val="0-ppt_w/2"/>
                                          </p:val>
                                        </p:tav>
                                      </p:tavLst>
                                    </p:anim>
                                    <p:anim calcmode="lin" valueType="num">
                                      <p:cBhvr additive="base">
                                        <p:cTn id="106" dur="2000"/>
                                        <p:tgtEl>
                                          <p:spTgt spid="12"/>
                                        </p:tgtEl>
                                        <p:attrNameLst>
                                          <p:attrName>ppt_y</p:attrName>
                                        </p:attrNameLst>
                                      </p:cBhvr>
                                      <p:tavLst>
                                        <p:tav tm="0">
                                          <p:val>
                                            <p:strVal val="ppt_y"/>
                                          </p:val>
                                        </p:tav>
                                        <p:tav tm="100000">
                                          <p:val>
                                            <p:strVal val="ppt_y"/>
                                          </p:val>
                                        </p:tav>
                                      </p:tavLst>
                                    </p:anim>
                                    <p:set>
                                      <p:cBhvr>
                                        <p:cTn id="107" dur="1" fill="hold">
                                          <p:stCondLst>
                                            <p:cond delay="1999"/>
                                          </p:stCondLst>
                                        </p:cTn>
                                        <p:tgtEl>
                                          <p:spTgt spid="12"/>
                                        </p:tgtEl>
                                        <p:attrNameLst>
                                          <p:attrName>style.visibility</p:attrName>
                                        </p:attrNameLst>
                                      </p:cBhvr>
                                      <p:to>
                                        <p:strVal val="hidden"/>
                                      </p:to>
                                    </p:set>
                                  </p:childTnLst>
                                </p:cTn>
                              </p:par>
                              <p:par>
                                <p:cTn id="108" presetID="8" presetClass="emph" presetSubtype="0" autoRev="1" fill="hold" nodeType="withEffect">
                                  <p:stCondLst>
                                    <p:cond delay="0"/>
                                  </p:stCondLst>
                                  <p:childTnLst>
                                    <p:animRot by="-21600000">
                                      <p:cBhvr>
                                        <p:cTn id="109" dur="2000" fill="hold"/>
                                        <p:tgtEl>
                                          <p:spTgt spid="4"/>
                                        </p:tgtEl>
                                        <p:attrNameLst>
                                          <p:attrName>r</p:attrName>
                                        </p:attrNameLst>
                                      </p:cBhvr>
                                    </p:animRot>
                                  </p:childTnLst>
                                </p:cTn>
                              </p:par>
                              <p:par>
                                <p:cTn id="110" presetID="8" presetClass="emph" presetSubtype="0" autoRev="1" fill="hold" nodeType="withEffect">
                                  <p:stCondLst>
                                    <p:cond delay="0"/>
                                  </p:stCondLst>
                                  <p:childTnLst>
                                    <p:animRot by="-21600000">
                                      <p:cBhvr>
                                        <p:cTn id="111" dur="2000" fill="hold"/>
                                        <p:tgtEl>
                                          <p:spTgt spid="6"/>
                                        </p:tgtEl>
                                        <p:attrNameLst>
                                          <p:attrName>r</p:attrName>
                                        </p:attrNameLst>
                                      </p:cBhvr>
                                    </p:animRot>
                                  </p:childTnLst>
                                </p:cTn>
                              </p:par>
                              <p:par>
                                <p:cTn id="112" presetID="8" presetClass="emph" presetSubtype="0" autoRev="1" fill="hold" nodeType="withEffect">
                                  <p:stCondLst>
                                    <p:cond delay="0"/>
                                  </p:stCondLst>
                                  <p:childTnLst>
                                    <p:animRot by="-21600000">
                                      <p:cBhvr>
                                        <p:cTn id="113" dur="2000" fill="hold"/>
                                        <p:tgtEl>
                                          <p:spTgt spid="8"/>
                                        </p:tgtEl>
                                        <p:attrNameLst>
                                          <p:attrName>r</p:attrName>
                                        </p:attrNameLst>
                                      </p:cBhvr>
                                    </p:animRot>
                                  </p:childTnLst>
                                </p:cTn>
                              </p:par>
                              <p:par>
                                <p:cTn id="114" presetID="8" presetClass="emph" presetSubtype="0" autoRev="1" fill="hold" nodeType="withEffect">
                                  <p:stCondLst>
                                    <p:cond delay="0"/>
                                  </p:stCondLst>
                                  <p:childTnLst>
                                    <p:animRot by="-21600000">
                                      <p:cBhvr>
                                        <p:cTn id="115" dur="2000" fill="hold"/>
                                        <p:tgtEl>
                                          <p:spTgt spid="10"/>
                                        </p:tgtEl>
                                        <p:attrNameLst>
                                          <p:attrName>r</p:attrName>
                                        </p:attrNameLst>
                                      </p:cBhvr>
                                    </p:animRot>
                                  </p:childTnLst>
                                </p:cTn>
                              </p:par>
                              <p:par>
                                <p:cTn id="116" presetID="8" presetClass="emph" presetSubtype="0" autoRev="1" fill="hold" nodeType="withEffect">
                                  <p:stCondLst>
                                    <p:cond delay="0"/>
                                  </p:stCondLst>
                                  <p:childTnLst>
                                    <p:animRot by="-21600000">
                                      <p:cBhvr>
                                        <p:cTn id="117" dur="2000" fill="hold"/>
                                        <p:tgtEl>
                                          <p:spTgt spid="12"/>
                                        </p:tgtEl>
                                        <p:attrNameLst>
                                          <p:attrName>r</p:attrName>
                                        </p:attrNameLst>
                                      </p:cBhvr>
                                    </p:animRot>
                                  </p:childTnLst>
                                </p:cTn>
                              </p:par>
                              <p:par>
                                <p:cTn id="118" presetID="8" presetClass="emph" presetSubtype="0" autoRev="1" fill="hold" nodeType="withEffect">
                                  <p:stCondLst>
                                    <p:cond delay="0"/>
                                  </p:stCondLst>
                                  <p:childTnLst>
                                    <p:animRot by="21600000">
                                      <p:cBhvr>
                                        <p:cTn id="119" dur="2000" fill="hold"/>
                                        <p:tgtEl>
                                          <p:spTgt spid="3"/>
                                        </p:tgtEl>
                                        <p:attrNameLst>
                                          <p:attrName>r</p:attrName>
                                        </p:attrNameLst>
                                      </p:cBhvr>
                                    </p:animRot>
                                  </p:childTnLst>
                                </p:cTn>
                              </p:par>
                              <p:par>
                                <p:cTn id="120" presetID="8" presetClass="emph" presetSubtype="0" autoRev="1" fill="hold" nodeType="withEffect">
                                  <p:stCondLst>
                                    <p:cond delay="0"/>
                                  </p:stCondLst>
                                  <p:childTnLst>
                                    <p:animRot by="21600000">
                                      <p:cBhvr>
                                        <p:cTn id="121" dur="2000" fill="hold"/>
                                        <p:tgtEl>
                                          <p:spTgt spid="5"/>
                                        </p:tgtEl>
                                        <p:attrNameLst>
                                          <p:attrName>r</p:attrName>
                                        </p:attrNameLst>
                                      </p:cBhvr>
                                    </p:animRot>
                                  </p:childTnLst>
                                </p:cTn>
                              </p:par>
                              <p:par>
                                <p:cTn id="122" presetID="8" presetClass="emph" presetSubtype="0" autoRev="1" fill="hold" nodeType="withEffect">
                                  <p:stCondLst>
                                    <p:cond delay="0"/>
                                  </p:stCondLst>
                                  <p:childTnLst>
                                    <p:animRot by="21600000">
                                      <p:cBhvr>
                                        <p:cTn id="123" dur="2000" fill="hold"/>
                                        <p:tgtEl>
                                          <p:spTgt spid="7"/>
                                        </p:tgtEl>
                                        <p:attrNameLst>
                                          <p:attrName>r</p:attrName>
                                        </p:attrNameLst>
                                      </p:cBhvr>
                                    </p:animRot>
                                  </p:childTnLst>
                                </p:cTn>
                              </p:par>
                              <p:par>
                                <p:cTn id="124" presetID="8" presetClass="emph" presetSubtype="0" autoRev="1" fill="hold" nodeType="withEffect">
                                  <p:stCondLst>
                                    <p:cond delay="0"/>
                                  </p:stCondLst>
                                  <p:childTnLst>
                                    <p:animRot by="21600000">
                                      <p:cBhvr>
                                        <p:cTn id="125" dur="2000" fill="hold"/>
                                        <p:tgtEl>
                                          <p:spTgt spid="9"/>
                                        </p:tgtEl>
                                        <p:attrNameLst>
                                          <p:attrName>r</p:attrName>
                                        </p:attrNameLst>
                                      </p:cBhvr>
                                    </p:animRot>
                                  </p:childTnLst>
                                </p:cTn>
                              </p:par>
                              <p:par>
                                <p:cTn id="126" presetID="8" presetClass="emph" presetSubtype="0" autoRev="1" fill="hold" nodeType="withEffect">
                                  <p:stCondLst>
                                    <p:cond delay="0"/>
                                  </p:stCondLst>
                                  <p:childTnLst>
                                    <p:animRot by="21600000">
                                      <p:cBhvr>
                                        <p:cTn id="127" dur="2000" fill="hold"/>
                                        <p:tgtEl>
                                          <p:spTgt spid="11"/>
                                        </p:tgtEl>
                                        <p:attrNameLst>
                                          <p:attrName>r</p:attrName>
                                        </p:attrNameLst>
                                      </p:cBhvr>
                                    </p:animRot>
                                  </p:childTnLst>
                                </p:cTn>
                              </p:par>
                              <p:par>
                                <p:cTn id="128" presetID="17" presetClass="entr" presetSubtype="10" fill="hold" nodeType="withEffect">
                                  <p:stCondLst>
                                    <p:cond delay="0"/>
                                  </p:stCondLst>
                                  <p:childTnLst>
                                    <p:set>
                                      <p:cBhvr>
                                        <p:cTn id="129" dur="1" fill="hold">
                                          <p:stCondLst>
                                            <p:cond delay="0"/>
                                          </p:stCondLst>
                                        </p:cTn>
                                        <p:tgtEl>
                                          <p:spTgt spid="2"/>
                                        </p:tgtEl>
                                        <p:attrNameLst>
                                          <p:attrName>style.visibility</p:attrName>
                                        </p:attrNameLst>
                                      </p:cBhvr>
                                      <p:to>
                                        <p:strVal val="visible"/>
                                      </p:to>
                                    </p:set>
                                    <p:anim calcmode="lin" valueType="num">
                                      <p:cBhvr>
                                        <p:cTn id="130" dur="2000" fill="hold"/>
                                        <p:tgtEl>
                                          <p:spTgt spid="2"/>
                                        </p:tgtEl>
                                        <p:attrNameLst>
                                          <p:attrName>ppt_w</p:attrName>
                                        </p:attrNameLst>
                                      </p:cBhvr>
                                      <p:tavLst>
                                        <p:tav tm="0">
                                          <p:val>
                                            <p:fltVal val="0"/>
                                          </p:val>
                                        </p:tav>
                                        <p:tav tm="100000">
                                          <p:val>
                                            <p:strVal val="#ppt_w"/>
                                          </p:val>
                                        </p:tav>
                                      </p:tavLst>
                                    </p:anim>
                                    <p:anim calcmode="lin" valueType="num">
                                      <p:cBhvr>
                                        <p:cTn id="131"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341902"/>
            </a:gs>
            <a:gs pos="30000">
              <a:srgbClr val="D49E6C"/>
            </a:gs>
            <a:gs pos="70000">
              <a:srgbClr val="A65528"/>
            </a:gs>
            <a:gs pos="100000">
              <a:srgbClr val="663012"/>
            </a:gs>
          </a:gsLst>
          <a:lin ang="0" scaled="1"/>
          <a:tileRect/>
        </a:gradFill>
        <a:effectLst/>
      </p:bgPr>
    </p:bg>
    <p:spTree>
      <p:nvGrpSpPr>
        <p:cNvPr id="1" name=""/>
        <p:cNvGrpSpPr/>
        <p:nvPr/>
      </p:nvGrpSpPr>
      <p:grpSpPr>
        <a:xfrm>
          <a:off x="0" y="0"/>
          <a:ext cx="0" cy="0"/>
          <a:chOff x="0" y="0"/>
          <a:chExt cx="0" cy="0"/>
        </a:xfrm>
      </p:grpSpPr>
      <p:pic>
        <p:nvPicPr>
          <p:cNvPr id="2" name="1 Imagen" descr="tapeta10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circle-2881850_960_720.png"/>
          <p:cNvPicPr>
            <a:picLocks noChangeAspect="1"/>
          </p:cNvPicPr>
          <p:nvPr/>
        </p:nvPicPr>
        <p:blipFill>
          <a:blip r:embed="rId3" cstate="print"/>
          <a:stretch>
            <a:fillRect/>
          </a:stretch>
        </p:blipFill>
        <p:spPr>
          <a:xfrm>
            <a:off x="1" y="1"/>
            <a:ext cx="714362" cy="714362"/>
          </a:xfrm>
          <a:prstGeom prst="rect">
            <a:avLst/>
          </a:prstGeom>
        </p:spPr>
      </p:pic>
      <p:pic>
        <p:nvPicPr>
          <p:cNvPr id="5" name="4 Imagen" descr="circle-2881850_960_720.png"/>
          <p:cNvPicPr>
            <a:picLocks noChangeAspect="1"/>
          </p:cNvPicPr>
          <p:nvPr/>
        </p:nvPicPr>
        <p:blipFill>
          <a:blip r:embed="rId4" cstate="print"/>
          <a:stretch>
            <a:fillRect/>
          </a:stretch>
        </p:blipFill>
        <p:spPr>
          <a:xfrm>
            <a:off x="8429638" y="4438663"/>
            <a:ext cx="714362" cy="704837"/>
          </a:xfrm>
          <a:prstGeom prst="rect">
            <a:avLst/>
          </a:prstGeom>
        </p:spPr>
      </p:pic>
      <p:pic>
        <p:nvPicPr>
          <p:cNvPr id="6" name="5 Imagen" descr="circle-2881850_960_720.png"/>
          <p:cNvPicPr>
            <a:picLocks noChangeAspect="1"/>
          </p:cNvPicPr>
          <p:nvPr/>
        </p:nvPicPr>
        <p:blipFill>
          <a:blip r:embed="rId3" cstate="print">
            <a:duotone>
              <a:prstClr val="black"/>
              <a:schemeClr val="accent6">
                <a:tint val="45000"/>
                <a:satMod val="400000"/>
              </a:schemeClr>
            </a:duotone>
            <a:lum bright="-40000" contrast="40000"/>
          </a:blip>
          <a:stretch>
            <a:fillRect/>
          </a:stretch>
        </p:blipFill>
        <p:spPr>
          <a:xfrm>
            <a:off x="857224" y="357172"/>
            <a:ext cx="714362" cy="714362"/>
          </a:xfrm>
          <a:prstGeom prst="rect">
            <a:avLst/>
          </a:prstGeom>
        </p:spPr>
      </p:pic>
      <p:pic>
        <p:nvPicPr>
          <p:cNvPr id="7" name="6 Imagen" descr="circle-2881850_960_720.png"/>
          <p:cNvPicPr>
            <a:picLocks noChangeAspect="1"/>
          </p:cNvPicPr>
          <p:nvPr/>
        </p:nvPicPr>
        <p:blipFill>
          <a:blip r:embed="rId3" cstate="print">
            <a:duotone>
              <a:prstClr val="black"/>
              <a:schemeClr val="accent6">
                <a:tint val="45000"/>
                <a:satMod val="400000"/>
              </a:schemeClr>
            </a:duotone>
            <a:lum bright="-40000" contrast="40000"/>
          </a:blip>
          <a:stretch>
            <a:fillRect/>
          </a:stretch>
        </p:blipFill>
        <p:spPr>
          <a:xfrm>
            <a:off x="2428860" y="1142990"/>
            <a:ext cx="714362" cy="714362"/>
          </a:xfrm>
          <a:prstGeom prst="rect">
            <a:avLst/>
          </a:prstGeom>
        </p:spPr>
      </p:pic>
      <p:pic>
        <p:nvPicPr>
          <p:cNvPr id="8" name="7 Imagen" descr="circle-2881850_960_720.png"/>
          <p:cNvPicPr>
            <a:picLocks noChangeAspect="1"/>
          </p:cNvPicPr>
          <p:nvPr/>
        </p:nvPicPr>
        <p:blipFill>
          <a:blip r:embed="rId3" cstate="print"/>
          <a:stretch>
            <a:fillRect/>
          </a:stretch>
        </p:blipFill>
        <p:spPr>
          <a:xfrm>
            <a:off x="1643042" y="714362"/>
            <a:ext cx="714362" cy="714362"/>
          </a:xfrm>
          <a:prstGeom prst="rect">
            <a:avLst/>
          </a:prstGeom>
        </p:spPr>
      </p:pic>
      <p:pic>
        <p:nvPicPr>
          <p:cNvPr id="9" name="8 Imagen" descr="circle-2881850_960_720.png"/>
          <p:cNvPicPr>
            <a:picLocks noChangeAspect="1"/>
          </p:cNvPicPr>
          <p:nvPr/>
        </p:nvPicPr>
        <p:blipFill>
          <a:blip r:embed="rId3" cstate="print"/>
          <a:stretch>
            <a:fillRect/>
          </a:stretch>
        </p:blipFill>
        <p:spPr>
          <a:xfrm>
            <a:off x="3286116" y="1357304"/>
            <a:ext cx="714362" cy="714362"/>
          </a:xfrm>
          <a:prstGeom prst="rect">
            <a:avLst/>
          </a:prstGeom>
        </p:spPr>
      </p:pic>
      <p:pic>
        <p:nvPicPr>
          <p:cNvPr id="10" name="9 Imagen" descr="circle-2881850_960_720.png"/>
          <p:cNvPicPr>
            <a:picLocks noChangeAspect="1"/>
          </p:cNvPicPr>
          <p:nvPr/>
        </p:nvPicPr>
        <p:blipFill>
          <a:blip r:embed="rId3" cstate="print">
            <a:duotone>
              <a:prstClr val="black"/>
              <a:schemeClr val="accent6">
                <a:tint val="45000"/>
                <a:satMod val="400000"/>
              </a:schemeClr>
            </a:duotone>
            <a:lum bright="-40000" contrast="40000"/>
          </a:blip>
          <a:stretch>
            <a:fillRect/>
          </a:stretch>
        </p:blipFill>
        <p:spPr>
          <a:xfrm>
            <a:off x="857224" y="4143386"/>
            <a:ext cx="714362" cy="714362"/>
          </a:xfrm>
          <a:prstGeom prst="rect">
            <a:avLst/>
          </a:prstGeom>
        </p:spPr>
      </p:pic>
      <p:pic>
        <p:nvPicPr>
          <p:cNvPr id="11" name="10 Imagen" descr="circle-2881850_960_720.png"/>
          <p:cNvPicPr>
            <a:picLocks noChangeAspect="1"/>
          </p:cNvPicPr>
          <p:nvPr/>
        </p:nvPicPr>
        <p:blipFill>
          <a:blip r:embed="rId3" cstate="print"/>
          <a:stretch>
            <a:fillRect/>
          </a:stretch>
        </p:blipFill>
        <p:spPr>
          <a:xfrm>
            <a:off x="0" y="4429138"/>
            <a:ext cx="714362" cy="714362"/>
          </a:xfrm>
          <a:prstGeom prst="rect">
            <a:avLst/>
          </a:prstGeom>
        </p:spPr>
      </p:pic>
      <p:pic>
        <p:nvPicPr>
          <p:cNvPr id="12" name="11 Imagen" descr="circle-2881850_960_720.png"/>
          <p:cNvPicPr>
            <a:picLocks noChangeAspect="1"/>
          </p:cNvPicPr>
          <p:nvPr/>
        </p:nvPicPr>
        <p:blipFill>
          <a:blip r:embed="rId3" cstate="print"/>
          <a:stretch>
            <a:fillRect/>
          </a:stretch>
        </p:blipFill>
        <p:spPr>
          <a:xfrm>
            <a:off x="1714480" y="3786196"/>
            <a:ext cx="714362" cy="714362"/>
          </a:xfrm>
          <a:prstGeom prst="rect">
            <a:avLst/>
          </a:prstGeom>
        </p:spPr>
      </p:pic>
      <p:pic>
        <p:nvPicPr>
          <p:cNvPr id="13" name="12 Imagen" descr="circle-2881850_960_720.png"/>
          <p:cNvPicPr>
            <a:picLocks noChangeAspect="1"/>
          </p:cNvPicPr>
          <p:nvPr/>
        </p:nvPicPr>
        <p:blipFill>
          <a:blip r:embed="rId3" cstate="print">
            <a:duotone>
              <a:prstClr val="black"/>
              <a:schemeClr val="accent6">
                <a:tint val="45000"/>
                <a:satMod val="400000"/>
              </a:schemeClr>
            </a:duotone>
            <a:lum bright="-40000" contrast="40000"/>
          </a:blip>
          <a:stretch>
            <a:fillRect/>
          </a:stretch>
        </p:blipFill>
        <p:spPr>
          <a:xfrm>
            <a:off x="2500298" y="3429006"/>
            <a:ext cx="714362" cy="714362"/>
          </a:xfrm>
          <a:prstGeom prst="rect">
            <a:avLst/>
          </a:prstGeom>
        </p:spPr>
      </p:pic>
      <p:pic>
        <p:nvPicPr>
          <p:cNvPr id="14" name="13 Imagen" descr="circle-2881850_960_720.png"/>
          <p:cNvPicPr>
            <a:picLocks noChangeAspect="1"/>
          </p:cNvPicPr>
          <p:nvPr/>
        </p:nvPicPr>
        <p:blipFill>
          <a:blip r:embed="rId3" cstate="print"/>
          <a:stretch>
            <a:fillRect/>
          </a:stretch>
        </p:blipFill>
        <p:spPr>
          <a:xfrm>
            <a:off x="3357554" y="3000378"/>
            <a:ext cx="714362" cy="714362"/>
          </a:xfrm>
          <a:prstGeom prst="rect">
            <a:avLst/>
          </a:prstGeom>
        </p:spPr>
      </p:pic>
      <p:pic>
        <p:nvPicPr>
          <p:cNvPr id="15" name="14 Imagen" descr="circle-2881850_960_720.png"/>
          <p:cNvPicPr>
            <a:picLocks noChangeAspect="1"/>
          </p:cNvPicPr>
          <p:nvPr/>
        </p:nvPicPr>
        <p:blipFill>
          <a:blip r:embed="rId3" cstate="print"/>
          <a:stretch>
            <a:fillRect/>
          </a:stretch>
        </p:blipFill>
        <p:spPr>
          <a:xfrm>
            <a:off x="8429638" y="0"/>
            <a:ext cx="714362" cy="714362"/>
          </a:xfrm>
          <a:prstGeom prst="rect">
            <a:avLst/>
          </a:prstGeom>
        </p:spPr>
      </p:pic>
      <p:pic>
        <p:nvPicPr>
          <p:cNvPr id="16" name="15 Imagen" descr="circle-2881850_960_720.png"/>
          <p:cNvPicPr>
            <a:picLocks noChangeAspect="1"/>
          </p:cNvPicPr>
          <p:nvPr/>
        </p:nvPicPr>
        <p:blipFill>
          <a:blip r:embed="rId3" cstate="print">
            <a:duotone>
              <a:prstClr val="black"/>
              <a:schemeClr val="accent6">
                <a:tint val="45000"/>
                <a:satMod val="400000"/>
              </a:schemeClr>
            </a:duotone>
            <a:lum bright="-40000" contrast="40000"/>
          </a:blip>
          <a:stretch>
            <a:fillRect/>
          </a:stretch>
        </p:blipFill>
        <p:spPr>
          <a:xfrm>
            <a:off x="7643834" y="285734"/>
            <a:ext cx="714362" cy="714362"/>
          </a:xfrm>
          <a:prstGeom prst="rect">
            <a:avLst/>
          </a:prstGeom>
        </p:spPr>
      </p:pic>
      <p:pic>
        <p:nvPicPr>
          <p:cNvPr id="17" name="16 Imagen" descr="circle-2881850_960_720.png"/>
          <p:cNvPicPr>
            <a:picLocks noChangeAspect="1"/>
          </p:cNvPicPr>
          <p:nvPr/>
        </p:nvPicPr>
        <p:blipFill>
          <a:blip r:embed="rId3" cstate="print"/>
          <a:stretch>
            <a:fillRect/>
          </a:stretch>
        </p:blipFill>
        <p:spPr>
          <a:xfrm>
            <a:off x="6929454" y="642924"/>
            <a:ext cx="714362" cy="714362"/>
          </a:xfrm>
          <a:prstGeom prst="rect">
            <a:avLst/>
          </a:prstGeom>
        </p:spPr>
      </p:pic>
      <p:pic>
        <p:nvPicPr>
          <p:cNvPr id="18" name="17 Imagen" descr="circle-2881850_960_720.png"/>
          <p:cNvPicPr>
            <a:picLocks noChangeAspect="1"/>
          </p:cNvPicPr>
          <p:nvPr/>
        </p:nvPicPr>
        <p:blipFill>
          <a:blip r:embed="rId3" cstate="print">
            <a:duotone>
              <a:prstClr val="black"/>
              <a:schemeClr val="accent6">
                <a:tint val="45000"/>
                <a:satMod val="400000"/>
              </a:schemeClr>
            </a:duotone>
            <a:lum bright="-40000" contrast="40000"/>
          </a:blip>
          <a:stretch>
            <a:fillRect/>
          </a:stretch>
        </p:blipFill>
        <p:spPr>
          <a:xfrm>
            <a:off x="6143636" y="1071552"/>
            <a:ext cx="714362" cy="714362"/>
          </a:xfrm>
          <a:prstGeom prst="rect">
            <a:avLst/>
          </a:prstGeom>
        </p:spPr>
      </p:pic>
      <p:pic>
        <p:nvPicPr>
          <p:cNvPr id="19" name="18 Imagen" descr="circle-2881850_960_720.png"/>
          <p:cNvPicPr>
            <a:picLocks noChangeAspect="1"/>
          </p:cNvPicPr>
          <p:nvPr/>
        </p:nvPicPr>
        <p:blipFill>
          <a:blip r:embed="rId3" cstate="print"/>
          <a:stretch>
            <a:fillRect/>
          </a:stretch>
        </p:blipFill>
        <p:spPr>
          <a:xfrm>
            <a:off x="5286380" y="1428742"/>
            <a:ext cx="714362" cy="714362"/>
          </a:xfrm>
          <a:prstGeom prst="rect">
            <a:avLst/>
          </a:prstGeom>
        </p:spPr>
      </p:pic>
      <p:pic>
        <p:nvPicPr>
          <p:cNvPr id="20" name="19 Imagen" descr="circle-2881850_960_720.png"/>
          <p:cNvPicPr>
            <a:picLocks noChangeAspect="1"/>
          </p:cNvPicPr>
          <p:nvPr/>
        </p:nvPicPr>
        <p:blipFill>
          <a:blip r:embed="rId4" cstate="print">
            <a:duotone>
              <a:prstClr val="black"/>
              <a:schemeClr val="accent6">
                <a:tint val="45000"/>
                <a:satMod val="400000"/>
              </a:schemeClr>
            </a:duotone>
            <a:lum bright="-40000" contrast="40000"/>
          </a:blip>
          <a:stretch>
            <a:fillRect/>
          </a:stretch>
        </p:blipFill>
        <p:spPr>
          <a:xfrm>
            <a:off x="7643834" y="3929072"/>
            <a:ext cx="714362" cy="704837"/>
          </a:xfrm>
          <a:prstGeom prst="rect">
            <a:avLst/>
          </a:prstGeom>
        </p:spPr>
      </p:pic>
      <p:pic>
        <p:nvPicPr>
          <p:cNvPr id="21" name="20 Imagen" descr="circle-2881850_960_720.png"/>
          <p:cNvPicPr>
            <a:picLocks noChangeAspect="1"/>
          </p:cNvPicPr>
          <p:nvPr/>
        </p:nvPicPr>
        <p:blipFill>
          <a:blip r:embed="rId4" cstate="print"/>
          <a:stretch>
            <a:fillRect/>
          </a:stretch>
        </p:blipFill>
        <p:spPr>
          <a:xfrm>
            <a:off x="6858016" y="3643320"/>
            <a:ext cx="714362" cy="704837"/>
          </a:xfrm>
          <a:prstGeom prst="rect">
            <a:avLst/>
          </a:prstGeom>
        </p:spPr>
      </p:pic>
      <p:pic>
        <p:nvPicPr>
          <p:cNvPr id="22" name="21 Imagen" descr="circle-2881850_960_720.png"/>
          <p:cNvPicPr>
            <a:picLocks noChangeAspect="1"/>
          </p:cNvPicPr>
          <p:nvPr/>
        </p:nvPicPr>
        <p:blipFill>
          <a:blip r:embed="rId4" cstate="print">
            <a:duotone>
              <a:prstClr val="black"/>
              <a:schemeClr val="accent6">
                <a:tint val="45000"/>
                <a:satMod val="400000"/>
              </a:schemeClr>
            </a:duotone>
            <a:lum bright="-40000" contrast="40000"/>
          </a:blip>
          <a:stretch>
            <a:fillRect/>
          </a:stretch>
        </p:blipFill>
        <p:spPr>
          <a:xfrm>
            <a:off x="6072198" y="3286130"/>
            <a:ext cx="714362" cy="704837"/>
          </a:xfrm>
          <a:prstGeom prst="rect">
            <a:avLst/>
          </a:prstGeom>
        </p:spPr>
      </p:pic>
      <p:pic>
        <p:nvPicPr>
          <p:cNvPr id="23" name="22 Imagen" descr="circle-2881850_960_720.png"/>
          <p:cNvPicPr>
            <a:picLocks noChangeAspect="1"/>
          </p:cNvPicPr>
          <p:nvPr/>
        </p:nvPicPr>
        <p:blipFill>
          <a:blip r:embed="rId4" cstate="print"/>
          <a:stretch>
            <a:fillRect/>
          </a:stretch>
        </p:blipFill>
        <p:spPr>
          <a:xfrm>
            <a:off x="5286380" y="2857502"/>
            <a:ext cx="714362" cy="704837"/>
          </a:xfrm>
          <a:prstGeom prst="rect">
            <a:avLst/>
          </a:prstGeom>
        </p:spPr>
      </p:pic>
      <p:sp>
        <p:nvSpPr>
          <p:cNvPr id="24" name="23 Rectángulo"/>
          <p:cNvSpPr/>
          <p:nvPr/>
        </p:nvSpPr>
        <p:spPr>
          <a:xfrm>
            <a:off x="-642974" y="-500084"/>
            <a:ext cx="10215634" cy="6072230"/>
          </a:xfrm>
          <a:prstGeom prst="rect">
            <a:avLst/>
          </a:prstGeom>
          <a:gradFill flip="none" rotWithShape="1">
            <a:gsLst>
              <a:gs pos="47000">
                <a:srgbClr val="FFF200"/>
              </a:gs>
              <a:gs pos="45000">
                <a:srgbClr val="FF7A00"/>
              </a:gs>
              <a:gs pos="70000">
                <a:srgbClr val="FF0300"/>
              </a:gs>
              <a:gs pos="100000">
                <a:srgbClr val="4D0808"/>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4"/>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1+#ppt_w/2"/>
                                          </p:val>
                                        </p:tav>
                                        <p:tav tm="100000">
                                          <p:val>
                                            <p:strVal val="#ppt_x"/>
                                          </p:val>
                                        </p:tav>
                                      </p:tavLst>
                                    </p:anim>
                                    <p:anim calcmode="lin" valueType="num">
                                      <p:cBhvr additive="base">
                                        <p:cTn id="14" dur="2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1+#ppt_w/2"/>
                                          </p:val>
                                        </p:tav>
                                        <p:tav tm="100000">
                                          <p:val>
                                            <p:strVal val="#ppt_x"/>
                                          </p:val>
                                        </p:tav>
                                      </p:tavLst>
                                    </p:anim>
                                    <p:anim calcmode="lin" valueType="num">
                                      <p:cBhvr additive="base">
                                        <p:cTn id="18" dur="2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2000" fill="hold"/>
                                        <p:tgtEl>
                                          <p:spTgt spid="8"/>
                                        </p:tgtEl>
                                        <p:attrNameLst>
                                          <p:attrName>ppt_x</p:attrName>
                                        </p:attrNameLst>
                                      </p:cBhvr>
                                      <p:tavLst>
                                        <p:tav tm="0">
                                          <p:val>
                                            <p:strVal val="1+#ppt_w/2"/>
                                          </p:val>
                                        </p:tav>
                                        <p:tav tm="100000">
                                          <p:val>
                                            <p:strVal val="#ppt_x"/>
                                          </p:val>
                                        </p:tav>
                                      </p:tavLst>
                                    </p:anim>
                                    <p:anim calcmode="lin" valueType="num">
                                      <p:cBhvr additive="base">
                                        <p:cTn id="22" dur="2000" fill="hold"/>
                                        <p:tgtEl>
                                          <p:spTgt spid="8"/>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2000" fill="hold"/>
                                        <p:tgtEl>
                                          <p:spTgt spid="9"/>
                                        </p:tgtEl>
                                        <p:attrNameLst>
                                          <p:attrName>ppt_x</p:attrName>
                                        </p:attrNameLst>
                                      </p:cBhvr>
                                      <p:tavLst>
                                        <p:tav tm="0">
                                          <p:val>
                                            <p:strVal val="1+#ppt_w/2"/>
                                          </p:val>
                                        </p:tav>
                                        <p:tav tm="100000">
                                          <p:val>
                                            <p:strVal val="#ppt_x"/>
                                          </p:val>
                                        </p:tav>
                                      </p:tavLst>
                                    </p:anim>
                                    <p:anim calcmode="lin" valueType="num">
                                      <p:cBhvr additive="base">
                                        <p:cTn id="26" dur="2000" fill="hold"/>
                                        <p:tgtEl>
                                          <p:spTgt spid="9"/>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15"/>
                                        </p:tgtEl>
                                        <p:attrNameLst>
                                          <p:attrName>style.visibility</p:attrName>
                                        </p:attrNameLst>
                                      </p:cBhvr>
                                      <p:to>
                                        <p:strVal val="visible"/>
                                      </p:to>
                                    </p:set>
                                    <p:anim calcmode="lin" valueType="num">
                                      <p:cBhvr additive="base">
                                        <p:cTn id="29" dur="2000" fill="hold"/>
                                        <p:tgtEl>
                                          <p:spTgt spid="15"/>
                                        </p:tgtEl>
                                        <p:attrNameLst>
                                          <p:attrName>ppt_x</p:attrName>
                                        </p:attrNameLst>
                                      </p:cBhvr>
                                      <p:tavLst>
                                        <p:tav tm="0">
                                          <p:val>
                                            <p:strVal val="0-#ppt_w/2"/>
                                          </p:val>
                                        </p:tav>
                                        <p:tav tm="100000">
                                          <p:val>
                                            <p:strVal val="#ppt_x"/>
                                          </p:val>
                                        </p:tav>
                                      </p:tavLst>
                                    </p:anim>
                                    <p:anim calcmode="lin" valueType="num">
                                      <p:cBhvr additive="base">
                                        <p:cTn id="30" dur="2000" fill="hold"/>
                                        <p:tgtEl>
                                          <p:spTgt spid="15"/>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2000" fill="hold"/>
                                        <p:tgtEl>
                                          <p:spTgt spid="16"/>
                                        </p:tgtEl>
                                        <p:attrNameLst>
                                          <p:attrName>ppt_x</p:attrName>
                                        </p:attrNameLst>
                                      </p:cBhvr>
                                      <p:tavLst>
                                        <p:tav tm="0">
                                          <p:val>
                                            <p:strVal val="0-#ppt_w/2"/>
                                          </p:val>
                                        </p:tav>
                                        <p:tav tm="100000">
                                          <p:val>
                                            <p:strVal val="#ppt_x"/>
                                          </p:val>
                                        </p:tav>
                                      </p:tavLst>
                                    </p:anim>
                                    <p:anim calcmode="lin" valueType="num">
                                      <p:cBhvr additive="base">
                                        <p:cTn id="34" dur="2000" fill="hold"/>
                                        <p:tgtEl>
                                          <p:spTgt spid="16"/>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additive="base">
                                        <p:cTn id="37" dur="2000" fill="hold"/>
                                        <p:tgtEl>
                                          <p:spTgt spid="17"/>
                                        </p:tgtEl>
                                        <p:attrNameLst>
                                          <p:attrName>ppt_x</p:attrName>
                                        </p:attrNameLst>
                                      </p:cBhvr>
                                      <p:tavLst>
                                        <p:tav tm="0">
                                          <p:val>
                                            <p:strVal val="0-#ppt_w/2"/>
                                          </p:val>
                                        </p:tav>
                                        <p:tav tm="100000">
                                          <p:val>
                                            <p:strVal val="#ppt_x"/>
                                          </p:val>
                                        </p:tav>
                                      </p:tavLst>
                                    </p:anim>
                                    <p:anim calcmode="lin" valueType="num">
                                      <p:cBhvr additive="base">
                                        <p:cTn id="38" dur="2000" fill="hold"/>
                                        <p:tgtEl>
                                          <p:spTgt spid="17"/>
                                        </p:tgtEl>
                                        <p:attrNameLst>
                                          <p:attrName>ppt_y</p:attrName>
                                        </p:attrNameLst>
                                      </p:cBhvr>
                                      <p:tavLst>
                                        <p:tav tm="0">
                                          <p:val>
                                            <p:strVal val="1+#ppt_h/2"/>
                                          </p:val>
                                        </p:tav>
                                        <p:tav tm="100000">
                                          <p:val>
                                            <p:strVal val="#ppt_y"/>
                                          </p:val>
                                        </p:tav>
                                      </p:tavLst>
                                    </p:anim>
                                  </p:childTnLst>
                                </p:cTn>
                              </p:par>
                              <p:par>
                                <p:cTn id="39" presetID="2" presetClass="entr" presetSubtype="12" fill="hold" nodeType="withEffect">
                                  <p:stCondLst>
                                    <p:cond delay="0"/>
                                  </p:stCondLst>
                                  <p:childTnLst>
                                    <p:set>
                                      <p:cBhvr>
                                        <p:cTn id="40" dur="1" fill="hold">
                                          <p:stCondLst>
                                            <p:cond delay="0"/>
                                          </p:stCondLst>
                                        </p:cTn>
                                        <p:tgtEl>
                                          <p:spTgt spid="18"/>
                                        </p:tgtEl>
                                        <p:attrNameLst>
                                          <p:attrName>style.visibility</p:attrName>
                                        </p:attrNameLst>
                                      </p:cBhvr>
                                      <p:to>
                                        <p:strVal val="visible"/>
                                      </p:to>
                                    </p:set>
                                    <p:anim calcmode="lin" valueType="num">
                                      <p:cBhvr additive="base">
                                        <p:cTn id="41" dur="2000" fill="hold"/>
                                        <p:tgtEl>
                                          <p:spTgt spid="18"/>
                                        </p:tgtEl>
                                        <p:attrNameLst>
                                          <p:attrName>ppt_x</p:attrName>
                                        </p:attrNameLst>
                                      </p:cBhvr>
                                      <p:tavLst>
                                        <p:tav tm="0">
                                          <p:val>
                                            <p:strVal val="0-#ppt_w/2"/>
                                          </p:val>
                                        </p:tav>
                                        <p:tav tm="100000">
                                          <p:val>
                                            <p:strVal val="#ppt_x"/>
                                          </p:val>
                                        </p:tav>
                                      </p:tavLst>
                                    </p:anim>
                                    <p:anim calcmode="lin" valueType="num">
                                      <p:cBhvr additive="base">
                                        <p:cTn id="42" dur="2000" fill="hold"/>
                                        <p:tgtEl>
                                          <p:spTgt spid="18"/>
                                        </p:tgtEl>
                                        <p:attrNameLst>
                                          <p:attrName>ppt_y</p:attrName>
                                        </p:attrNameLst>
                                      </p:cBhvr>
                                      <p:tavLst>
                                        <p:tav tm="0">
                                          <p:val>
                                            <p:strVal val="1+#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19"/>
                                        </p:tgtEl>
                                        <p:attrNameLst>
                                          <p:attrName>style.visibility</p:attrName>
                                        </p:attrNameLst>
                                      </p:cBhvr>
                                      <p:to>
                                        <p:strVal val="visible"/>
                                      </p:to>
                                    </p:set>
                                    <p:anim calcmode="lin" valueType="num">
                                      <p:cBhvr additive="base">
                                        <p:cTn id="45" dur="2000" fill="hold"/>
                                        <p:tgtEl>
                                          <p:spTgt spid="19"/>
                                        </p:tgtEl>
                                        <p:attrNameLst>
                                          <p:attrName>ppt_x</p:attrName>
                                        </p:attrNameLst>
                                      </p:cBhvr>
                                      <p:tavLst>
                                        <p:tav tm="0">
                                          <p:val>
                                            <p:strVal val="0-#ppt_w/2"/>
                                          </p:val>
                                        </p:tav>
                                        <p:tav tm="100000">
                                          <p:val>
                                            <p:strVal val="#ppt_x"/>
                                          </p:val>
                                        </p:tav>
                                      </p:tavLst>
                                    </p:anim>
                                    <p:anim calcmode="lin" valueType="num">
                                      <p:cBhvr additive="base">
                                        <p:cTn id="46" dur="2000" fill="hold"/>
                                        <p:tgtEl>
                                          <p:spTgt spid="19"/>
                                        </p:tgtEl>
                                        <p:attrNameLst>
                                          <p:attrName>ppt_y</p:attrName>
                                        </p:attrNameLst>
                                      </p:cBhvr>
                                      <p:tavLst>
                                        <p:tav tm="0">
                                          <p:val>
                                            <p:strVal val="1+#ppt_h/2"/>
                                          </p:val>
                                        </p:tav>
                                        <p:tav tm="100000">
                                          <p:val>
                                            <p:strVal val="#ppt_y"/>
                                          </p:val>
                                        </p:tav>
                                      </p:tavLst>
                                    </p:anim>
                                  </p:childTnLst>
                                </p:cTn>
                              </p:par>
                              <p:par>
                                <p:cTn id="47" presetID="2" presetClass="entr" presetSubtype="3" fill="hold" nodeType="withEffect">
                                  <p:stCondLst>
                                    <p:cond delay="0"/>
                                  </p:stCondLst>
                                  <p:childTnLst>
                                    <p:set>
                                      <p:cBhvr>
                                        <p:cTn id="48" dur="1" fill="hold">
                                          <p:stCondLst>
                                            <p:cond delay="0"/>
                                          </p:stCondLst>
                                        </p:cTn>
                                        <p:tgtEl>
                                          <p:spTgt spid="10"/>
                                        </p:tgtEl>
                                        <p:attrNameLst>
                                          <p:attrName>style.visibility</p:attrName>
                                        </p:attrNameLst>
                                      </p:cBhvr>
                                      <p:to>
                                        <p:strVal val="visible"/>
                                      </p:to>
                                    </p:set>
                                    <p:anim calcmode="lin" valueType="num">
                                      <p:cBhvr additive="base">
                                        <p:cTn id="49" dur="2000" fill="hold"/>
                                        <p:tgtEl>
                                          <p:spTgt spid="10"/>
                                        </p:tgtEl>
                                        <p:attrNameLst>
                                          <p:attrName>ppt_x</p:attrName>
                                        </p:attrNameLst>
                                      </p:cBhvr>
                                      <p:tavLst>
                                        <p:tav tm="0">
                                          <p:val>
                                            <p:strVal val="1+#ppt_w/2"/>
                                          </p:val>
                                        </p:tav>
                                        <p:tav tm="100000">
                                          <p:val>
                                            <p:strVal val="#ppt_x"/>
                                          </p:val>
                                        </p:tav>
                                      </p:tavLst>
                                    </p:anim>
                                    <p:anim calcmode="lin" valueType="num">
                                      <p:cBhvr additive="base">
                                        <p:cTn id="50" dur="2000" fill="hold"/>
                                        <p:tgtEl>
                                          <p:spTgt spid="10"/>
                                        </p:tgtEl>
                                        <p:attrNameLst>
                                          <p:attrName>ppt_y</p:attrName>
                                        </p:attrNameLst>
                                      </p:cBhvr>
                                      <p:tavLst>
                                        <p:tav tm="0">
                                          <p:val>
                                            <p:strVal val="0-#ppt_h/2"/>
                                          </p:val>
                                        </p:tav>
                                        <p:tav tm="100000">
                                          <p:val>
                                            <p:strVal val="#ppt_y"/>
                                          </p:val>
                                        </p:tav>
                                      </p:tavLst>
                                    </p:anim>
                                  </p:childTnLst>
                                </p:cTn>
                              </p:par>
                              <p:par>
                                <p:cTn id="51" presetID="2" presetClass="entr" presetSubtype="3" fill="hold" nodeType="withEffect">
                                  <p:stCondLst>
                                    <p:cond delay="0"/>
                                  </p:stCondLst>
                                  <p:childTnLst>
                                    <p:set>
                                      <p:cBhvr>
                                        <p:cTn id="52" dur="1" fill="hold">
                                          <p:stCondLst>
                                            <p:cond delay="0"/>
                                          </p:stCondLst>
                                        </p:cTn>
                                        <p:tgtEl>
                                          <p:spTgt spid="11"/>
                                        </p:tgtEl>
                                        <p:attrNameLst>
                                          <p:attrName>style.visibility</p:attrName>
                                        </p:attrNameLst>
                                      </p:cBhvr>
                                      <p:to>
                                        <p:strVal val="visible"/>
                                      </p:to>
                                    </p:set>
                                    <p:anim calcmode="lin" valueType="num">
                                      <p:cBhvr additive="base">
                                        <p:cTn id="53" dur="2000" fill="hold"/>
                                        <p:tgtEl>
                                          <p:spTgt spid="11"/>
                                        </p:tgtEl>
                                        <p:attrNameLst>
                                          <p:attrName>ppt_x</p:attrName>
                                        </p:attrNameLst>
                                      </p:cBhvr>
                                      <p:tavLst>
                                        <p:tav tm="0">
                                          <p:val>
                                            <p:strVal val="1+#ppt_w/2"/>
                                          </p:val>
                                        </p:tav>
                                        <p:tav tm="100000">
                                          <p:val>
                                            <p:strVal val="#ppt_x"/>
                                          </p:val>
                                        </p:tav>
                                      </p:tavLst>
                                    </p:anim>
                                    <p:anim calcmode="lin" valueType="num">
                                      <p:cBhvr additive="base">
                                        <p:cTn id="54" dur="2000" fill="hold"/>
                                        <p:tgtEl>
                                          <p:spTgt spid="11"/>
                                        </p:tgtEl>
                                        <p:attrNameLst>
                                          <p:attrName>ppt_y</p:attrName>
                                        </p:attrNameLst>
                                      </p:cBhvr>
                                      <p:tavLst>
                                        <p:tav tm="0">
                                          <p:val>
                                            <p:strVal val="0-#ppt_h/2"/>
                                          </p:val>
                                        </p:tav>
                                        <p:tav tm="100000">
                                          <p:val>
                                            <p:strVal val="#ppt_y"/>
                                          </p:val>
                                        </p:tav>
                                      </p:tavLst>
                                    </p:anim>
                                  </p:childTnLst>
                                </p:cTn>
                              </p:par>
                              <p:par>
                                <p:cTn id="55" presetID="2" presetClass="entr" presetSubtype="3" fill="hold" nodeType="withEffect">
                                  <p:stCondLst>
                                    <p:cond delay="0"/>
                                  </p:stCondLst>
                                  <p:childTnLst>
                                    <p:set>
                                      <p:cBhvr>
                                        <p:cTn id="56" dur="1" fill="hold">
                                          <p:stCondLst>
                                            <p:cond delay="0"/>
                                          </p:stCondLst>
                                        </p:cTn>
                                        <p:tgtEl>
                                          <p:spTgt spid="12"/>
                                        </p:tgtEl>
                                        <p:attrNameLst>
                                          <p:attrName>style.visibility</p:attrName>
                                        </p:attrNameLst>
                                      </p:cBhvr>
                                      <p:to>
                                        <p:strVal val="visible"/>
                                      </p:to>
                                    </p:set>
                                    <p:anim calcmode="lin" valueType="num">
                                      <p:cBhvr additive="base">
                                        <p:cTn id="57" dur="2000" fill="hold"/>
                                        <p:tgtEl>
                                          <p:spTgt spid="12"/>
                                        </p:tgtEl>
                                        <p:attrNameLst>
                                          <p:attrName>ppt_x</p:attrName>
                                        </p:attrNameLst>
                                      </p:cBhvr>
                                      <p:tavLst>
                                        <p:tav tm="0">
                                          <p:val>
                                            <p:strVal val="1+#ppt_w/2"/>
                                          </p:val>
                                        </p:tav>
                                        <p:tav tm="100000">
                                          <p:val>
                                            <p:strVal val="#ppt_x"/>
                                          </p:val>
                                        </p:tav>
                                      </p:tavLst>
                                    </p:anim>
                                    <p:anim calcmode="lin" valueType="num">
                                      <p:cBhvr additive="base">
                                        <p:cTn id="58" dur="2000" fill="hold"/>
                                        <p:tgtEl>
                                          <p:spTgt spid="12"/>
                                        </p:tgtEl>
                                        <p:attrNameLst>
                                          <p:attrName>ppt_y</p:attrName>
                                        </p:attrNameLst>
                                      </p:cBhvr>
                                      <p:tavLst>
                                        <p:tav tm="0">
                                          <p:val>
                                            <p:strVal val="0-#ppt_h/2"/>
                                          </p:val>
                                        </p:tav>
                                        <p:tav tm="100000">
                                          <p:val>
                                            <p:strVal val="#ppt_y"/>
                                          </p:val>
                                        </p:tav>
                                      </p:tavLst>
                                    </p:anim>
                                  </p:childTnLst>
                                </p:cTn>
                              </p:par>
                              <p:par>
                                <p:cTn id="59" presetID="2" presetClass="entr" presetSubtype="3" fill="hold" nodeType="withEffect">
                                  <p:stCondLst>
                                    <p:cond delay="0"/>
                                  </p:stCondLst>
                                  <p:childTnLst>
                                    <p:set>
                                      <p:cBhvr>
                                        <p:cTn id="60" dur="1" fill="hold">
                                          <p:stCondLst>
                                            <p:cond delay="0"/>
                                          </p:stCondLst>
                                        </p:cTn>
                                        <p:tgtEl>
                                          <p:spTgt spid="13"/>
                                        </p:tgtEl>
                                        <p:attrNameLst>
                                          <p:attrName>style.visibility</p:attrName>
                                        </p:attrNameLst>
                                      </p:cBhvr>
                                      <p:to>
                                        <p:strVal val="visible"/>
                                      </p:to>
                                    </p:set>
                                    <p:anim calcmode="lin" valueType="num">
                                      <p:cBhvr additive="base">
                                        <p:cTn id="61" dur="2000" fill="hold"/>
                                        <p:tgtEl>
                                          <p:spTgt spid="13"/>
                                        </p:tgtEl>
                                        <p:attrNameLst>
                                          <p:attrName>ppt_x</p:attrName>
                                        </p:attrNameLst>
                                      </p:cBhvr>
                                      <p:tavLst>
                                        <p:tav tm="0">
                                          <p:val>
                                            <p:strVal val="1+#ppt_w/2"/>
                                          </p:val>
                                        </p:tav>
                                        <p:tav tm="100000">
                                          <p:val>
                                            <p:strVal val="#ppt_x"/>
                                          </p:val>
                                        </p:tav>
                                      </p:tavLst>
                                    </p:anim>
                                    <p:anim calcmode="lin" valueType="num">
                                      <p:cBhvr additive="base">
                                        <p:cTn id="62" dur="2000" fill="hold"/>
                                        <p:tgtEl>
                                          <p:spTgt spid="13"/>
                                        </p:tgtEl>
                                        <p:attrNameLst>
                                          <p:attrName>ppt_y</p:attrName>
                                        </p:attrNameLst>
                                      </p:cBhvr>
                                      <p:tavLst>
                                        <p:tav tm="0">
                                          <p:val>
                                            <p:strVal val="0-#ppt_h/2"/>
                                          </p:val>
                                        </p:tav>
                                        <p:tav tm="100000">
                                          <p:val>
                                            <p:strVal val="#ppt_y"/>
                                          </p:val>
                                        </p:tav>
                                      </p:tavLst>
                                    </p:anim>
                                  </p:childTnLst>
                                </p:cTn>
                              </p:par>
                              <p:par>
                                <p:cTn id="63" presetID="2" presetClass="entr" presetSubtype="3" fill="hold" nodeType="withEffect">
                                  <p:stCondLst>
                                    <p:cond delay="0"/>
                                  </p:stCondLst>
                                  <p:childTnLst>
                                    <p:set>
                                      <p:cBhvr>
                                        <p:cTn id="64" dur="1" fill="hold">
                                          <p:stCondLst>
                                            <p:cond delay="0"/>
                                          </p:stCondLst>
                                        </p:cTn>
                                        <p:tgtEl>
                                          <p:spTgt spid="14"/>
                                        </p:tgtEl>
                                        <p:attrNameLst>
                                          <p:attrName>style.visibility</p:attrName>
                                        </p:attrNameLst>
                                      </p:cBhvr>
                                      <p:to>
                                        <p:strVal val="visible"/>
                                      </p:to>
                                    </p:set>
                                    <p:anim calcmode="lin" valueType="num">
                                      <p:cBhvr additive="base">
                                        <p:cTn id="65" dur="2000" fill="hold"/>
                                        <p:tgtEl>
                                          <p:spTgt spid="14"/>
                                        </p:tgtEl>
                                        <p:attrNameLst>
                                          <p:attrName>ppt_x</p:attrName>
                                        </p:attrNameLst>
                                      </p:cBhvr>
                                      <p:tavLst>
                                        <p:tav tm="0">
                                          <p:val>
                                            <p:strVal val="1+#ppt_w/2"/>
                                          </p:val>
                                        </p:tav>
                                        <p:tav tm="100000">
                                          <p:val>
                                            <p:strVal val="#ppt_x"/>
                                          </p:val>
                                        </p:tav>
                                      </p:tavLst>
                                    </p:anim>
                                    <p:anim calcmode="lin" valueType="num">
                                      <p:cBhvr additive="base">
                                        <p:cTn id="66" dur="2000" fill="hold"/>
                                        <p:tgtEl>
                                          <p:spTgt spid="14"/>
                                        </p:tgtEl>
                                        <p:attrNameLst>
                                          <p:attrName>ppt_y</p:attrName>
                                        </p:attrNameLst>
                                      </p:cBhvr>
                                      <p:tavLst>
                                        <p:tav tm="0">
                                          <p:val>
                                            <p:strVal val="0-#ppt_h/2"/>
                                          </p:val>
                                        </p:tav>
                                        <p:tav tm="100000">
                                          <p:val>
                                            <p:strVal val="#ppt_y"/>
                                          </p:val>
                                        </p:tav>
                                      </p:tavLst>
                                    </p:anim>
                                  </p:childTnLst>
                                </p:cTn>
                              </p:par>
                              <p:par>
                                <p:cTn id="67" presetID="2" presetClass="entr" presetSubtype="9" fill="hold" nodeType="withEffect">
                                  <p:stCondLst>
                                    <p:cond delay="0"/>
                                  </p:stCondLst>
                                  <p:childTnLst>
                                    <p:set>
                                      <p:cBhvr>
                                        <p:cTn id="68" dur="1" fill="hold">
                                          <p:stCondLst>
                                            <p:cond delay="0"/>
                                          </p:stCondLst>
                                        </p:cTn>
                                        <p:tgtEl>
                                          <p:spTgt spid="5"/>
                                        </p:tgtEl>
                                        <p:attrNameLst>
                                          <p:attrName>style.visibility</p:attrName>
                                        </p:attrNameLst>
                                      </p:cBhvr>
                                      <p:to>
                                        <p:strVal val="visible"/>
                                      </p:to>
                                    </p:set>
                                    <p:anim calcmode="lin" valueType="num">
                                      <p:cBhvr additive="base">
                                        <p:cTn id="69" dur="2000" fill="hold"/>
                                        <p:tgtEl>
                                          <p:spTgt spid="5"/>
                                        </p:tgtEl>
                                        <p:attrNameLst>
                                          <p:attrName>ppt_x</p:attrName>
                                        </p:attrNameLst>
                                      </p:cBhvr>
                                      <p:tavLst>
                                        <p:tav tm="0">
                                          <p:val>
                                            <p:strVal val="0-#ppt_w/2"/>
                                          </p:val>
                                        </p:tav>
                                        <p:tav tm="100000">
                                          <p:val>
                                            <p:strVal val="#ppt_x"/>
                                          </p:val>
                                        </p:tav>
                                      </p:tavLst>
                                    </p:anim>
                                    <p:anim calcmode="lin" valueType="num">
                                      <p:cBhvr additive="base">
                                        <p:cTn id="70" dur="2000" fill="hold"/>
                                        <p:tgtEl>
                                          <p:spTgt spid="5"/>
                                        </p:tgtEl>
                                        <p:attrNameLst>
                                          <p:attrName>ppt_y</p:attrName>
                                        </p:attrNameLst>
                                      </p:cBhvr>
                                      <p:tavLst>
                                        <p:tav tm="0">
                                          <p:val>
                                            <p:strVal val="0-#ppt_h/2"/>
                                          </p:val>
                                        </p:tav>
                                        <p:tav tm="100000">
                                          <p:val>
                                            <p:strVal val="#ppt_y"/>
                                          </p:val>
                                        </p:tav>
                                      </p:tavLst>
                                    </p:anim>
                                  </p:childTnLst>
                                </p:cTn>
                              </p:par>
                              <p:par>
                                <p:cTn id="71" presetID="2" presetClass="entr" presetSubtype="9" fill="hold" nodeType="withEffect">
                                  <p:stCondLst>
                                    <p:cond delay="0"/>
                                  </p:stCondLst>
                                  <p:childTnLst>
                                    <p:set>
                                      <p:cBhvr>
                                        <p:cTn id="72" dur="1" fill="hold">
                                          <p:stCondLst>
                                            <p:cond delay="0"/>
                                          </p:stCondLst>
                                        </p:cTn>
                                        <p:tgtEl>
                                          <p:spTgt spid="20"/>
                                        </p:tgtEl>
                                        <p:attrNameLst>
                                          <p:attrName>style.visibility</p:attrName>
                                        </p:attrNameLst>
                                      </p:cBhvr>
                                      <p:to>
                                        <p:strVal val="visible"/>
                                      </p:to>
                                    </p:set>
                                    <p:anim calcmode="lin" valueType="num">
                                      <p:cBhvr additive="base">
                                        <p:cTn id="73" dur="2000" fill="hold"/>
                                        <p:tgtEl>
                                          <p:spTgt spid="20"/>
                                        </p:tgtEl>
                                        <p:attrNameLst>
                                          <p:attrName>ppt_x</p:attrName>
                                        </p:attrNameLst>
                                      </p:cBhvr>
                                      <p:tavLst>
                                        <p:tav tm="0">
                                          <p:val>
                                            <p:strVal val="0-#ppt_w/2"/>
                                          </p:val>
                                        </p:tav>
                                        <p:tav tm="100000">
                                          <p:val>
                                            <p:strVal val="#ppt_x"/>
                                          </p:val>
                                        </p:tav>
                                      </p:tavLst>
                                    </p:anim>
                                    <p:anim calcmode="lin" valueType="num">
                                      <p:cBhvr additive="base">
                                        <p:cTn id="74" dur="2000" fill="hold"/>
                                        <p:tgtEl>
                                          <p:spTgt spid="20"/>
                                        </p:tgtEl>
                                        <p:attrNameLst>
                                          <p:attrName>ppt_y</p:attrName>
                                        </p:attrNameLst>
                                      </p:cBhvr>
                                      <p:tavLst>
                                        <p:tav tm="0">
                                          <p:val>
                                            <p:strVal val="0-#ppt_h/2"/>
                                          </p:val>
                                        </p:tav>
                                        <p:tav tm="100000">
                                          <p:val>
                                            <p:strVal val="#ppt_y"/>
                                          </p:val>
                                        </p:tav>
                                      </p:tavLst>
                                    </p:anim>
                                  </p:childTnLst>
                                </p:cTn>
                              </p:par>
                              <p:par>
                                <p:cTn id="75" presetID="2" presetClass="entr" presetSubtype="9" fill="hold" nodeType="withEffect">
                                  <p:stCondLst>
                                    <p:cond delay="0"/>
                                  </p:stCondLst>
                                  <p:childTnLst>
                                    <p:set>
                                      <p:cBhvr>
                                        <p:cTn id="76" dur="1" fill="hold">
                                          <p:stCondLst>
                                            <p:cond delay="0"/>
                                          </p:stCondLst>
                                        </p:cTn>
                                        <p:tgtEl>
                                          <p:spTgt spid="21"/>
                                        </p:tgtEl>
                                        <p:attrNameLst>
                                          <p:attrName>style.visibility</p:attrName>
                                        </p:attrNameLst>
                                      </p:cBhvr>
                                      <p:to>
                                        <p:strVal val="visible"/>
                                      </p:to>
                                    </p:set>
                                    <p:anim calcmode="lin" valueType="num">
                                      <p:cBhvr additive="base">
                                        <p:cTn id="77" dur="2000" fill="hold"/>
                                        <p:tgtEl>
                                          <p:spTgt spid="21"/>
                                        </p:tgtEl>
                                        <p:attrNameLst>
                                          <p:attrName>ppt_x</p:attrName>
                                        </p:attrNameLst>
                                      </p:cBhvr>
                                      <p:tavLst>
                                        <p:tav tm="0">
                                          <p:val>
                                            <p:strVal val="0-#ppt_w/2"/>
                                          </p:val>
                                        </p:tav>
                                        <p:tav tm="100000">
                                          <p:val>
                                            <p:strVal val="#ppt_x"/>
                                          </p:val>
                                        </p:tav>
                                      </p:tavLst>
                                    </p:anim>
                                    <p:anim calcmode="lin" valueType="num">
                                      <p:cBhvr additive="base">
                                        <p:cTn id="78" dur="2000" fill="hold"/>
                                        <p:tgtEl>
                                          <p:spTgt spid="21"/>
                                        </p:tgtEl>
                                        <p:attrNameLst>
                                          <p:attrName>ppt_y</p:attrName>
                                        </p:attrNameLst>
                                      </p:cBhvr>
                                      <p:tavLst>
                                        <p:tav tm="0">
                                          <p:val>
                                            <p:strVal val="0-#ppt_h/2"/>
                                          </p:val>
                                        </p:tav>
                                        <p:tav tm="100000">
                                          <p:val>
                                            <p:strVal val="#ppt_y"/>
                                          </p:val>
                                        </p:tav>
                                      </p:tavLst>
                                    </p:anim>
                                  </p:childTnLst>
                                </p:cTn>
                              </p:par>
                              <p:par>
                                <p:cTn id="79" presetID="2" presetClass="entr" presetSubtype="9" fill="hold" nodeType="withEffect">
                                  <p:stCondLst>
                                    <p:cond delay="0"/>
                                  </p:stCondLst>
                                  <p:childTnLst>
                                    <p:set>
                                      <p:cBhvr>
                                        <p:cTn id="80" dur="1" fill="hold">
                                          <p:stCondLst>
                                            <p:cond delay="0"/>
                                          </p:stCondLst>
                                        </p:cTn>
                                        <p:tgtEl>
                                          <p:spTgt spid="22"/>
                                        </p:tgtEl>
                                        <p:attrNameLst>
                                          <p:attrName>style.visibility</p:attrName>
                                        </p:attrNameLst>
                                      </p:cBhvr>
                                      <p:to>
                                        <p:strVal val="visible"/>
                                      </p:to>
                                    </p:set>
                                    <p:anim calcmode="lin" valueType="num">
                                      <p:cBhvr additive="base">
                                        <p:cTn id="81" dur="2000" fill="hold"/>
                                        <p:tgtEl>
                                          <p:spTgt spid="22"/>
                                        </p:tgtEl>
                                        <p:attrNameLst>
                                          <p:attrName>ppt_x</p:attrName>
                                        </p:attrNameLst>
                                      </p:cBhvr>
                                      <p:tavLst>
                                        <p:tav tm="0">
                                          <p:val>
                                            <p:strVal val="0-#ppt_w/2"/>
                                          </p:val>
                                        </p:tav>
                                        <p:tav tm="100000">
                                          <p:val>
                                            <p:strVal val="#ppt_x"/>
                                          </p:val>
                                        </p:tav>
                                      </p:tavLst>
                                    </p:anim>
                                    <p:anim calcmode="lin" valueType="num">
                                      <p:cBhvr additive="base">
                                        <p:cTn id="82" dur="2000" fill="hold"/>
                                        <p:tgtEl>
                                          <p:spTgt spid="22"/>
                                        </p:tgtEl>
                                        <p:attrNameLst>
                                          <p:attrName>ppt_y</p:attrName>
                                        </p:attrNameLst>
                                      </p:cBhvr>
                                      <p:tavLst>
                                        <p:tav tm="0">
                                          <p:val>
                                            <p:strVal val="0-#ppt_h/2"/>
                                          </p:val>
                                        </p:tav>
                                        <p:tav tm="100000">
                                          <p:val>
                                            <p:strVal val="#ppt_y"/>
                                          </p:val>
                                        </p:tav>
                                      </p:tavLst>
                                    </p:anim>
                                  </p:childTnLst>
                                </p:cTn>
                              </p:par>
                              <p:par>
                                <p:cTn id="83" presetID="2" presetClass="entr" presetSubtype="9" fill="hold" nodeType="withEffect">
                                  <p:stCondLst>
                                    <p:cond delay="0"/>
                                  </p:stCondLst>
                                  <p:childTnLst>
                                    <p:set>
                                      <p:cBhvr>
                                        <p:cTn id="84" dur="1" fill="hold">
                                          <p:stCondLst>
                                            <p:cond delay="0"/>
                                          </p:stCondLst>
                                        </p:cTn>
                                        <p:tgtEl>
                                          <p:spTgt spid="23"/>
                                        </p:tgtEl>
                                        <p:attrNameLst>
                                          <p:attrName>style.visibility</p:attrName>
                                        </p:attrNameLst>
                                      </p:cBhvr>
                                      <p:to>
                                        <p:strVal val="visible"/>
                                      </p:to>
                                    </p:set>
                                    <p:anim calcmode="lin" valueType="num">
                                      <p:cBhvr additive="base">
                                        <p:cTn id="85" dur="2000" fill="hold"/>
                                        <p:tgtEl>
                                          <p:spTgt spid="23"/>
                                        </p:tgtEl>
                                        <p:attrNameLst>
                                          <p:attrName>ppt_x</p:attrName>
                                        </p:attrNameLst>
                                      </p:cBhvr>
                                      <p:tavLst>
                                        <p:tav tm="0">
                                          <p:val>
                                            <p:strVal val="0-#ppt_w/2"/>
                                          </p:val>
                                        </p:tav>
                                        <p:tav tm="100000">
                                          <p:val>
                                            <p:strVal val="#ppt_x"/>
                                          </p:val>
                                        </p:tav>
                                      </p:tavLst>
                                    </p:anim>
                                    <p:anim calcmode="lin" valueType="num">
                                      <p:cBhvr additive="base">
                                        <p:cTn id="86" dur="2000" fill="hold"/>
                                        <p:tgtEl>
                                          <p:spTgt spid="23"/>
                                        </p:tgtEl>
                                        <p:attrNameLst>
                                          <p:attrName>ppt_y</p:attrName>
                                        </p:attrNameLst>
                                      </p:cBhvr>
                                      <p:tavLst>
                                        <p:tav tm="0">
                                          <p:val>
                                            <p:strVal val="0-#ppt_h/2"/>
                                          </p:val>
                                        </p:tav>
                                        <p:tav tm="100000">
                                          <p:val>
                                            <p:strVal val="#ppt_y"/>
                                          </p:val>
                                        </p:tav>
                                      </p:tavLst>
                                    </p:anim>
                                  </p:childTnLst>
                                </p:cTn>
                              </p:par>
                              <p:par>
                                <p:cTn id="87" presetID="8" presetClass="emph" presetSubtype="0" autoRev="1" fill="hold" nodeType="withEffect">
                                  <p:stCondLst>
                                    <p:cond delay="0"/>
                                  </p:stCondLst>
                                  <p:childTnLst>
                                    <p:animRot by="21600000">
                                      <p:cBhvr>
                                        <p:cTn id="88" dur="2000" fill="hold"/>
                                        <p:tgtEl>
                                          <p:spTgt spid="4"/>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6"/>
                                        </p:tgtEl>
                                        <p:attrNameLst>
                                          <p:attrName>r</p:attrName>
                                        </p:attrNameLst>
                                      </p:cBhvr>
                                    </p:animRot>
                                  </p:childTnLst>
                                </p:cTn>
                              </p:par>
                              <p:par>
                                <p:cTn id="91" presetID="8" presetClass="emph" presetSubtype="0" autoRev="1" fill="hold" nodeType="withEffect">
                                  <p:stCondLst>
                                    <p:cond delay="0"/>
                                  </p:stCondLst>
                                  <p:childTnLst>
                                    <p:animRot by="21600000">
                                      <p:cBhvr>
                                        <p:cTn id="92" dur="2000" fill="hold"/>
                                        <p:tgtEl>
                                          <p:spTgt spid="7"/>
                                        </p:tgtEl>
                                        <p:attrNameLst>
                                          <p:attrName>r</p:attrName>
                                        </p:attrNameLst>
                                      </p:cBhvr>
                                    </p:animRot>
                                  </p:childTnLst>
                                </p:cTn>
                              </p:par>
                              <p:par>
                                <p:cTn id="93" presetID="8" presetClass="emph" presetSubtype="0" autoRev="1" fill="hold" nodeType="withEffect">
                                  <p:stCondLst>
                                    <p:cond delay="0"/>
                                  </p:stCondLst>
                                  <p:childTnLst>
                                    <p:animRot by="21600000">
                                      <p:cBhvr>
                                        <p:cTn id="94" dur="2000" fill="hold"/>
                                        <p:tgtEl>
                                          <p:spTgt spid="8"/>
                                        </p:tgtEl>
                                        <p:attrNameLst>
                                          <p:attrName>r</p:attrName>
                                        </p:attrNameLst>
                                      </p:cBhvr>
                                    </p:animRot>
                                  </p:childTnLst>
                                </p:cTn>
                              </p:par>
                              <p:par>
                                <p:cTn id="95" presetID="8" presetClass="emph" presetSubtype="0" autoRev="1" fill="hold" nodeType="withEffect">
                                  <p:stCondLst>
                                    <p:cond delay="0"/>
                                  </p:stCondLst>
                                  <p:childTnLst>
                                    <p:animRot by="21600000">
                                      <p:cBhvr>
                                        <p:cTn id="96" dur="2000" fill="hold"/>
                                        <p:tgtEl>
                                          <p:spTgt spid="9"/>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15"/>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16"/>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17"/>
                                        </p:tgtEl>
                                        <p:attrNameLst>
                                          <p:attrName>r</p:attrName>
                                        </p:attrNameLst>
                                      </p:cBhvr>
                                    </p:animRot>
                                  </p:childTnLst>
                                </p:cTn>
                              </p:par>
                              <p:par>
                                <p:cTn id="103" presetID="8" presetClass="emph" presetSubtype="0" autoRev="1" fill="hold" nodeType="withEffect">
                                  <p:stCondLst>
                                    <p:cond delay="0"/>
                                  </p:stCondLst>
                                  <p:childTnLst>
                                    <p:animRot by="-21600000">
                                      <p:cBhvr>
                                        <p:cTn id="104" dur="2000" fill="hold"/>
                                        <p:tgtEl>
                                          <p:spTgt spid="18"/>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19"/>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10"/>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11"/>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12"/>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13"/>
                                        </p:tgtEl>
                                        <p:attrNameLst>
                                          <p:attrName>r</p:attrName>
                                        </p:attrNameLst>
                                      </p:cBhvr>
                                    </p:animRot>
                                  </p:childTnLst>
                                </p:cTn>
                              </p:par>
                              <p:par>
                                <p:cTn id="115" presetID="8" presetClass="emph" presetSubtype="0" autoRev="1" fill="hold" nodeType="withEffect">
                                  <p:stCondLst>
                                    <p:cond delay="0"/>
                                  </p:stCondLst>
                                  <p:childTnLst>
                                    <p:animRot by="-21600000">
                                      <p:cBhvr>
                                        <p:cTn id="116" dur="2000" fill="hold"/>
                                        <p:tgtEl>
                                          <p:spTgt spid="14"/>
                                        </p:tgtEl>
                                        <p:attrNameLst>
                                          <p:attrName>r</p:attrName>
                                        </p:attrNameLst>
                                      </p:cBhvr>
                                    </p:animRot>
                                  </p:childTnLst>
                                </p:cTn>
                              </p:par>
                              <p:par>
                                <p:cTn id="117" presetID="8" presetClass="emph" presetSubtype="0" autoRev="1" fill="hold" nodeType="withEffect">
                                  <p:stCondLst>
                                    <p:cond delay="0"/>
                                  </p:stCondLst>
                                  <p:childTnLst>
                                    <p:animRot by="21600000">
                                      <p:cBhvr>
                                        <p:cTn id="118" dur="2000" fill="hold"/>
                                        <p:tgtEl>
                                          <p:spTgt spid="5"/>
                                        </p:tgtEl>
                                        <p:attrNameLst>
                                          <p:attrName>r</p:attrName>
                                        </p:attrNameLst>
                                      </p:cBhvr>
                                    </p:animRot>
                                  </p:childTnLst>
                                </p:cTn>
                              </p:par>
                              <p:par>
                                <p:cTn id="119" presetID="8" presetClass="emph" presetSubtype="0" autoRev="1" fill="hold" nodeType="withEffect">
                                  <p:stCondLst>
                                    <p:cond delay="0"/>
                                  </p:stCondLst>
                                  <p:childTnLst>
                                    <p:animRot by="21600000">
                                      <p:cBhvr>
                                        <p:cTn id="120" dur="2000" fill="hold"/>
                                        <p:tgtEl>
                                          <p:spTgt spid="20"/>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21"/>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22"/>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23"/>
                                        </p:tgtEl>
                                        <p:attrNameLst>
                                          <p:attrName>r</p:attrName>
                                        </p:attrNameLst>
                                      </p:cBhvr>
                                    </p:animRot>
                                  </p:childTnLst>
                                </p:cTn>
                              </p:par>
                            </p:childTnLst>
                          </p:cTn>
                        </p:par>
                        <p:par>
                          <p:cTn id="127" fill="hold">
                            <p:stCondLst>
                              <p:cond delay="4000"/>
                            </p:stCondLst>
                            <p:childTnLst>
                              <p:par>
                                <p:cTn id="128" presetID="2" presetClass="exit" presetSubtype="6" fill="hold" nodeType="afterEffect">
                                  <p:stCondLst>
                                    <p:cond delay="0"/>
                                  </p:stCondLst>
                                  <p:childTnLst>
                                    <p:anim calcmode="lin" valueType="num">
                                      <p:cBhvr additive="base">
                                        <p:cTn id="129" dur="2000"/>
                                        <p:tgtEl>
                                          <p:spTgt spid="4"/>
                                        </p:tgtEl>
                                        <p:attrNameLst>
                                          <p:attrName>ppt_x</p:attrName>
                                        </p:attrNameLst>
                                      </p:cBhvr>
                                      <p:tavLst>
                                        <p:tav tm="0">
                                          <p:val>
                                            <p:strVal val="ppt_x"/>
                                          </p:val>
                                        </p:tav>
                                        <p:tav tm="100000">
                                          <p:val>
                                            <p:strVal val="1+ppt_w/2"/>
                                          </p:val>
                                        </p:tav>
                                      </p:tavLst>
                                    </p:anim>
                                    <p:anim calcmode="lin" valueType="num">
                                      <p:cBhvr additive="base">
                                        <p:cTn id="130" dur="2000"/>
                                        <p:tgtEl>
                                          <p:spTgt spid="4"/>
                                        </p:tgtEl>
                                        <p:attrNameLst>
                                          <p:attrName>ppt_y</p:attrName>
                                        </p:attrNameLst>
                                      </p:cBhvr>
                                      <p:tavLst>
                                        <p:tav tm="0">
                                          <p:val>
                                            <p:strVal val="ppt_y"/>
                                          </p:val>
                                        </p:tav>
                                        <p:tav tm="100000">
                                          <p:val>
                                            <p:strVal val="1+ppt_h/2"/>
                                          </p:val>
                                        </p:tav>
                                      </p:tavLst>
                                    </p:anim>
                                    <p:set>
                                      <p:cBhvr>
                                        <p:cTn id="131" dur="1" fill="hold">
                                          <p:stCondLst>
                                            <p:cond delay="1999"/>
                                          </p:stCondLst>
                                        </p:cTn>
                                        <p:tgtEl>
                                          <p:spTgt spid="4"/>
                                        </p:tgtEl>
                                        <p:attrNameLst>
                                          <p:attrName>style.visibility</p:attrName>
                                        </p:attrNameLst>
                                      </p:cBhvr>
                                      <p:to>
                                        <p:strVal val="hidden"/>
                                      </p:to>
                                    </p:set>
                                  </p:childTnLst>
                                </p:cTn>
                              </p:par>
                              <p:par>
                                <p:cTn id="132" presetID="2" presetClass="exit" presetSubtype="6" fill="hold" nodeType="withEffect">
                                  <p:stCondLst>
                                    <p:cond delay="0"/>
                                  </p:stCondLst>
                                  <p:childTnLst>
                                    <p:anim calcmode="lin" valueType="num">
                                      <p:cBhvr additive="base">
                                        <p:cTn id="133" dur="2000"/>
                                        <p:tgtEl>
                                          <p:spTgt spid="6"/>
                                        </p:tgtEl>
                                        <p:attrNameLst>
                                          <p:attrName>ppt_x</p:attrName>
                                        </p:attrNameLst>
                                      </p:cBhvr>
                                      <p:tavLst>
                                        <p:tav tm="0">
                                          <p:val>
                                            <p:strVal val="ppt_x"/>
                                          </p:val>
                                        </p:tav>
                                        <p:tav tm="100000">
                                          <p:val>
                                            <p:strVal val="1+ppt_w/2"/>
                                          </p:val>
                                        </p:tav>
                                      </p:tavLst>
                                    </p:anim>
                                    <p:anim calcmode="lin" valueType="num">
                                      <p:cBhvr additive="base">
                                        <p:cTn id="134" dur="2000"/>
                                        <p:tgtEl>
                                          <p:spTgt spid="6"/>
                                        </p:tgtEl>
                                        <p:attrNameLst>
                                          <p:attrName>ppt_y</p:attrName>
                                        </p:attrNameLst>
                                      </p:cBhvr>
                                      <p:tavLst>
                                        <p:tav tm="0">
                                          <p:val>
                                            <p:strVal val="ppt_y"/>
                                          </p:val>
                                        </p:tav>
                                        <p:tav tm="100000">
                                          <p:val>
                                            <p:strVal val="1+ppt_h/2"/>
                                          </p:val>
                                        </p:tav>
                                      </p:tavLst>
                                    </p:anim>
                                    <p:set>
                                      <p:cBhvr>
                                        <p:cTn id="135" dur="1" fill="hold">
                                          <p:stCondLst>
                                            <p:cond delay="1999"/>
                                          </p:stCondLst>
                                        </p:cTn>
                                        <p:tgtEl>
                                          <p:spTgt spid="6"/>
                                        </p:tgtEl>
                                        <p:attrNameLst>
                                          <p:attrName>style.visibility</p:attrName>
                                        </p:attrNameLst>
                                      </p:cBhvr>
                                      <p:to>
                                        <p:strVal val="hidden"/>
                                      </p:to>
                                    </p:set>
                                  </p:childTnLst>
                                </p:cTn>
                              </p:par>
                              <p:par>
                                <p:cTn id="136" presetID="2" presetClass="exit" presetSubtype="6" fill="hold" nodeType="withEffect">
                                  <p:stCondLst>
                                    <p:cond delay="0"/>
                                  </p:stCondLst>
                                  <p:childTnLst>
                                    <p:anim calcmode="lin" valueType="num">
                                      <p:cBhvr additive="base">
                                        <p:cTn id="137" dur="2000"/>
                                        <p:tgtEl>
                                          <p:spTgt spid="7"/>
                                        </p:tgtEl>
                                        <p:attrNameLst>
                                          <p:attrName>ppt_x</p:attrName>
                                        </p:attrNameLst>
                                      </p:cBhvr>
                                      <p:tavLst>
                                        <p:tav tm="0">
                                          <p:val>
                                            <p:strVal val="ppt_x"/>
                                          </p:val>
                                        </p:tav>
                                        <p:tav tm="100000">
                                          <p:val>
                                            <p:strVal val="1+ppt_w/2"/>
                                          </p:val>
                                        </p:tav>
                                      </p:tavLst>
                                    </p:anim>
                                    <p:anim calcmode="lin" valueType="num">
                                      <p:cBhvr additive="base">
                                        <p:cTn id="138" dur="2000"/>
                                        <p:tgtEl>
                                          <p:spTgt spid="7"/>
                                        </p:tgtEl>
                                        <p:attrNameLst>
                                          <p:attrName>ppt_y</p:attrName>
                                        </p:attrNameLst>
                                      </p:cBhvr>
                                      <p:tavLst>
                                        <p:tav tm="0">
                                          <p:val>
                                            <p:strVal val="ppt_y"/>
                                          </p:val>
                                        </p:tav>
                                        <p:tav tm="100000">
                                          <p:val>
                                            <p:strVal val="1+ppt_h/2"/>
                                          </p:val>
                                        </p:tav>
                                      </p:tavLst>
                                    </p:anim>
                                    <p:set>
                                      <p:cBhvr>
                                        <p:cTn id="139" dur="1" fill="hold">
                                          <p:stCondLst>
                                            <p:cond delay="1999"/>
                                          </p:stCondLst>
                                        </p:cTn>
                                        <p:tgtEl>
                                          <p:spTgt spid="7"/>
                                        </p:tgtEl>
                                        <p:attrNameLst>
                                          <p:attrName>style.visibility</p:attrName>
                                        </p:attrNameLst>
                                      </p:cBhvr>
                                      <p:to>
                                        <p:strVal val="hidden"/>
                                      </p:to>
                                    </p:set>
                                  </p:childTnLst>
                                </p:cTn>
                              </p:par>
                              <p:par>
                                <p:cTn id="140" presetID="2" presetClass="exit" presetSubtype="6" fill="hold" nodeType="withEffect">
                                  <p:stCondLst>
                                    <p:cond delay="0"/>
                                  </p:stCondLst>
                                  <p:childTnLst>
                                    <p:anim calcmode="lin" valueType="num">
                                      <p:cBhvr additive="base">
                                        <p:cTn id="141" dur="2000"/>
                                        <p:tgtEl>
                                          <p:spTgt spid="8"/>
                                        </p:tgtEl>
                                        <p:attrNameLst>
                                          <p:attrName>ppt_x</p:attrName>
                                        </p:attrNameLst>
                                      </p:cBhvr>
                                      <p:tavLst>
                                        <p:tav tm="0">
                                          <p:val>
                                            <p:strVal val="ppt_x"/>
                                          </p:val>
                                        </p:tav>
                                        <p:tav tm="100000">
                                          <p:val>
                                            <p:strVal val="1+ppt_w/2"/>
                                          </p:val>
                                        </p:tav>
                                      </p:tavLst>
                                    </p:anim>
                                    <p:anim calcmode="lin" valueType="num">
                                      <p:cBhvr additive="base">
                                        <p:cTn id="142" dur="2000"/>
                                        <p:tgtEl>
                                          <p:spTgt spid="8"/>
                                        </p:tgtEl>
                                        <p:attrNameLst>
                                          <p:attrName>ppt_y</p:attrName>
                                        </p:attrNameLst>
                                      </p:cBhvr>
                                      <p:tavLst>
                                        <p:tav tm="0">
                                          <p:val>
                                            <p:strVal val="ppt_y"/>
                                          </p:val>
                                        </p:tav>
                                        <p:tav tm="100000">
                                          <p:val>
                                            <p:strVal val="1+ppt_h/2"/>
                                          </p:val>
                                        </p:tav>
                                      </p:tavLst>
                                    </p:anim>
                                    <p:set>
                                      <p:cBhvr>
                                        <p:cTn id="143" dur="1" fill="hold">
                                          <p:stCondLst>
                                            <p:cond delay="1999"/>
                                          </p:stCondLst>
                                        </p:cTn>
                                        <p:tgtEl>
                                          <p:spTgt spid="8"/>
                                        </p:tgtEl>
                                        <p:attrNameLst>
                                          <p:attrName>style.visibility</p:attrName>
                                        </p:attrNameLst>
                                      </p:cBhvr>
                                      <p:to>
                                        <p:strVal val="hidden"/>
                                      </p:to>
                                    </p:set>
                                  </p:childTnLst>
                                </p:cTn>
                              </p:par>
                              <p:par>
                                <p:cTn id="144" presetID="2" presetClass="exit" presetSubtype="6" fill="hold" nodeType="withEffect">
                                  <p:stCondLst>
                                    <p:cond delay="0"/>
                                  </p:stCondLst>
                                  <p:childTnLst>
                                    <p:anim calcmode="lin" valueType="num">
                                      <p:cBhvr additive="base">
                                        <p:cTn id="145" dur="2000"/>
                                        <p:tgtEl>
                                          <p:spTgt spid="9"/>
                                        </p:tgtEl>
                                        <p:attrNameLst>
                                          <p:attrName>ppt_x</p:attrName>
                                        </p:attrNameLst>
                                      </p:cBhvr>
                                      <p:tavLst>
                                        <p:tav tm="0">
                                          <p:val>
                                            <p:strVal val="ppt_x"/>
                                          </p:val>
                                        </p:tav>
                                        <p:tav tm="100000">
                                          <p:val>
                                            <p:strVal val="1+ppt_w/2"/>
                                          </p:val>
                                        </p:tav>
                                      </p:tavLst>
                                    </p:anim>
                                    <p:anim calcmode="lin" valueType="num">
                                      <p:cBhvr additive="base">
                                        <p:cTn id="146" dur="2000"/>
                                        <p:tgtEl>
                                          <p:spTgt spid="9"/>
                                        </p:tgtEl>
                                        <p:attrNameLst>
                                          <p:attrName>ppt_y</p:attrName>
                                        </p:attrNameLst>
                                      </p:cBhvr>
                                      <p:tavLst>
                                        <p:tav tm="0">
                                          <p:val>
                                            <p:strVal val="ppt_y"/>
                                          </p:val>
                                        </p:tav>
                                        <p:tav tm="100000">
                                          <p:val>
                                            <p:strVal val="1+ppt_h/2"/>
                                          </p:val>
                                        </p:tav>
                                      </p:tavLst>
                                    </p:anim>
                                    <p:set>
                                      <p:cBhvr>
                                        <p:cTn id="147" dur="1" fill="hold">
                                          <p:stCondLst>
                                            <p:cond delay="1999"/>
                                          </p:stCondLst>
                                        </p:cTn>
                                        <p:tgtEl>
                                          <p:spTgt spid="9"/>
                                        </p:tgtEl>
                                        <p:attrNameLst>
                                          <p:attrName>style.visibility</p:attrName>
                                        </p:attrNameLst>
                                      </p:cBhvr>
                                      <p:to>
                                        <p:strVal val="hidden"/>
                                      </p:to>
                                    </p:set>
                                  </p:childTnLst>
                                </p:cTn>
                              </p:par>
                              <p:par>
                                <p:cTn id="148" presetID="2" presetClass="exit" presetSubtype="12" fill="hold" nodeType="withEffect">
                                  <p:stCondLst>
                                    <p:cond delay="0"/>
                                  </p:stCondLst>
                                  <p:childTnLst>
                                    <p:anim calcmode="lin" valueType="num">
                                      <p:cBhvr additive="base">
                                        <p:cTn id="149" dur="2000"/>
                                        <p:tgtEl>
                                          <p:spTgt spid="15"/>
                                        </p:tgtEl>
                                        <p:attrNameLst>
                                          <p:attrName>ppt_x</p:attrName>
                                        </p:attrNameLst>
                                      </p:cBhvr>
                                      <p:tavLst>
                                        <p:tav tm="0">
                                          <p:val>
                                            <p:strVal val="ppt_x"/>
                                          </p:val>
                                        </p:tav>
                                        <p:tav tm="100000">
                                          <p:val>
                                            <p:strVal val="0-ppt_w/2"/>
                                          </p:val>
                                        </p:tav>
                                      </p:tavLst>
                                    </p:anim>
                                    <p:anim calcmode="lin" valueType="num">
                                      <p:cBhvr additive="base">
                                        <p:cTn id="150" dur="2000"/>
                                        <p:tgtEl>
                                          <p:spTgt spid="15"/>
                                        </p:tgtEl>
                                        <p:attrNameLst>
                                          <p:attrName>ppt_y</p:attrName>
                                        </p:attrNameLst>
                                      </p:cBhvr>
                                      <p:tavLst>
                                        <p:tav tm="0">
                                          <p:val>
                                            <p:strVal val="ppt_y"/>
                                          </p:val>
                                        </p:tav>
                                        <p:tav tm="100000">
                                          <p:val>
                                            <p:strVal val="1+ppt_h/2"/>
                                          </p:val>
                                        </p:tav>
                                      </p:tavLst>
                                    </p:anim>
                                    <p:set>
                                      <p:cBhvr>
                                        <p:cTn id="151" dur="1" fill="hold">
                                          <p:stCondLst>
                                            <p:cond delay="1999"/>
                                          </p:stCondLst>
                                        </p:cTn>
                                        <p:tgtEl>
                                          <p:spTgt spid="15"/>
                                        </p:tgtEl>
                                        <p:attrNameLst>
                                          <p:attrName>style.visibility</p:attrName>
                                        </p:attrNameLst>
                                      </p:cBhvr>
                                      <p:to>
                                        <p:strVal val="hidden"/>
                                      </p:to>
                                    </p:set>
                                  </p:childTnLst>
                                </p:cTn>
                              </p:par>
                              <p:par>
                                <p:cTn id="152" presetID="2" presetClass="exit" presetSubtype="12" fill="hold" nodeType="withEffect">
                                  <p:stCondLst>
                                    <p:cond delay="0"/>
                                  </p:stCondLst>
                                  <p:childTnLst>
                                    <p:anim calcmode="lin" valueType="num">
                                      <p:cBhvr additive="base">
                                        <p:cTn id="153" dur="2000"/>
                                        <p:tgtEl>
                                          <p:spTgt spid="16"/>
                                        </p:tgtEl>
                                        <p:attrNameLst>
                                          <p:attrName>ppt_x</p:attrName>
                                        </p:attrNameLst>
                                      </p:cBhvr>
                                      <p:tavLst>
                                        <p:tav tm="0">
                                          <p:val>
                                            <p:strVal val="ppt_x"/>
                                          </p:val>
                                        </p:tav>
                                        <p:tav tm="100000">
                                          <p:val>
                                            <p:strVal val="0-ppt_w/2"/>
                                          </p:val>
                                        </p:tav>
                                      </p:tavLst>
                                    </p:anim>
                                    <p:anim calcmode="lin" valueType="num">
                                      <p:cBhvr additive="base">
                                        <p:cTn id="154" dur="2000"/>
                                        <p:tgtEl>
                                          <p:spTgt spid="16"/>
                                        </p:tgtEl>
                                        <p:attrNameLst>
                                          <p:attrName>ppt_y</p:attrName>
                                        </p:attrNameLst>
                                      </p:cBhvr>
                                      <p:tavLst>
                                        <p:tav tm="0">
                                          <p:val>
                                            <p:strVal val="ppt_y"/>
                                          </p:val>
                                        </p:tav>
                                        <p:tav tm="100000">
                                          <p:val>
                                            <p:strVal val="1+ppt_h/2"/>
                                          </p:val>
                                        </p:tav>
                                      </p:tavLst>
                                    </p:anim>
                                    <p:set>
                                      <p:cBhvr>
                                        <p:cTn id="155" dur="1" fill="hold">
                                          <p:stCondLst>
                                            <p:cond delay="1999"/>
                                          </p:stCondLst>
                                        </p:cTn>
                                        <p:tgtEl>
                                          <p:spTgt spid="16"/>
                                        </p:tgtEl>
                                        <p:attrNameLst>
                                          <p:attrName>style.visibility</p:attrName>
                                        </p:attrNameLst>
                                      </p:cBhvr>
                                      <p:to>
                                        <p:strVal val="hidden"/>
                                      </p:to>
                                    </p:set>
                                  </p:childTnLst>
                                </p:cTn>
                              </p:par>
                              <p:par>
                                <p:cTn id="156" presetID="2" presetClass="exit" presetSubtype="12" fill="hold" nodeType="withEffect">
                                  <p:stCondLst>
                                    <p:cond delay="0"/>
                                  </p:stCondLst>
                                  <p:childTnLst>
                                    <p:anim calcmode="lin" valueType="num">
                                      <p:cBhvr additive="base">
                                        <p:cTn id="157" dur="2000"/>
                                        <p:tgtEl>
                                          <p:spTgt spid="17"/>
                                        </p:tgtEl>
                                        <p:attrNameLst>
                                          <p:attrName>ppt_x</p:attrName>
                                        </p:attrNameLst>
                                      </p:cBhvr>
                                      <p:tavLst>
                                        <p:tav tm="0">
                                          <p:val>
                                            <p:strVal val="ppt_x"/>
                                          </p:val>
                                        </p:tav>
                                        <p:tav tm="100000">
                                          <p:val>
                                            <p:strVal val="0-ppt_w/2"/>
                                          </p:val>
                                        </p:tav>
                                      </p:tavLst>
                                    </p:anim>
                                    <p:anim calcmode="lin" valueType="num">
                                      <p:cBhvr additive="base">
                                        <p:cTn id="158" dur="2000"/>
                                        <p:tgtEl>
                                          <p:spTgt spid="17"/>
                                        </p:tgtEl>
                                        <p:attrNameLst>
                                          <p:attrName>ppt_y</p:attrName>
                                        </p:attrNameLst>
                                      </p:cBhvr>
                                      <p:tavLst>
                                        <p:tav tm="0">
                                          <p:val>
                                            <p:strVal val="ppt_y"/>
                                          </p:val>
                                        </p:tav>
                                        <p:tav tm="100000">
                                          <p:val>
                                            <p:strVal val="1+ppt_h/2"/>
                                          </p:val>
                                        </p:tav>
                                      </p:tavLst>
                                    </p:anim>
                                    <p:set>
                                      <p:cBhvr>
                                        <p:cTn id="159" dur="1" fill="hold">
                                          <p:stCondLst>
                                            <p:cond delay="1999"/>
                                          </p:stCondLst>
                                        </p:cTn>
                                        <p:tgtEl>
                                          <p:spTgt spid="17"/>
                                        </p:tgtEl>
                                        <p:attrNameLst>
                                          <p:attrName>style.visibility</p:attrName>
                                        </p:attrNameLst>
                                      </p:cBhvr>
                                      <p:to>
                                        <p:strVal val="hidden"/>
                                      </p:to>
                                    </p:set>
                                  </p:childTnLst>
                                </p:cTn>
                              </p:par>
                              <p:par>
                                <p:cTn id="160" presetID="2" presetClass="exit" presetSubtype="12" fill="hold" nodeType="withEffect">
                                  <p:stCondLst>
                                    <p:cond delay="0"/>
                                  </p:stCondLst>
                                  <p:childTnLst>
                                    <p:anim calcmode="lin" valueType="num">
                                      <p:cBhvr additive="base">
                                        <p:cTn id="161" dur="2000"/>
                                        <p:tgtEl>
                                          <p:spTgt spid="18"/>
                                        </p:tgtEl>
                                        <p:attrNameLst>
                                          <p:attrName>ppt_x</p:attrName>
                                        </p:attrNameLst>
                                      </p:cBhvr>
                                      <p:tavLst>
                                        <p:tav tm="0">
                                          <p:val>
                                            <p:strVal val="ppt_x"/>
                                          </p:val>
                                        </p:tav>
                                        <p:tav tm="100000">
                                          <p:val>
                                            <p:strVal val="0-ppt_w/2"/>
                                          </p:val>
                                        </p:tav>
                                      </p:tavLst>
                                    </p:anim>
                                    <p:anim calcmode="lin" valueType="num">
                                      <p:cBhvr additive="base">
                                        <p:cTn id="162" dur="2000"/>
                                        <p:tgtEl>
                                          <p:spTgt spid="18"/>
                                        </p:tgtEl>
                                        <p:attrNameLst>
                                          <p:attrName>ppt_y</p:attrName>
                                        </p:attrNameLst>
                                      </p:cBhvr>
                                      <p:tavLst>
                                        <p:tav tm="0">
                                          <p:val>
                                            <p:strVal val="ppt_y"/>
                                          </p:val>
                                        </p:tav>
                                        <p:tav tm="100000">
                                          <p:val>
                                            <p:strVal val="1+ppt_h/2"/>
                                          </p:val>
                                        </p:tav>
                                      </p:tavLst>
                                    </p:anim>
                                    <p:set>
                                      <p:cBhvr>
                                        <p:cTn id="163" dur="1" fill="hold">
                                          <p:stCondLst>
                                            <p:cond delay="1999"/>
                                          </p:stCondLst>
                                        </p:cTn>
                                        <p:tgtEl>
                                          <p:spTgt spid="18"/>
                                        </p:tgtEl>
                                        <p:attrNameLst>
                                          <p:attrName>style.visibility</p:attrName>
                                        </p:attrNameLst>
                                      </p:cBhvr>
                                      <p:to>
                                        <p:strVal val="hidden"/>
                                      </p:to>
                                    </p:set>
                                  </p:childTnLst>
                                </p:cTn>
                              </p:par>
                              <p:par>
                                <p:cTn id="164" presetID="2" presetClass="exit" presetSubtype="12" fill="hold" nodeType="withEffect">
                                  <p:stCondLst>
                                    <p:cond delay="0"/>
                                  </p:stCondLst>
                                  <p:childTnLst>
                                    <p:anim calcmode="lin" valueType="num">
                                      <p:cBhvr additive="base">
                                        <p:cTn id="165" dur="2000"/>
                                        <p:tgtEl>
                                          <p:spTgt spid="19"/>
                                        </p:tgtEl>
                                        <p:attrNameLst>
                                          <p:attrName>ppt_x</p:attrName>
                                        </p:attrNameLst>
                                      </p:cBhvr>
                                      <p:tavLst>
                                        <p:tav tm="0">
                                          <p:val>
                                            <p:strVal val="ppt_x"/>
                                          </p:val>
                                        </p:tav>
                                        <p:tav tm="100000">
                                          <p:val>
                                            <p:strVal val="0-ppt_w/2"/>
                                          </p:val>
                                        </p:tav>
                                      </p:tavLst>
                                    </p:anim>
                                    <p:anim calcmode="lin" valueType="num">
                                      <p:cBhvr additive="base">
                                        <p:cTn id="166" dur="2000"/>
                                        <p:tgtEl>
                                          <p:spTgt spid="19"/>
                                        </p:tgtEl>
                                        <p:attrNameLst>
                                          <p:attrName>ppt_y</p:attrName>
                                        </p:attrNameLst>
                                      </p:cBhvr>
                                      <p:tavLst>
                                        <p:tav tm="0">
                                          <p:val>
                                            <p:strVal val="ppt_y"/>
                                          </p:val>
                                        </p:tav>
                                        <p:tav tm="100000">
                                          <p:val>
                                            <p:strVal val="1+ppt_h/2"/>
                                          </p:val>
                                        </p:tav>
                                      </p:tavLst>
                                    </p:anim>
                                    <p:set>
                                      <p:cBhvr>
                                        <p:cTn id="167" dur="1" fill="hold">
                                          <p:stCondLst>
                                            <p:cond delay="1999"/>
                                          </p:stCondLst>
                                        </p:cTn>
                                        <p:tgtEl>
                                          <p:spTgt spid="19"/>
                                        </p:tgtEl>
                                        <p:attrNameLst>
                                          <p:attrName>style.visibility</p:attrName>
                                        </p:attrNameLst>
                                      </p:cBhvr>
                                      <p:to>
                                        <p:strVal val="hidden"/>
                                      </p:to>
                                    </p:set>
                                  </p:childTnLst>
                                </p:cTn>
                              </p:par>
                              <p:par>
                                <p:cTn id="168" presetID="2" presetClass="exit" presetSubtype="9" fill="hold" nodeType="withEffect">
                                  <p:stCondLst>
                                    <p:cond delay="0"/>
                                  </p:stCondLst>
                                  <p:childTnLst>
                                    <p:anim calcmode="lin" valueType="num">
                                      <p:cBhvr additive="base">
                                        <p:cTn id="169" dur="2000"/>
                                        <p:tgtEl>
                                          <p:spTgt spid="5"/>
                                        </p:tgtEl>
                                        <p:attrNameLst>
                                          <p:attrName>ppt_x</p:attrName>
                                        </p:attrNameLst>
                                      </p:cBhvr>
                                      <p:tavLst>
                                        <p:tav tm="0">
                                          <p:val>
                                            <p:strVal val="ppt_x"/>
                                          </p:val>
                                        </p:tav>
                                        <p:tav tm="100000">
                                          <p:val>
                                            <p:strVal val="0-ppt_w/2"/>
                                          </p:val>
                                        </p:tav>
                                      </p:tavLst>
                                    </p:anim>
                                    <p:anim calcmode="lin" valueType="num">
                                      <p:cBhvr additive="base">
                                        <p:cTn id="170" dur="2000"/>
                                        <p:tgtEl>
                                          <p:spTgt spid="5"/>
                                        </p:tgtEl>
                                        <p:attrNameLst>
                                          <p:attrName>ppt_y</p:attrName>
                                        </p:attrNameLst>
                                      </p:cBhvr>
                                      <p:tavLst>
                                        <p:tav tm="0">
                                          <p:val>
                                            <p:strVal val="ppt_y"/>
                                          </p:val>
                                        </p:tav>
                                        <p:tav tm="100000">
                                          <p:val>
                                            <p:strVal val="0-ppt_h/2"/>
                                          </p:val>
                                        </p:tav>
                                      </p:tavLst>
                                    </p:anim>
                                    <p:set>
                                      <p:cBhvr>
                                        <p:cTn id="171" dur="1" fill="hold">
                                          <p:stCondLst>
                                            <p:cond delay="1999"/>
                                          </p:stCondLst>
                                        </p:cTn>
                                        <p:tgtEl>
                                          <p:spTgt spid="5"/>
                                        </p:tgtEl>
                                        <p:attrNameLst>
                                          <p:attrName>style.visibility</p:attrName>
                                        </p:attrNameLst>
                                      </p:cBhvr>
                                      <p:to>
                                        <p:strVal val="hidden"/>
                                      </p:to>
                                    </p:set>
                                  </p:childTnLst>
                                </p:cTn>
                              </p:par>
                              <p:par>
                                <p:cTn id="172" presetID="2" presetClass="exit" presetSubtype="9" fill="hold" nodeType="withEffect">
                                  <p:stCondLst>
                                    <p:cond delay="0"/>
                                  </p:stCondLst>
                                  <p:childTnLst>
                                    <p:anim calcmode="lin" valueType="num">
                                      <p:cBhvr additive="base">
                                        <p:cTn id="173" dur="2000"/>
                                        <p:tgtEl>
                                          <p:spTgt spid="20"/>
                                        </p:tgtEl>
                                        <p:attrNameLst>
                                          <p:attrName>ppt_x</p:attrName>
                                        </p:attrNameLst>
                                      </p:cBhvr>
                                      <p:tavLst>
                                        <p:tav tm="0">
                                          <p:val>
                                            <p:strVal val="ppt_x"/>
                                          </p:val>
                                        </p:tav>
                                        <p:tav tm="100000">
                                          <p:val>
                                            <p:strVal val="0-ppt_w/2"/>
                                          </p:val>
                                        </p:tav>
                                      </p:tavLst>
                                    </p:anim>
                                    <p:anim calcmode="lin" valueType="num">
                                      <p:cBhvr additive="base">
                                        <p:cTn id="174" dur="2000"/>
                                        <p:tgtEl>
                                          <p:spTgt spid="20"/>
                                        </p:tgtEl>
                                        <p:attrNameLst>
                                          <p:attrName>ppt_y</p:attrName>
                                        </p:attrNameLst>
                                      </p:cBhvr>
                                      <p:tavLst>
                                        <p:tav tm="0">
                                          <p:val>
                                            <p:strVal val="ppt_y"/>
                                          </p:val>
                                        </p:tav>
                                        <p:tav tm="100000">
                                          <p:val>
                                            <p:strVal val="0-ppt_h/2"/>
                                          </p:val>
                                        </p:tav>
                                      </p:tavLst>
                                    </p:anim>
                                    <p:set>
                                      <p:cBhvr>
                                        <p:cTn id="175" dur="1" fill="hold">
                                          <p:stCondLst>
                                            <p:cond delay="1999"/>
                                          </p:stCondLst>
                                        </p:cTn>
                                        <p:tgtEl>
                                          <p:spTgt spid="20"/>
                                        </p:tgtEl>
                                        <p:attrNameLst>
                                          <p:attrName>style.visibility</p:attrName>
                                        </p:attrNameLst>
                                      </p:cBhvr>
                                      <p:to>
                                        <p:strVal val="hidden"/>
                                      </p:to>
                                    </p:set>
                                  </p:childTnLst>
                                </p:cTn>
                              </p:par>
                              <p:par>
                                <p:cTn id="176" presetID="2" presetClass="exit" presetSubtype="9" fill="hold" nodeType="withEffect">
                                  <p:stCondLst>
                                    <p:cond delay="0"/>
                                  </p:stCondLst>
                                  <p:childTnLst>
                                    <p:anim calcmode="lin" valueType="num">
                                      <p:cBhvr additive="base">
                                        <p:cTn id="177" dur="2000"/>
                                        <p:tgtEl>
                                          <p:spTgt spid="21"/>
                                        </p:tgtEl>
                                        <p:attrNameLst>
                                          <p:attrName>ppt_x</p:attrName>
                                        </p:attrNameLst>
                                      </p:cBhvr>
                                      <p:tavLst>
                                        <p:tav tm="0">
                                          <p:val>
                                            <p:strVal val="ppt_x"/>
                                          </p:val>
                                        </p:tav>
                                        <p:tav tm="100000">
                                          <p:val>
                                            <p:strVal val="0-ppt_w/2"/>
                                          </p:val>
                                        </p:tav>
                                      </p:tavLst>
                                    </p:anim>
                                    <p:anim calcmode="lin" valueType="num">
                                      <p:cBhvr additive="base">
                                        <p:cTn id="178" dur="2000"/>
                                        <p:tgtEl>
                                          <p:spTgt spid="21"/>
                                        </p:tgtEl>
                                        <p:attrNameLst>
                                          <p:attrName>ppt_y</p:attrName>
                                        </p:attrNameLst>
                                      </p:cBhvr>
                                      <p:tavLst>
                                        <p:tav tm="0">
                                          <p:val>
                                            <p:strVal val="ppt_y"/>
                                          </p:val>
                                        </p:tav>
                                        <p:tav tm="100000">
                                          <p:val>
                                            <p:strVal val="0-ppt_h/2"/>
                                          </p:val>
                                        </p:tav>
                                      </p:tavLst>
                                    </p:anim>
                                    <p:set>
                                      <p:cBhvr>
                                        <p:cTn id="179" dur="1" fill="hold">
                                          <p:stCondLst>
                                            <p:cond delay="1999"/>
                                          </p:stCondLst>
                                        </p:cTn>
                                        <p:tgtEl>
                                          <p:spTgt spid="21"/>
                                        </p:tgtEl>
                                        <p:attrNameLst>
                                          <p:attrName>style.visibility</p:attrName>
                                        </p:attrNameLst>
                                      </p:cBhvr>
                                      <p:to>
                                        <p:strVal val="hidden"/>
                                      </p:to>
                                    </p:set>
                                  </p:childTnLst>
                                </p:cTn>
                              </p:par>
                              <p:par>
                                <p:cTn id="180" presetID="2" presetClass="exit" presetSubtype="9" fill="hold" nodeType="withEffect">
                                  <p:stCondLst>
                                    <p:cond delay="0"/>
                                  </p:stCondLst>
                                  <p:childTnLst>
                                    <p:anim calcmode="lin" valueType="num">
                                      <p:cBhvr additive="base">
                                        <p:cTn id="181" dur="2000"/>
                                        <p:tgtEl>
                                          <p:spTgt spid="22"/>
                                        </p:tgtEl>
                                        <p:attrNameLst>
                                          <p:attrName>ppt_x</p:attrName>
                                        </p:attrNameLst>
                                      </p:cBhvr>
                                      <p:tavLst>
                                        <p:tav tm="0">
                                          <p:val>
                                            <p:strVal val="ppt_x"/>
                                          </p:val>
                                        </p:tav>
                                        <p:tav tm="100000">
                                          <p:val>
                                            <p:strVal val="0-ppt_w/2"/>
                                          </p:val>
                                        </p:tav>
                                      </p:tavLst>
                                    </p:anim>
                                    <p:anim calcmode="lin" valueType="num">
                                      <p:cBhvr additive="base">
                                        <p:cTn id="182" dur="2000"/>
                                        <p:tgtEl>
                                          <p:spTgt spid="22"/>
                                        </p:tgtEl>
                                        <p:attrNameLst>
                                          <p:attrName>ppt_y</p:attrName>
                                        </p:attrNameLst>
                                      </p:cBhvr>
                                      <p:tavLst>
                                        <p:tav tm="0">
                                          <p:val>
                                            <p:strVal val="ppt_y"/>
                                          </p:val>
                                        </p:tav>
                                        <p:tav tm="100000">
                                          <p:val>
                                            <p:strVal val="0-ppt_h/2"/>
                                          </p:val>
                                        </p:tav>
                                      </p:tavLst>
                                    </p:anim>
                                    <p:set>
                                      <p:cBhvr>
                                        <p:cTn id="183" dur="1" fill="hold">
                                          <p:stCondLst>
                                            <p:cond delay="1999"/>
                                          </p:stCondLst>
                                        </p:cTn>
                                        <p:tgtEl>
                                          <p:spTgt spid="22"/>
                                        </p:tgtEl>
                                        <p:attrNameLst>
                                          <p:attrName>style.visibility</p:attrName>
                                        </p:attrNameLst>
                                      </p:cBhvr>
                                      <p:to>
                                        <p:strVal val="hidden"/>
                                      </p:to>
                                    </p:set>
                                  </p:childTnLst>
                                </p:cTn>
                              </p:par>
                              <p:par>
                                <p:cTn id="184" presetID="2" presetClass="exit" presetSubtype="9" fill="hold" nodeType="withEffect">
                                  <p:stCondLst>
                                    <p:cond delay="0"/>
                                  </p:stCondLst>
                                  <p:childTnLst>
                                    <p:anim calcmode="lin" valueType="num">
                                      <p:cBhvr additive="base">
                                        <p:cTn id="185" dur="2000"/>
                                        <p:tgtEl>
                                          <p:spTgt spid="23"/>
                                        </p:tgtEl>
                                        <p:attrNameLst>
                                          <p:attrName>ppt_x</p:attrName>
                                        </p:attrNameLst>
                                      </p:cBhvr>
                                      <p:tavLst>
                                        <p:tav tm="0">
                                          <p:val>
                                            <p:strVal val="ppt_x"/>
                                          </p:val>
                                        </p:tav>
                                        <p:tav tm="100000">
                                          <p:val>
                                            <p:strVal val="0-ppt_w/2"/>
                                          </p:val>
                                        </p:tav>
                                      </p:tavLst>
                                    </p:anim>
                                    <p:anim calcmode="lin" valueType="num">
                                      <p:cBhvr additive="base">
                                        <p:cTn id="186" dur="2000"/>
                                        <p:tgtEl>
                                          <p:spTgt spid="23"/>
                                        </p:tgtEl>
                                        <p:attrNameLst>
                                          <p:attrName>ppt_y</p:attrName>
                                        </p:attrNameLst>
                                      </p:cBhvr>
                                      <p:tavLst>
                                        <p:tav tm="0">
                                          <p:val>
                                            <p:strVal val="ppt_y"/>
                                          </p:val>
                                        </p:tav>
                                        <p:tav tm="100000">
                                          <p:val>
                                            <p:strVal val="0-ppt_h/2"/>
                                          </p:val>
                                        </p:tav>
                                      </p:tavLst>
                                    </p:anim>
                                    <p:set>
                                      <p:cBhvr>
                                        <p:cTn id="187" dur="1" fill="hold">
                                          <p:stCondLst>
                                            <p:cond delay="1999"/>
                                          </p:stCondLst>
                                        </p:cTn>
                                        <p:tgtEl>
                                          <p:spTgt spid="23"/>
                                        </p:tgtEl>
                                        <p:attrNameLst>
                                          <p:attrName>style.visibility</p:attrName>
                                        </p:attrNameLst>
                                      </p:cBhvr>
                                      <p:to>
                                        <p:strVal val="hidden"/>
                                      </p:to>
                                    </p:set>
                                  </p:childTnLst>
                                </p:cTn>
                              </p:par>
                              <p:par>
                                <p:cTn id="188" presetID="2" presetClass="exit" presetSubtype="3" fill="hold" nodeType="withEffect">
                                  <p:stCondLst>
                                    <p:cond delay="0"/>
                                  </p:stCondLst>
                                  <p:childTnLst>
                                    <p:anim calcmode="lin" valueType="num">
                                      <p:cBhvr additive="base">
                                        <p:cTn id="189" dur="2000"/>
                                        <p:tgtEl>
                                          <p:spTgt spid="10"/>
                                        </p:tgtEl>
                                        <p:attrNameLst>
                                          <p:attrName>ppt_x</p:attrName>
                                        </p:attrNameLst>
                                      </p:cBhvr>
                                      <p:tavLst>
                                        <p:tav tm="0">
                                          <p:val>
                                            <p:strVal val="ppt_x"/>
                                          </p:val>
                                        </p:tav>
                                        <p:tav tm="100000">
                                          <p:val>
                                            <p:strVal val="1+ppt_w/2"/>
                                          </p:val>
                                        </p:tav>
                                      </p:tavLst>
                                    </p:anim>
                                    <p:anim calcmode="lin" valueType="num">
                                      <p:cBhvr additive="base">
                                        <p:cTn id="190" dur="2000"/>
                                        <p:tgtEl>
                                          <p:spTgt spid="10"/>
                                        </p:tgtEl>
                                        <p:attrNameLst>
                                          <p:attrName>ppt_y</p:attrName>
                                        </p:attrNameLst>
                                      </p:cBhvr>
                                      <p:tavLst>
                                        <p:tav tm="0">
                                          <p:val>
                                            <p:strVal val="ppt_y"/>
                                          </p:val>
                                        </p:tav>
                                        <p:tav tm="100000">
                                          <p:val>
                                            <p:strVal val="0-ppt_h/2"/>
                                          </p:val>
                                        </p:tav>
                                      </p:tavLst>
                                    </p:anim>
                                    <p:set>
                                      <p:cBhvr>
                                        <p:cTn id="191" dur="1" fill="hold">
                                          <p:stCondLst>
                                            <p:cond delay="1999"/>
                                          </p:stCondLst>
                                        </p:cTn>
                                        <p:tgtEl>
                                          <p:spTgt spid="10"/>
                                        </p:tgtEl>
                                        <p:attrNameLst>
                                          <p:attrName>style.visibility</p:attrName>
                                        </p:attrNameLst>
                                      </p:cBhvr>
                                      <p:to>
                                        <p:strVal val="hidden"/>
                                      </p:to>
                                    </p:set>
                                  </p:childTnLst>
                                </p:cTn>
                              </p:par>
                              <p:par>
                                <p:cTn id="192" presetID="2" presetClass="exit" presetSubtype="3" fill="hold" nodeType="withEffect">
                                  <p:stCondLst>
                                    <p:cond delay="0"/>
                                  </p:stCondLst>
                                  <p:childTnLst>
                                    <p:anim calcmode="lin" valueType="num">
                                      <p:cBhvr additive="base">
                                        <p:cTn id="193" dur="2000"/>
                                        <p:tgtEl>
                                          <p:spTgt spid="11"/>
                                        </p:tgtEl>
                                        <p:attrNameLst>
                                          <p:attrName>ppt_x</p:attrName>
                                        </p:attrNameLst>
                                      </p:cBhvr>
                                      <p:tavLst>
                                        <p:tav tm="0">
                                          <p:val>
                                            <p:strVal val="ppt_x"/>
                                          </p:val>
                                        </p:tav>
                                        <p:tav tm="100000">
                                          <p:val>
                                            <p:strVal val="1+ppt_w/2"/>
                                          </p:val>
                                        </p:tav>
                                      </p:tavLst>
                                    </p:anim>
                                    <p:anim calcmode="lin" valueType="num">
                                      <p:cBhvr additive="base">
                                        <p:cTn id="194" dur="2000"/>
                                        <p:tgtEl>
                                          <p:spTgt spid="11"/>
                                        </p:tgtEl>
                                        <p:attrNameLst>
                                          <p:attrName>ppt_y</p:attrName>
                                        </p:attrNameLst>
                                      </p:cBhvr>
                                      <p:tavLst>
                                        <p:tav tm="0">
                                          <p:val>
                                            <p:strVal val="ppt_y"/>
                                          </p:val>
                                        </p:tav>
                                        <p:tav tm="100000">
                                          <p:val>
                                            <p:strVal val="0-ppt_h/2"/>
                                          </p:val>
                                        </p:tav>
                                      </p:tavLst>
                                    </p:anim>
                                    <p:set>
                                      <p:cBhvr>
                                        <p:cTn id="195" dur="1" fill="hold">
                                          <p:stCondLst>
                                            <p:cond delay="1999"/>
                                          </p:stCondLst>
                                        </p:cTn>
                                        <p:tgtEl>
                                          <p:spTgt spid="11"/>
                                        </p:tgtEl>
                                        <p:attrNameLst>
                                          <p:attrName>style.visibility</p:attrName>
                                        </p:attrNameLst>
                                      </p:cBhvr>
                                      <p:to>
                                        <p:strVal val="hidden"/>
                                      </p:to>
                                    </p:set>
                                  </p:childTnLst>
                                </p:cTn>
                              </p:par>
                              <p:par>
                                <p:cTn id="196" presetID="2" presetClass="exit" presetSubtype="3" fill="hold" nodeType="withEffect">
                                  <p:stCondLst>
                                    <p:cond delay="0"/>
                                  </p:stCondLst>
                                  <p:childTnLst>
                                    <p:anim calcmode="lin" valueType="num">
                                      <p:cBhvr additive="base">
                                        <p:cTn id="197" dur="2000"/>
                                        <p:tgtEl>
                                          <p:spTgt spid="12"/>
                                        </p:tgtEl>
                                        <p:attrNameLst>
                                          <p:attrName>ppt_x</p:attrName>
                                        </p:attrNameLst>
                                      </p:cBhvr>
                                      <p:tavLst>
                                        <p:tav tm="0">
                                          <p:val>
                                            <p:strVal val="ppt_x"/>
                                          </p:val>
                                        </p:tav>
                                        <p:tav tm="100000">
                                          <p:val>
                                            <p:strVal val="1+ppt_w/2"/>
                                          </p:val>
                                        </p:tav>
                                      </p:tavLst>
                                    </p:anim>
                                    <p:anim calcmode="lin" valueType="num">
                                      <p:cBhvr additive="base">
                                        <p:cTn id="198" dur="2000"/>
                                        <p:tgtEl>
                                          <p:spTgt spid="12"/>
                                        </p:tgtEl>
                                        <p:attrNameLst>
                                          <p:attrName>ppt_y</p:attrName>
                                        </p:attrNameLst>
                                      </p:cBhvr>
                                      <p:tavLst>
                                        <p:tav tm="0">
                                          <p:val>
                                            <p:strVal val="ppt_y"/>
                                          </p:val>
                                        </p:tav>
                                        <p:tav tm="100000">
                                          <p:val>
                                            <p:strVal val="0-ppt_h/2"/>
                                          </p:val>
                                        </p:tav>
                                      </p:tavLst>
                                    </p:anim>
                                    <p:set>
                                      <p:cBhvr>
                                        <p:cTn id="199" dur="1" fill="hold">
                                          <p:stCondLst>
                                            <p:cond delay="1999"/>
                                          </p:stCondLst>
                                        </p:cTn>
                                        <p:tgtEl>
                                          <p:spTgt spid="12"/>
                                        </p:tgtEl>
                                        <p:attrNameLst>
                                          <p:attrName>style.visibility</p:attrName>
                                        </p:attrNameLst>
                                      </p:cBhvr>
                                      <p:to>
                                        <p:strVal val="hidden"/>
                                      </p:to>
                                    </p:set>
                                  </p:childTnLst>
                                </p:cTn>
                              </p:par>
                              <p:par>
                                <p:cTn id="200" presetID="2" presetClass="exit" presetSubtype="3" fill="hold" nodeType="withEffect">
                                  <p:stCondLst>
                                    <p:cond delay="0"/>
                                  </p:stCondLst>
                                  <p:childTnLst>
                                    <p:anim calcmode="lin" valueType="num">
                                      <p:cBhvr additive="base">
                                        <p:cTn id="201" dur="2000"/>
                                        <p:tgtEl>
                                          <p:spTgt spid="13"/>
                                        </p:tgtEl>
                                        <p:attrNameLst>
                                          <p:attrName>ppt_x</p:attrName>
                                        </p:attrNameLst>
                                      </p:cBhvr>
                                      <p:tavLst>
                                        <p:tav tm="0">
                                          <p:val>
                                            <p:strVal val="ppt_x"/>
                                          </p:val>
                                        </p:tav>
                                        <p:tav tm="100000">
                                          <p:val>
                                            <p:strVal val="1+ppt_w/2"/>
                                          </p:val>
                                        </p:tav>
                                      </p:tavLst>
                                    </p:anim>
                                    <p:anim calcmode="lin" valueType="num">
                                      <p:cBhvr additive="base">
                                        <p:cTn id="202" dur="2000"/>
                                        <p:tgtEl>
                                          <p:spTgt spid="13"/>
                                        </p:tgtEl>
                                        <p:attrNameLst>
                                          <p:attrName>ppt_y</p:attrName>
                                        </p:attrNameLst>
                                      </p:cBhvr>
                                      <p:tavLst>
                                        <p:tav tm="0">
                                          <p:val>
                                            <p:strVal val="ppt_y"/>
                                          </p:val>
                                        </p:tav>
                                        <p:tav tm="100000">
                                          <p:val>
                                            <p:strVal val="0-ppt_h/2"/>
                                          </p:val>
                                        </p:tav>
                                      </p:tavLst>
                                    </p:anim>
                                    <p:set>
                                      <p:cBhvr>
                                        <p:cTn id="203" dur="1" fill="hold">
                                          <p:stCondLst>
                                            <p:cond delay="1999"/>
                                          </p:stCondLst>
                                        </p:cTn>
                                        <p:tgtEl>
                                          <p:spTgt spid="13"/>
                                        </p:tgtEl>
                                        <p:attrNameLst>
                                          <p:attrName>style.visibility</p:attrName>
                                        </p:attrNameLst>
                                      </p:cBhvr>
                                      <p:to>
                                        <p:strVal val="hidden"/>
                                      </p:to>
                                    </p:set>
                                  </p:childTnLst>
                                </p:cTn>
                              </p:par>
                              <p:par>
                                <p:cTn id="204" presetID="2" presetClass="exit" presetSubtype="3" fill="hold" nodeType="withEffect">
                                  <p:stCondLst>
                                    <p:cond delay="0"/>
                                  </p:stCondLst>
                                  <p:childTnLst>
                                    <p:anim calcmode="lin" valueType="num">
                                      <p:cBhvr additive="base">
                                        <p:cTn id="205" dur="2000"/>
                                        <p:tgtEl>
                                          <p:spTgt spid="14"/>
                                        </p:tgtEl>
                                        <p:attrNameLst>
                                          <p:attrName>ppt_x</p:attrName>
                                        </p:attrNameLst>
                                      </p:cBhvr>
                                      <p:tavLst>
                                        <p:tav tm="0">
                                          <p:val>
                                            <p:strVal val="ppt_x"/>
                                          </p:val>
                                        </p:tav>
                                        <p:tav tm="100000">
                                          <p:val>
                                            <p:strVal val="1+ppt_w/2"/>
                                          </p:val>
                                        </p:tav>
                                      </p:tavLst>
                                    </p:anim>
                                    <p:anim calcmode="lin" valueType="num">
                                      <p:cBhvr additive="base">
                                        <p:cTn id="206" dur="2000"/>
                                        <p:tgtEl>
                                          <p:spTgt spid="14"/>
                                        </p:tgtEl>
                                        <p:attrNameLst>
                                          <p:attrName>ppt_y</p:attrName>
                                        </p:attrNameLst>
                                      </p:cBhvr>
                                      <p:tavLst>
                                        <p:tav tm="0">
                                          <p:val>
                                            <p:strVal val="ppt_y"/>
                                          </p:val>
                                        </p:tav>
                                        <p:tav tm="100000">
                                          <p:val>
                                            <p:strVal val="0-ppt_h/2"/>
                                          </p:val>
                                        </p:tav>
                                      </p:tavLst>
                                    </p:anim>
                                    <p:set>
                                      <p:cBhvr>
                                        <p:cTn id="207" dur="1" fill="hold">
                                          <p:stCondLst>
                                            <p:cond delay="1999"/>
                                          </p:stCondLst>
                                        </p:cTn>
                                        <p:tgtEl>
                                          <p:spTgt spid="14"/>
                                        </p:tgtEl>
                                        <p:attrNameLst>
                                          <p:attrName>style.visibility</p:attrName>
                                        </p:attrNameLst>
                                      </p:cBhvr>
                                      <p:to>
                                        <p:strVal val="hidden"/>
                                      </p:to>
                                    </p:set>
                                  </p:childTnLst>
                                </p:cTn>
                              </p:par>
                              <p:par>
                                <p:cTn id="208" presetID="8" presetClass="emph" presetSubtype="0" fill="hold" nodeType="withEffect">
                                  <p:stCondLst>
                                    <p:cond delay="0"/>
                                  </p:stCondLst>
                                  <p:childTnLst>
                                    <p:animRot by="21600000">
                                      <p:cBhvr>
                                        <p:cTn id="209" dur="2000" fill="hold"/>
                                        <p:tgtEl>
                                          <p:spTgt spid="4"/>
                                        </p:tgtEl>
                                        <p:attrNameLst>
                                          <p:attrName>r</p:attrName>
                                        </p:attrNameLst>
                                      </p:cBhvr>
                                    </p:animRot>
                                  </p:childTnLst>
                                </p:cTn>
                              </p:par>
                              <p:par>
                                <p:cTn id="210" presetID="8" presetClass="emph" presetSubtype="0" fill="hold" nodeType="withEffect">
                                  <p:stCondLst>
                                    <p:cond delay="0"/>
                                  </p:stCondLst>
                                  <p:childTnLst>
                                    <p:animRot by="21600000">
                                      <p:cBhvr>
                                        <p:cTn id="211" dur="2000" fill="hold"/>
                                        <p:tgtEl>
                                          <p:spTgt spid="6"/>
                                        </p:tgtEl>
                                        <p:attrNameLst>
                                          <p:attrName>r</p:attrName>
                                        </p:attrNameLst>
                                      </p:cBhvr>
                                    </p:animRot>
                                  </p:childTnLst>
                                </p:cTn>
                              </p:par>
                              <p:par>
                                <p:cTn id="212" presetID="8" presetClass="emph" presetSubtype="0" fill="hold" nodeType="withEffect">
                                  <p:stCondLst>
                                    <p:cond delay="0"/>
                                  </p:stCondLst>
                                  <p:childTnLst>
                                    <p:animRot by="21600000">
                                      <p:cBhvr>
                                        <p:cTn id="213" dur="2000" fill="hold"/>
                                        <p:tgtEl>
                                          <p:spTgt spid="7"/>
                                        </p:tgtEl>
                                        <p:attrNameLst>
                                          <p:attrName>r</p:attrName>
                                        </p:attrNameLst>
                                      </p:cBhvr>
                                    </p:animRot>
                                  </p:childTnLst>
                                </p:cTn>
                              </p:par>
                              <p:par>
                                <p:cTn id="214" presetID="8" presetClass="emph" presetSubtype="0" fill="hold" nodeType="withEffect">
                                  <p:stCondLst>
                                    <p:cond delay="0"/>
                                  </p:stCondLst>
                                  <p:childTnLst>
                                    <p:animRot by="21600000">
                                      <p:cBhvr>
                                        <p:cTn id="215" dur="2000" fill="hold"/>
                                        <p:tgtEl>
                                          <p:spTgt spid="8"/>
                                        </p:tgtEl>
                                        <p:attrNameLst>
                                          <p:attrName>r</p:attrName>
                                        </p:attrNameLst>
                                      </p:cBhvr>
                                    </p:animRot>
                                  </p:childTnLst>
                                </p:cTn>
                              </p:par>
                              <p:par>
                                <p:cTn id="216" presetID="8" presetClass="emph" presetSubtype="0" fill="hold" nodeType="withEffect">
                                  <p:stCondLst>
                                    <p:cond delay="0"/>
                                  </p:stCondLst>
                                  <p:childTnLst>
                                    <p:animRot by="21600000">
                                      <p:cBhvr>
                                        <p:cTn id="217" dur="2000" fill="hold"/>
                                        <p:tgtEl>
                                          <p:spTgt spid="9"/>
                                        </p:tgtEl>
                                        <p:attrNameLst>
                                          <p:attrName>r</p:attrName>
                                        </p:attrNameLst>
                                      </p:cBhvr>
                                    </p:animRot>
                                  </p:childTnLst>
                                </p:cTn>
                              </p:par>
                              <p:par>
                                <p:cTn id="218" presetID="8" presetClass="emph" presetSubtype="0" fill="hold" nodeType="withEffect">
                                  <p:stCondLst>
                                    <p:cond delay="0"/>
                                  </p:stCondLst>
                                  <p:childTnLst>
                                    <p:animRot by="-21600000">
                                      <p:cBhvr>
                                        <p:cTn id="219" dur="2000" fill="hold"/>
                                        <p:tgtEl>
                                          <p:spTgt spid="15"/>
                                        </p:tgtEl>
                                        <p:attrNameLst>
                                          <p:attrName>r</p:attrName>
                                        </p:attrNameLst>
                                      </p:cBhvr>
                                    </p:animRot>
                                  </p:childTnLst>
                                </p:cTn>
                              </p:par>
                              <p:par>
                                <p:cTn id="220" presetID="8" presetClass="emph" presetSubtype="0" fill="hold" nodeType="withEffect">
                                  <p:stCondLst>
                                    <p:cond delay="0"/>
                                  </p:stCondLst>
                                  <p:childTnLst>
                                    <p:animRot by="-21600000">
                                      <p:cBhvr>
                                        <p:cTn id="221" dur="2000" fill="hold"/>
                                        <p:tgtEl>
                                          <p:spTgt spid="16"/>
                                        </p:tgtEl>
                                        <p:attrNameLst>
                                          <p:attrName>r</p:attrName>
                                        </p:attrNameLst>
                                      </p:cBhvr>
                                    </p:animRot>
                                  </p:childTnLst>
                                </p:cTn>
                              </p:par>
                              <p:par>
                                <p:cTn id="222" presetID="8" presetClass="emph" presetSubtype="0" fill="hold" nodeType="withEffect">
                                  <p:stCondLst>
                                    <p:cond delay="0"/>
                                  </p:stCondLst>
                                  <p:childTnLst>
                                    <p:animRot by="-21600000">
                                      <p:cBhvr>
                                        <p:cTn id="223" dur="2000" fill="hold"/>
                                        <p:tgtEl>
                                          <p:spTgt spid="17"/>
                                        </p:tgtEl>
                                        <p:attrNameLst>
                                          <p:attrName>r</p:attrName>
                                        </p:attrNameLst>
                                      </p:cBhvr>
                                    </p:animRot>
                                  </p:childTnLst>
                                </p:cTn>
                              </p:par>
                              <p:par>
                                <p:cTn id="224" presetID="8" presetClass="emph" presetSubtype="0" fill="hold" nodeType="withEffect">
                                  <p:stCondLst>
                                    <p:cond delay="0"/>
                                  </p:stCondLst>
                                  <p:childTnLst>
                                    <p:animRot by="-21600000">
                                      <p:cBhvr>
                                        <p:cTn id="225" dur="2000" fill="hold"/>
                                        <p:tgtEl>
                                          <p:spTgt spid="18"/>
                                        </p:tgtEl>
                                        <p:attrNameLst>
                                          <p:attrName>r</p:attrName>
                                        </p:attrNameLst>
                                      </p:cBhvr>
                                    </p:animRot>
                                  </p:childTnLst>
                                </p:cTn>
                              </p:par>
                              <p:par>
                                <p:cTn id="226" presetID="8" presetClass="emph" presetSubtype="0" fill="hold" nodeType="withEffect">
                                  <p:stCondLst>
                                    <p:cond delay="0"/>
                                  </p:stCondLst>
                                  <p:childTnLst>
                                    <p:animRot by="-21600000">
                                      <p:cBhvr>
                                        <p:cTn id="227" dur="2000" fill="hold"/>
                                        <p:tgtEl>
                                          <p:spTgt spid="19"/>
                                        </p:tgtEl>
                                        <p:attrNameLst>
                                          <p:attrName>r</p:attrName>
                                        </p:attrNameLst>
                                      </p:cBhvr>
                                    </p:animRot>
                                  </p:childTnLst>
                                </p:cTn>
                              </p:par>
                              <p:par>
                                <p:cTn id="228" presetID="8" presetClass="emph" presetSubtype="0" fill="hold" nodeType="withEffect">
                                  <p:stCondLst>
                                    <p:cond delay="0"/>
                                  </p:stCondLst>
                                  <p:childTnLst>
                                    <p:animRot by="-21600000">
                                      <p:cBhvr>
                                        <p:cTn id="229" dur="2000" fill="hold"/>
                                        <p:tgtEl>
                                          <p:spTgt spid="10"/>
                                        </p:tgtEl>
                                        <p:attrNameLst>
                                          <p:attrName>r</p:attrName>
                                        </p:attrNameLst>
                                      </p:cBhvr>
                                    </p:animRot>
                                  </p:childTnLst>
                                </p:cTn>
                              </p:par>
                              <p:par>
                                <p:cTn id="230" presetID="8" presetClass="emph" presetSubtype="0" fill="hold" nodeType="withEffect">
                                  <p:stCondLst>
                                    <p:cond delay="0"/>
                                  </p:stCondLst>
                                  <p:childTnLst>
                                    <p:animRot by="-21600000">
                                      <p:cBhvr>
                                        <p:cTn id="231" dur="2000" fill="hold"/>
                                        <p:tgtEl>
                                          <p:spTgt spid="11"/>
                                        </p:tgtEl>
                                        <p:attrNameLst>
                                          <p:attrName>r</p:attrName>
                                        </p:attrNameLst>
                                      </p:cBhvr>
                                    </p:animRot>
                                  </p:childTnLst>
                                </p:cTn>
                              </p:par>
                              <p:par>
                                <p:cTn id="232" presetID="8" presetClass="emph" presetSubtype="0" fill="hold" nodeType="withEffect">
                                  <p:stCondLst>
                                    <p:cond delay="0"/>
                                  </p:stCondLst>
                                  <p:childTnLst>
                                    <p:animRot by="-21600000">
                                      <p:cBhvr>
                                        <p:cTn id="233" dur="2000" fill="hold"/>
                                        <p:tgtEl>
                                          <p:spTgt spid="12"/>
                                        </p:tgtEl>
                                        <p:attrNameLst>
                                          <p:attrName>r</p:attrName>
                                        </p:attrNameLst>
                                      </p:cBhvr>
                                    </p:animRot>
                                  </p:childTnLst>
                                </p:cTn>
                              </p:par>
                              <p:par>
                                <p:cTn id="234" presetID="8" presetClass="emph" presetSubtype="0" fill="hold" nodeType="withEffect">
                                  <p:stCondLst>
                                    <p:cond delay="0"/>
                                  </p:stCondLst>
                                  <p:childTnLst>
                                    <p:animRot by="-21600000">
                                      <p:cBhvr>
                                        <p:cTn id="235" dur="2000" fill="hold"/>
                                        <p:tgtEl>
                                          <p:spTgt spid="13"/>
                                        </p:tgtEl>
                                        <p:attrNameLst>
                                          <p:attrName>r</p:attrName>
                                        </p:attrNameLst>
                                      </p:cBhvr>
                                    </p:animRot>
                                  </p:childTnLst>
                                </p:cTn>
                              </p:par>
                              <p:par>
                                <p:cTn id="236" presetID="8" presetClass="emph" presetSubtype="0" fill="hold" nodeType="withEffect">
                                  <p:stCondLst>
                                    <p:cond delay="0"/>
                                  </p:stCondLst>
                                  <p:childTnLst>
                                    <p:animRot by="-21600000">
                                      <p:cBhvr>
                                        <p:cTn id="237" dur="2000" fill="hold"/>
                                        <p:tgtEl>
                                          <p:spTgt spid="14"/>
                                        </p:tgtEl>
                                        <p:attrNameLst>
                                          <p:attrName>r</p:attrName>
                                        </p:attrNameLst>
                                      </p:cBhvr>
                                    </p:animRot>
                                  </p:childTnLst>
                                </p:cTn>
                              </p:par>
                              <p:par>
                                <p:cTn id="238" presetID="8" presetClass="emph" presetSubtype="0" fill="hold" nodeType="withEffect">
                                  <p:stCondLst>
                                    <p:cond delay="0"/>
                                  </p:stCondLst>
                                  <p:childTnLst>
                                    <p:animRot by="21600000">
                                      <p:cBhvr>
                                        <p:cTn id="239" dur="2000" fill="hold"/>
                                        <p:tgtEl>
                                          <p:spTgt spid="5"/>
                                        </p:tgtEl>
                                        <p:attrNameLst>
                                          <p:attrName>r</p:attrName>
                                        </p:attrNameLst>
                                      </p:cBhvr>
                                    </p:animRot>
                                  </p:childTnLst>
                                </p:cTn>
                              </p:par>
                              <p:par>
                                <p:cTn id="240" presetID="8" presetClass="emph" presetSubtype="0" fill="hold" nodeType="withEffect">
                                  <p:stCondLst>
                                    <p:cond delay="0"/>
                                  </p:stCondLst>
                                  <p:childTnLst>
                                    <p:animRot by="21600000">
                                      <p:cBhvr>
                                        <p:cTn id="241" dur="2000" fill="hold"/>
                                        <p:tgtEl>
                                          <p:spTgt spid="20"/>
                                        </p:tgtEl>
                                        <p:attrNameLst>
                                          <p:attrName>r</p:attrName>
                                        </p:attrNameLst>
                                      </p:cBhvr>
                                    </p:animRot>
                                  </p:childTnLst>
                                </p:cTn>
                              </p:par>
                              <p:par>
                                <p:cTn id="242" presetID="8" presetClass="emph" presetSubtype="0" fill="hold" nodeType="withEffect">
                                  <p:stCondLst>
                                    <p:cond delay="0"/>
                                  </p:stCondLst>
                                  <p:childTnLst>
                                    <p:animRot by="21600000">
                                      <p:cBhvr>
                                        <p:cTn id="243" dur="2000" fill="hold"/>
                                        <p:tgtEl>
                                          <p:spTgt spid="21"/>
                                        </p:tgtEl>
                                        <p:attrNameLst>
                                          <p:attrName>r</p:attrName>
                                        </p:attrNameLst>
                                      </p:cBhvr>
                                    </p:animRot>
                                  </p:childTnLst>
                                </p:cTn>
                              </p:par>
                              <p:par>
                                <p:cTn id="244" presetID="8" presetClass="emph" presetSubtype="0" fill="hold" nodeType="withEffect">
                                  <p:stCondLst>
                                    <p:cond delay="0"/>
                                  </p:stCondLst>
                                  <p:childTnLst>
                                    <p:animRot by="21600000">
                                      <p:cBhvr>
                                        <p:cTn id="245" dur="2000" fill="hold"/>
                                        <p:tgtEl>
                                          <p:spTgt spid="22"/>
                                        </p:tgtEl>
                                        <p:attrNameLst>
                                          <p:attrName>r</p:attrName>
                                        </p:attrNameLst>
                                      </p:cBhvr>
                                    </p:animRot>
                                  </p:childTnLst>
                                </p:cTn>
                              </p:par>
                              <p:par>
                                <p:cTn id="246" presetID="8" presetClass="emph" presetSubtype="0" fill="hold" nodeType="withEffect">
                                  <p:stCondLst>
                                    <p:cond delay="0"/>
                                  </p:stCondLst>
                                  <p:childTnLst>
                                    <p:animRot by="21600000">
                                      <p:cBhvr>
                                        <p:cTn id="247" dur="2000" fill="hold"/>
                                        <p:tgtEl>
                                          <p:spTgt spid="23"/>
                                        </p:tgtEl>
                                        <p:attrNameLst>
                                          <p:attrName>r</p:attrName>
                                        </p:attrNameLst>
                                      </p:cBhvr>
                                    </p:animRot>
                                  </p:childTnLst>
                                </p:cTn>
                              </p:par>
                              <p:par>
                                <p:cTn id="248" presetID="23" presetClass="entr" presetSubtype="272" fill="hold" nodeType="withEffect">
                                  <p:stCondLst>
                                    <p:cond delay="0"/>
                                  </p:stCondLst>
                                  <p:childTnLst>
                                    <p:set>
                                      <p:cBhvr>
                                        <p:cTn id="249" dur="1" fill="hold">
                                          <p:stCondLst>
                                            <p:cond delay="0"/>
                                          </p:stCondLst>
                                        </p:cTn>
                                        <p:tgtEl>
                                          <p:spTgt spid="2"/>
                                        </p:tgtEl>
                                        <p:attrNameLst>
                                          <p:attrName>style.visibility</p:attrName>
                                        </p:attrNameLst>
                                      </p:cBhvr>
                                      <p:to>
                                        <p:strVal val="visible"/>
                                      </p:to>
                                    </p:set>
                                    <p:anim calcmode="lin" valueType="num">
                                      <p:cBhvr>
                                        <p:cTn id="250" dur="2000" fill="hold"/>
                                        <p:tgtEl>
                                          <p:spTgt spid="2"/>
                                        </p:tgtEl>
                                        <p:attrNameLst>
                                          <p:attrName>ppt_w</p:attrName>
                                        </p:attrNameLst>
                                      </p:cBhvr>
                                      <p:tavLst>
                                        <p:tav tm="0">
                                          <p:val>
                                            <p:strVal val="2/3*#ppt_w"/>
                                          </p:val>
                                        </p:tav>
                                        <p:tav tm="100000">
                                          <p:val>
                                            <p:strVal val="#ppt_w"/>
                                          </p:val>
                                        </p:tav>
                                      </p:tavLst>
                                    </p:anim>
                                    <p:anim calcmode="lin" valueType="num">
                                      <p:cBhvr>
                                        <p:cTn id="251" dur="2000" fill="hold"/>
                                        <p:tgtEl>
                                          <p:spTgt spid="2"/>
                                        </p:tgtEl>
                                        <p:attrNameLst>
                                          <p:attrName>ppt_h</p:attrName>
                                        </p:attrNameLst>
                                      </p:cBhvr>
                                      <p:tavLst>
                                        <p:tav tm="0">
                                          <p:val>
                                            <p:strVal val="2/3*#ppt_h"/>
                                          </p:val>
                                        </p:tav>
                                        <p:tav tm="100000">
                                          <p:val>
                                            <p:strVal val="#ppt_h"/>
                                          </p:val>
                                        </p:tav>
                                      </p:tavLst>
                                    </p:anim>
                                  </p:childTnLst>
                                </p:cTn>
                              </p:par>
                              <p:par>
                                <p:cTn id="252" presetID="4" presetClass="entr" presetSubtype="32" fill="hold" nodeType="withEffect">
                                  <p:stCondLst>
                                    <p:cond delay="0"/>
                                  </p:stCondLst>
                                  <p:childTnLst>
                                    <p:set>
                                      <p:cBhvr>
                                        <p:cTn id="253" dur="1" fill="hold">
                                          <p:stCondLst>
                                            <p:cond delay="0"/>
                                          </p:stCondLst>
                                        </p:cTn>
                                        <p:tgtEl>
                                          <p:spTgt spid="2"/>
                                        </p:tgtEl>
                                        <p:attrNameLst>
                                          <p:attrName>style.visibility</p:attrName>
                                        </p:attrNameLst>
                                      </p:cBhvr>
                                      <p:to>
                                        <p:strVal val="visible"/>
                                      </p:to>
                                    </p:set>
                                    <p:animEffect transition="in" filter="box(out)">
                                      <p:cBhvr>
                                        <p:cTn id="25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bg>
      <p:bgPr>
        <a:gradFill>
          <a:gsLst>
            <a:gs pos="0">
              <a:srgbClr val="341902"/>
            </a:gs>
            <a:gs pos="30000">
              <a:srgbClr val="D49E6C"/>
            </a:gs>
            <a:gs pos="70000">
              <a:srgbClr val="A65528"/>
            </a:gs>
            <a:gs pos="100000">
              <a:srgbClr val="663012"/>
            </a:gs>
          </a:gsLst>
          <a:lin ang="0" scaled="1"/>
        </a:gradFill>
        <a:effectLst/>
      </p:bgPr>
    </p:bg>
    <p:spTree>
      <p:nvGrpSpPr>
        <p:cNvPr id="1" name=""/>
        <p:cNvGrpSpPr/>
        <p:nvPr/>
      </p:nvGrpSpPr>
      <p:grpSpPr>
        <a:xfrm>
          <a:off x="0" y="0"/>
          <a:ext cx="0" cy="0"/>
          <a:chOff x="0" y="0"/>
          <a:chExt cx="0" cy="0"/>
        </a:xfrm>
      </p:grpSpPr>
      <p:pic>
        <p:nvPicPr>
          <p:cNvPr id="2" name="1 Imagen" descr="tramonto-nel-spiaggia-del-mar-sfondo-2560x1600-2548_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icono_luz.png"/>
          <p:cNvPicPr>
            <a:picLocks noChangeAspect="1"/>
          </p:cNvPicPr>
          <p:nvPr/>
        </p:nvPicPr>
        <p:blipFill>
          <a:blip r:embed="rId3"/>
          <a:stretch>
            <a:fillRect/>
          </a:stretch>
        </p:blipFill>
        <p:spPr>
          <a:xfrm>
            <a:off x="3286116" y="0"/>
            <a:ext cx="1357304" cy="1357304"/>
          </a:xfrm>
          <a:prstGeom prst="rect">
            <a:avLst/>
          </a:prstGeom>
          <a:effectLst>
            <a:reflection blurRad="6350" stA="50000" endA="295" endPos="92000" dist="101600" dir="5400000" sy="-100000" algn="bl" rotWithShape="0"/>
          </a:effectLst>
        </p:spPr>
      </p:pic>
      <p:pic>
        <p:nvPicPr>
          <p:cNvPr id="4" name="3 Imagen" descr="icono_luz.png"/>
          <p:cNvPicPr>
            <a:picLocks noChangeAspect="1"/>
          </p:cNvPicPr>
          <p:nvPr/>
        </p:nvPicPr>
        <p:blipFill>
          <a:blip r:embed="rId3"/>
          <a:stretch>
            <a:fillRect/>
          </a:stretch>
        </p:blipFill>
        <p:spPr>
          <a:xfrm>
            <a:off x="4357686" y="0"/>
            <a:ext cx="1357304" cy="1357304"/>
          </a:xfrm>
          <a:prstGeom prst="rect">
            <a:avLst/>
          </a:prstGeom>
          <a:effectLst>
            <a:reflection blurRad="6350" stA="50000" endA="295" endPos="92000" dist="101600" dir="5400000" sy="-100000" algn="bl" rotWithShape="0"/>
          </a:effectLst>
        </p:spPr>
      </p:pic>
      <p:pic>
        <p:nvPicPr>
          <p:cNvPr id="5" name="4 Imagen" descr="icono_luz.png"/>
          <p:cNvPicPr>
            <a:picLocks noChangeAspect="1"/>
          </p:cNvPicPr>
          <p:nvPr/>
        </p:nvPicPr>
        <p:blipFill>
          <a:blip r:embed="rId3"/>
          <a:stretch>
            <a:fillRect/>
          </a:stretch>
        </p:blipFill>
        <p:spPr>
          <a:xfrm>
            <a:off x="3286116" y="1071552"/>
            <a:ext cx="1357304" cy="1357304"/>
          </a:xfrm>
          <a:prstGeom prst="rect">
            <a:avLst/>
          </a:prstGeom>
          <a:effectLst>
            <a:reflection blurRad="6350" stA="50000" endA="295" endPos="92000" dist="101600" dir="5400000" sy="-100000" algn="bl" rotWithShape="0"/>
          </a:effectLst>
        </p:spPr>
      </p:pic>
      <p:pic>
        <p:nvPicPr>
          <p:cNvPr id="6" name="5 Imagen" descr="icono_luz.png"/>
          <p:cNvPicPr>
            <a:picLocks noChangeAspect="1"/>
          </p:cNvPicPr>
          <p:nvPr/>
        </p:nvPicPr>
        <p:blipFill>
          <a:blip r:embed="rId3"/>
          <a:stretch>
            <a:fillRect/>
          </a:stretch>
        </p:blipFill>
        <p:spPr>
          <a:xfrm>
            <a:off x="4357686" y="1071552"/>
            <a:ext cx="1357304" cy="1357304"/>
          </a:xfrm>
          <a:prstGeom prst="rect">
            <a:avLst/>
          </a:prstGeom>
          <a:effectLst>
            <a:reflection blurRad="6350" stA="50000" endA="295" endPos="92000" dist="101600" dir="5400000" sy="-100000" algn="bl" rotWithShape="0"/>
          </a:effectLst>
        </p:spPr>
      </p:pic>
      <p:pic>
        <p:nvPicPr>
          <p:cNvPr id="7" name="6 Imagen" descr="icono_luz.png"/>
          <p:cNvPicPr>
            <a:picLocks noChangeAspect="1"/>
          </p:cNvPicPr>
          <p:nvPr/>
        </p:nvPicPr>
        <p:blipFill>
          <a:blip r:embed="rId3"/>
          <a:stretch>
            <a:fillRect/>
          </a:stretch>
        </p:blipFill>
        <p:spPr>
          <a:xfrm>
            <a:off x="3286116" y="2214578"/>
            <a:ext cx="1357304" cy="1357304"/>
          </a:xfrm>
          <a:prstGeom prst="rect">
            <a:avLst/>
          </a:prstGeom>
          <a:effectLst>
            <a:reflection blurRad="6350" stA="50000" endA="295" endPos="92000" dist="101600" dir="5400000" sy="-100000" algn="bl" rotWithShape="0"/>
          </a:effectLst>
        </p:spPr>
      </p:pic>
      <p:pic>
        <p:nvPicPr>
          <p:cNvPr id="8" name="7 Imagen" descr="icono_luz.png"/>
          <p:cNvPicPr>
            <a:picLocks noChangeAspect="1"/>
          </p:cNvPicPr>
          <p:nvPr/>
        </p:nvPicPr>
        <p:blipFill>
          <a:blip r:embed="rId3"/>
          <a:stretch>
            <a:fillRect/>
          </a:stretch>
        </p:blipFill>
        <p:spPr>
          <a:xfrm>
            <a:off x="4357686" y="2214578"/>
            <a:ext cx="1357304" cy="1357304"/>
          </a:xfrm>
          <a:prstGeom prst="rect">
            <a:avLst/>
          </a:prstGeom>
          <a:effectLst>
            <a:reflection blurRad="6350" stA="50000" endA="295" endPos="92000" dist="101600" dir="5400000" sy="-100000" algn="bl" rotWithShape="0"/>
          </a:effectLst>
        </p:spPr>
      </p:pic>
      <p:pic>
        <p:nvPicPr>
          <p:cNvPr id="9" name="8 Imagen" descr="icono_luz.png"/>
          <p:cNvPicPr>
            <a:picLocks noChangeAspect="1"/>
          </p:cNvPicPr>
          <p:nvPr/>
        </p:nvPicPr>
        <p:blipFill>
          <a:blip r:embed="rId3"/>
          <a:stretch>
            <a:fillRect/>
          </a:stretch>
        </p:blipFill>
        <p:spPr>
          <a:xfrm>
            <a:off x="3286116" y="3286130"/>
            <a:ext cx="1357304" cy="1357304"/>
          </a:xfrm>
          <a:prstGeom prst="rect">
            <a:avLst/>
          </a:prstGeom>
          <a:effectLst>
            <a:reflection blurRad="6350" stA="50000" endA="295" endPos="92000" dist="101600" dir="5400000" sy="-100000" algn="bl" rotWithShape="0"/>
          </a:effectLst>
        </p:spPr>
      </p:pic>
      <p:pic>
        <p:nvPicPr>
          <p:cNvPr id="10" name="9 Imagen" descr="icono_luz.png"/>
          <p:cNvPicPr>
            <a:picLocks noChangeAspect="1"/>
          </p:cNvPicPr>
          <p:nvPr/>
        </p:nvPicPr>
        <p:blipFill>
          <a:blip r:embed="rId3"/>
          <a:stretch>
            <a:fillRect/>
          </a:stretch>
        </p:blipFill>
        <p:spPr>
          <a:xfrm>
            <a:off x="4357686" y="3286130"/>
            <a:ext cx="1357304" cy="1357304"/>
          </a:xfrm>
          <a:prstGeom prst="rect">
            <a:avLst/>
          </a:prstGeom>
          <a:effectLst>
            <a:reflection blurRad="6350" stA="50000" endA="295" endPos="92000" dist="101600" dir="5400000" sy="-100000" algn="bl" rotWithShape="0"/>
          </a:effectLst>
        </p:spPr>
      </p:pic>
      <p:pic>
        <p:nvPicPr>
          <p:cNvPr id="11" name="10 Imagen" descr="icono_luz.png"/>
          <p:cNvPicPr>
            <a:picLocks noChangeAspect="1"/>
          </p:cNvPicPr>
          <p:nvPr/>
        </p:nvPicPr>
        <p:blipFill>
          <a:blip r:embed="rId3"/>
          <a:stretch>
            <a:fillRect/>
          </a:stretch>
        </p:blipFill>
        <p:spPr>
          <a:xfrm>
            <a:off x="3286116" y="4464848"/>
            <a:ext cx="1357304" cy="1357304"/>
          </a:xfrm>
          <a:prstGeom prst="rect">
            <a:avLst/>
          </a:prstGeom>
          <a:effectLst>
            <a:reflection blurRad="6350" stA="50000" endA="295" endPos="92000" dist="101600" dir="5400000" sy="-100000" algn="bl" rotWithShape="0"/>
          </a:effectLst>
        </p:spPr>
      </p:pic>
      <p:pic>
        <p:nvPicPr>
          <p:cNvPr id="12" name="11 Imagen" descr="icono_luz.png"/>
          <p:cNvPicPr>
            <a:picLocks noChangeAspect="1"/>
          </p:cNvPicPr>
          <p:nvPr/>
        </p:nvPicPr>
        <p:blipFill>
          <a:blip r:embed="rId3"/>
          <a:stretch>
            <a:fillRect/>
          </a:stretch>
        </p:blipFill>
        <p:spPr>
          <a:xfrm>
            <a:off x="4357686" y="4464848"/>
            <a:ext cx="1357304" cy="1357304"/>
          </a:xfrm>
          <a:prstGeom prst="rect">
            <a:avLst/>
          </a:prstGeom>
          <a:effectLst>
            <a:reflection blurRad="6350" stA="50000" endA="295" endPos="92000" dist="101600" dir="5400000" sy="-100000" algn="bl" rotWithShape="0"/>
          </a:effectLst>
        </p:spPr>
      </p:pic>
      <p:sp>
        <p:nvSpPr>
          <p:cNvPr id="13" name="12 Rectángulo"/>
          <p:cNvSpPr/>
          <p:nvPr/>
        </p:nvSpPr>
        <p:spPr>
          <a:xfrm>
            <a:off x="-642974" y="-500084"/>
            <a:ext cx="10215634" cy="6286544"/>
          </a:xfrm>
          <a:prstGeom prst="rect">
            <a:avLst/>
          </a:prstGeom>
          <a:gradFill flip="none" rotWithShape="1">
            <a:gsLst>
              <a:gs pos="47000">
                <a:srgbClr val="FFF200"/>
              </a:gs>
              <a:gs pos="45000">
                <a:srgbClr val="FF7A00"/>
              </a:gs>
              <a:gs pos="70000">
                <a:srgbClr val="FF0300"/>
              </a:gs>
              <a:gs pos="100000">
                <a:srgbClr val="4D0808"/>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3"/>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1+#ppt_w/2"/>
                                          </p:val>
                                        </p:tav>
                                        <p:tav tm="100000">
                                          <p:val>
                                            <p:strVal val="#ppt_x"/>
                                          </p:val>
                                        </p:tav>
                                      </p:tavLst>
                                    </p:anim>
                                    <p:anim calcmode="lin" valueType="num">
                                      <p:cBhvr additive="base">
                                        <p:cTn id="18" dur="2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1+#ppt_w/2"/>
                                          </p:val>
                                        </p:tav>
                                        <p:tav tm="100000">
                                          <p:val>
                                            <p:strVal val="#ppt_x"/>
                                          </p:val>
                                        </p:tav>
                                      </p:tavLst>
                                    </p:anim>
                                    <p:anim calcmode="lin" valueType="num">
                                      <p:cBhvr additive="base">
                                        <p:cTn id="22" dur="2000" fill="hold"/>
                                        <p:tgtEl>
                                          <p:spTgt spid="9"/>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1+#ppt_w/2"/>
                                          </p:val>
                                        </p:tav>
                                        <p:tav tm="100000">
                                          <p:val>
                                            <p:strVal val="#ppt_x"/>
                                          </p:val>
                                        </p:tav>
                                      </p:tavLst>
                                    </p:anim>
                                    <p:anim calcmode="lin" valueType="num">
                                      <p:cBhvr additive="base">
                                        <p:cTn id="26" dur="2000" fill="hold"/>
                                        <p:tgtEl>
                                          <p:spTgt spid="11"/>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 calcmode="lin" valueType="num">
                                      <p:cBhvr additive="base">
                                        <p:cTn id="29" dur="2000" fill="hold"/>
                                        <p:tgtEl>
                                          <p:spTgt spid="4"/>
                                        </p:tgtEl>
                                        <p:attrNameLst>
                                          <p:attrName>ppt_x</p:attrName>
                                        </p:attrNameLst>
                                      </p:cBhvr>
                                      <p:tavLst>
                                        <p:tav tm="0">
                                          <p:val>
                                            <p:strVal val="0-#ppt_w/2"/>
                                          </p:val>
                                        </p:tav>
                                        <p:tav tm="100000">
                                          <p:val>
                                            <p:strVal val="#ppt_x"/>
                                          </p:val>
                                        </p:tav>
                                      </p:tavLst>
                                    </p:anim>
                                    <p:anim calcmode="lin" valueType="num">
                                      <p:cBhvr additive="base">
                                        <p:cTn id="30" dur="2000" fill="hold"/>
                                        <p:tgtEl>
                                          <p:spTgt spid="4"/>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6"/>
                                        </p:tgtEl>
                                        <p:attrNameLst>
                                          <p:attrName>style.visibility</p:attrName>
                                        </p:attrNameLst>
                                      </p:cBhvr>
                                      <p:to>
                                        <p:strVal val="visible"/>
                                      </p:to>
                                    </p:set>
                                    <p:anim calcmode="lin" valueType="num">
                                      <p:cBhvr additive="base">
                                        <p:cTn id="33" dur="2000" fill="hold"/>
                                        <p:tgtEl>
                                          <p:spTgt spid="6"/>
                                        </p:tgtEl>
                                        <p:attrNameLst>
                                          <p:attrName>ppt_x</p:attrName>
                                        </p:attrNameLst>
                                      </p:cBhvr>
                                      <p:tavLst>
                                        <p:tav tm="0">
                                          <p:val>
                                            <p:strVal val="0-#ppt_w/2"/>
                                          </p:val>
                                        </p:tav>
                                        <p:tav tm="100000">
                                          <p:val>
                                            <p:strVal val="#ppt_x"/>
                                          </p:val>
                                        </p:tav>
                                      </p:tavLst>
                                    </p:anim>
                                    <p:anim calcmode="lin" valueType="num">
                                      <p:cBhvr additive="base">
                                        <p:cTn id="34" dur="2000" fill="hold"/>
                                        <p:tgtEl>
                                          <p:spTgt spid="6"/>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2000" fill="hold"/>
                                        <p:tgtEl>
                                          <p:spTgt spid="8"/>
                                        </p:tgtEl>
                                        <p:attrNameLst>
                                          <p:attrName>ppt_x</p:attrName>
                                        </p:attrNameLst>
                                      </p:cBhvr>
                                      <p:tavLst>
                                        <p:tav tm="0">
                                          <p:val>
                                            <p:strVal val="0-#ppt_w/2"/>
                                          </p:val>
                                        </p:tav>
                                        <p:tav tm="100000">
                                          <p:val>
                                            <p:strVal val="#ppt_x"/>
                                          </p:val>
                                        </p:tav>
                                      </p:tavLst>
                                    </p:anim>
                                    <p:anim calcmode="lin" valueType="num">
                                      <p:cBhvr additive="base">
                                        <p:cTn id="38" dur="2000" fill="hold"/>
                                        <p:tgtEl>
                                          <p:spTgt spid="8"/>
                                        </p:tgtEl>
                                        <p:attrNameLst>
                                          <p:attrName>ppt_y</p:attrName>
                                        </p:attrNameLst>
                                      </p:cBhvr>
                                      <p:tavLst>
                                        <p:tav tm="0">
                                          <p:val>
                                            <p:strVal val="1+#ppt_h/2"/>
                                          </p:val>
                                        </p:tav>
                                        <p:tav tm="100000">
                                          <p:val>
                                            <p:strVal val="#ppt_y"/>
                                          </p:val>
                                        </p:tav>
                                      </p:tavLst>
                                    </p:anim>
                                  </p:childTnLst>
                                </p:cTn>
                              </p:par>
                              <p:par>
                                <p:cTn id="39" presetID="2" presetClass="entr" presetSubtype="12" fill="hold" nodeType="withEffect">
                                  <p:stCondLst>
                                    <p:cond delay="0"/>
                                  </p:stCondLst>
                                  <p:childTnLst>
                                    <p:set>
                                      <p:cBhvr>
                                        <p:cTn id="40" dur="1" fill="hold">
                                          <p:stCondLst>
                                            <p:cond delay="0"/>
                                          </p:stCondLst>
                                        </p:cTn>
                                        <p:tgtEl>
                                          <p:spTgt spid="10"/>
                                        </p:tgtEl>
                                        <p:attrNameLst>
                                          <p:attrName>style.visibility</p:attrName>
                                        </p:attrNameLst>
                                      </p:cBhvr>
                                      <p:to>
                                        <p:strVal val="visible"/>
                                      </p:to>
                                    </p:set>
                                    <p:anim calcmode="lin" valueType="num">
                                      <p:cBhvr additive="base">
                                        <p:cTn id="41" dur="2000" fill="hold"/>
                                        <p:tgtEl>
                                          <p:spTgt spid="10"/>
                                        </p:tgtEl>
                                        <p:attrNameLst>
                                          <p:attrName>ppt_x</p:attrName>
                                        </p:attrNameLst>
                                      </p:cBhvr>
                                      <p:tavLst>
                                        <p:tav tm="0">
                                          <p:val>
                                            <p:strVal val="0-#ppt_w/2"/>
                                          </p:val>
                                        </p:tav>
                                        <p:tav tm="100000">
                                          <p:val>
                                            <p:strVal val="#ppt_x"/>
                                          </p:val>
                                        </p:tav>
                                      </p:tavLst>
                                    </p:anim>
                                    <p:anim calcmode="lin" valueType="num">
                                      <p:cBhvr additive="base">
                                        <p:cTn id="42" dur="2000" fill="hold"/>
                                        <p:tgtEl>
                                          <p:spTgt spid="10"/>
                                        </p:tgtEl>
                                        <p:attrNameLst>
                                          <p:attrName>ppt_y</p:attrName>
                                        </p:attrNameLst>
                                      </p:cBhvr>
                                      <p:tavLst>
                                        <p:tav tm="0">
                                          <p:val>
                                            <p:strVal val="1+#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0-#ppt_w/2"/>
                                          </p:val>
                                        </p:tav>
                                        <p:tav tm="100000">
                                          <p:val>
                                            <p:strVal val="#ppt_x"/>
                                          </p:val>
                                        </p:tav>
                                      </p:tavLst>
                                    </p:anim>
                                    <p:anim calcmode="lin" valueType="num">
                                      <p:cBhvr additive="base">
                                        <p:cTn id="46" dur="2000" fill="hold"/>
                                        <p:tgtEl>
                                          <p:spTgt spid="12"/>
                                        </p:tgtEl>
                                        <p:attrNameLst>
                                          <p:attrName>ppt_y</p:attrName>
                                        </p:attrNameLst>
                                      </p:cBhvr>
                                      <p:tavLst>
                                        <p:tav tm="0">
                                          <p:val>
                                            <p:strVal val="1+#ppt_h/2"/>
                                          </p:val>
                                        </p:tav>
                                        <p:tav tm="100000">
                                          <p:val>
                                            <p:strVal val="#ppt_y"/>
                                          </p:val>
                                        </p:tav>
                                      </p:tavLst>
                                    </p:anim>
                                  </p:childTnLst>
                                </p:cTn>
                              </p:par>
                              <p:par>
                                <p:cTn id="47" presetID="8" presetClass="emph" presetSubtype="0" autoRev="1" fill="hold" nodeType="withEffect">
                                  <p:stCondLst>
                                    <p:cond delay="0"/>
                                  </p:stCondLst>
                                  <p:childTnLst>
                                    <p:animRot by="21600000">
                                      <p:cBhvr>
                                        <p:cTn id="48" dur="2000" fill="hold"/>
                                        <p:tgtEl>
                                          <p:spTgt spid="3"/>
                                        </p:tgtEl>
                                        <p:attrNameLst>
                                          <p:attrName>r</p:attrName>
                                        </p:attrNameLst>
                                      </p:cBhvr>
                                    </p:animRot>
                                  </p:childTnLst>
                                </p:cTn>
                              </p:par>
                              <p:par>
                                <p:cTn id="49" presetID="8" presetClass="emph" presetSubtype="0" autoRev="1" fill="hold" nodeType="withEffect">
                                  <p:stCondLst>
                                    <p:cond delay="0"/>
                                  </p:stCondLst>
                                  <p:childTnLst>
                                    <p:animRot by="21600000">
                                      <p:cBhvr>
                                        <p:cTn id="50" dur="2000" fill="hold"/>
                                        <p:tgtEl>
                                          <p:spTgt spid="5"/>
                                        </p:tgtEl>
                                        <p:attrNameLst>
                                          <p:attrName>r</p:attrName>
                                        </p:attrNameLst>
                                      </p:cBhvr>
                                    </p:animRot>
                                  </p:childTnLst>
                                </p:cTn>
                              </p:par>
                              <p:par>
                                <p:cTn id="51" presetID="8" presetClass="emph" presetSubtype="0" autoRev="1" fill="hold" nodeType="withEffect">
                                  <p:stCondLst>
                                    <p:cond delay="0"/>
                                  </p:stCondLst>
                                  <p:childTnLst>
                                    <p:animRot by="21600000">
                                      <p:cBhvr>
                                        <p:cTn id="52" dur="2000" fill="hold"/>
                                        <p:tgtEl>
                                          <p:spTgt spid="7"/>
                                        </p:tgtEl>
                                        <p:attrNameLst>
                                          <p:attrName>r</p:attrName>
                                        </p:attrNameLst>
                                      </p:cBhvr>
                                    </p:animRot>
                                  </p:childTnLst>
                                </p:cTn>
                              </p:par>
                              <p:par>
                                <p:cTn id="53" presetID="8" presetClass="emph" presetSubtype="0" autoRev="1" fill="hold" nodeType="withEffect">
                                  <p:stCondLst>
                                    <p:cond delay="0"/>
                                  </p:stCondLst>
                                  <p:childTnLst>
                                    <p:animRot by="21600000">
                                      <p:cBhvr>
                                        <p:cTn id="54" dur="2000" fill="hold"/>
                                        <p:tgtEl>
                                          <p:spTgt spid="9"/>
                                        </p:tgtEl>
                                        <p:attrNameLst>
                                          <p:attrName>r</p:attrName>
                                        </p:attrNameLst>
                                      </p:cBhvr>
                                    </p:animRot>
                                  </p:childTnLst>
                                </p:cTn>
                              </p:par>
                              <p:par>
                                <p:cTn id="55" presetID="8" presetClass="emph" presetSubtype="0" autoRev="1" fill="hold" nodeType="withEffect">
                                  <p:stCondLst>
                                    <p:cond delay="0"/>
                                  </p:stCondLst>
                                  <p:childTnLst>
                                    <p:animRot by="21600000">
                                      <p:cBhvr>
                                        <p:cTn id="56" dur="2000" fill="hold"/>
                                        <p:tgtEl>
                                          <p:spTgt spid="11"/>
                                        </p:tgtEl>
                                        <p:attrNameLst>
                                          <p:attrName>r</p:attrName>
                                        </p:attrNameLst>
                                      </p:cBhvr>
                                    </p:animRot>
                                  </p:childTnLst>
                                </p:cTn>
                              </p:par>
                              <p:par>
                                <p:cTn id="57" presetID="8" presetClass="emph" presetSubtype="0" autoRev="1" fill="hold" nodeType="withEffect">
                                  <p:stCondLst>
                                    <p:cond delay="0"/>
                                  </p:stCondLst>
                                  <p:childTnLst>
                                    <p:animRot by="-21600000">
                                      <p:cBhvr>
                                        <p:cTn id="58" dur="2000" fill="hold"/>
                                        <p:tgtEl>
                                          <p:spTgt spid="4"/>
                                        </p:tgtEl>
                                        <p:attrNameLst>
                                          <p:attrName>r</p:attrName>
                                        </p:attrNameLst>
                                      </p:cBhvr>
                                    </p:animRot>
                                  </p:childTnLst>
                                </p:cTn>
                              </p:par>
                              <p:par>
                                <p:cTn id="59" presetID="8" presetClass="emph" presetSubtype="0" autoRev="1" fill="hold" nodeType="withEffect">
                                  <p:stCondLst>
                                    <p:cond delay="0"/>
                                  </p:stCondLst>
                                  <p:childTnLst>
                                    <p:animRot by="-21600000">
                                      <p:cBhvr>
                                        <p:cTn id="60" dur="2000" fill="hold"/>
                                        <p:tgtEl>
                                          <p:spTgt spid="6"/>
                                        </p:tgtEl>
                                        <p:attrNameLst>
                                          <p:attrName>r</p:attrName>
                                        </p:attrNameLst>
                                      </p:cBhvr>
                                    </p:animRot>
                                  </p:childTnLst>
                                </p:cTn>
                              </p:par>
                              <p:par>
                                <p:cTn id="61" presetID="8" presetClass="emph" presetSubtype="0" autoRev="1" fill="hold" nodeType="withEffect">
                                  <p:stCondLst>
                                    <p:cond delay="0"/>
                                  </p:stCondLst>
                                  <p:childTnLst>
                                    <p:animRot by="-21600000">
                                      <p:cBhvr>
                                        <p:cTn id="62" dur="2000" fill="hold"/>
                                        <p:tgtEl>
                                          <p:spTgt spid="8"/>
                                        </p:tgtEl>
                                        <p:attrNameLst>
                                          <p:attrName>r</p:attrName>
                                        </p:attrNameLst>
                                      </p:cBhvr>
                                    </p:animRot>
                                  </p:childTnLst>
                                </p:cTn>
                              </p:par>
                              <p:par>
                                <p:cTn id="63" presetID="8" presetClass="emph" presetSubtype="0" autoRev="1" fill="hold" nodeType="withEffect">
                                  <p:stCondLst>
                                    <p:cond delay="0"/>
                                  </p:stCondLst>
                                  <p:childTnLst>
                                    <p:animRot by="-21600000">
                                      <p:cBhvr>
                                        <p:cTn id="64" dur="2000" fill="hold"/>
                                        <p:tgtEl>
                                          <p:spTgt spid="10"/>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12"/>
                                        </p:tgtEl>
                                        <p:attrNameLst>
                                          <p:attrName>r</p:attrName>
                                        </p:attrNameLst>
                                      </p:cBhvr>
                                    </p:animRot>
                                  </p:childTnLst>
                                </p:cTn>
                              </p:par>
                            </p:childTnLst>
                          </p:cTn>
                        </p:par>
                        <p:par>
                          <p:cTn id="67" fill="hold">
                            <p:stCondLst>
                              <p:cond delay="4000"/>
                            </p:stCondLst>
                            <p:childTnLst>
                              <p:par>
                                <p:cTn id="68" presetID="2" presetClass="exit" presetSubtype="12" fill="hold" nodeType="afterEffect">
                                  <p:stCondLst>
                                    <p:cond delay="0"/>
                                  </p:stCondLst>
                                  <p:childTnLst>
                                    <p:anim calcmode="lin" valueType="num">
                                      <p:cBhvr additive="base">
                                        <p:cTn id="69" dur="2000"/>
                                        <p:tgtEl>
                                          <p:spTgt spid="3"/>
                                        </p:tgtEl>
                                        <p:attrNameLst>
                                          <p:attrName>ppt_x</p:attrName>
                                        </p:attrNameLst>
                                      </p:cBhvr>
                                      <p:tavLst>
                                        <p:tav tm="0">
                                          <p:val>
                                            <p:strVal val="ppt_x"/>
                                          </p:val>
                                        </p:tav>
                                        <p:tav tm="100000">
                                          <p:val>
                                            <p:strVal val="0-ppt_w/2"/>
                                          </p:val>
                                        </p:tav>
                                      </p:tavLst>
                                    </p:anim>
                                    <p:anim calcmode="lin" valueType="num">
                                      <p:cBhvr additive="base">
                                        <p:cTn id="70" dur="2000"/>
                                        <p:tgtEl>
                                          <p:spTgt spid="3"/>
                                        </p:tgtEl>
                                        <p:attrNameLst>
                                          <p:attrName>ppt_y</p:attrName>
                                        </p:attrNameLst>
                                      </p:cBhvr>
                                      <p:tavLst>
                                        <p:tav tm="0">
                                          <p:val>
                                            <p:strVal val="ppt_y"/>
                                          </p:val>
                                        </p:tav>
                                        <p:tav tm="100000">
                                          <p:val>
                                            <p:strVal val="1+ppt_h/2"/>
                                          </p:val>
                                        </p:tav>
                                      </p:tavLst>
                                    </p:anim>
                                    <p:set>
                                      <p:cBhvr>
                                        <p:cTn id="71" dur="1" fill="hold">
                                          <p:stCondLst>
                                            <p:cond delay="1999"/>
                                          </p:stCondLst>
                                        </p:cTn>
                                        <p:tgtEl>
                                          <p:spTgt spid="3"/>
                                        </p:tgtEl>
                                        <p:attrNameLst>
                                          <p:attrName>style.visibility</p:attrName>
                                        </p:attrNameLst>
                                      </p:cBhvr>
                                      <p:to>
                                        <p:strVal val="hidden"/>
                                      </p:to>
                                    </p:set>
                                  </p:childTnLst>
                                </p:cTn>
                              </p:par>
                              <p:par>
                                <p:cTn id="72" presetID="2" presetClass="exit" presetSubtype="12" fill="hold" nodeType="withEffect">
                                  <p:stCondLst>
                                    <p:cond delay="0"/>
                                  </p:stCondLst>
                                  <p:childTnLst>
                                    <p:anim calcmode="lin" valueType="num">
                                      <p:cBhvr additive="base">
                                        <p:cTn id="73" dur="2000"/>
                                        <p:tgtEl>
                                          <p:spTgt spid="5"/>
                                        </p:tgtEl>
                                        <p:attrNameLst>
                                          <p:attrName>ppt_x</p:attrName>
                                        </p:attrNameLst>
                                      </p:cBhvr>
                                      <p:tavLst>
                                        <p:tav tm="0">
                                          <p:val>
                                            <p:strVal val="ppt_x"/>
                                          </p:val>
                                        </p:tav>
                                        <p:tav tm="100000">
                                          <p:val>
                                            <p:strVal val="0-ppt_w/2"/>
                                          </p:val>
                                        </p:tav>
                                      </p:tavLst>
                                    </p:anim>
                                    <p:anim calcmode="lin" valueType="num">
                                      <p:cBhvr additive="base">
                                        <p:cTn id="74" dur="2000"/>
                                        <p:tgtEl>
                                          <p:spTgt spid="5"/>
                                        </p:tgtEl>
                                        <p:attrNameLst>
                                          <p:attrName>ppt_y</p:attrName>
                                        </p:attrNameLst>
                                      </p:cBhvr>
                                      <p:tavLst>
                                        <p:tav tm="0">
                                          <p:val>
                                            <p:strVal val="ppt_y"/>
                                          </p:val>
                                        </p:tav>
                                        <p:tav tm="100000">
                                          <p:val>
                                            <p:strVal val="1+ppt_h/2"/>
                                          </p:val>
                                        </p:tav>
                                      </p:tavLst>
                                    </p:anim>
                                    <p:set>
                                      <p:cBhvr>
                                        <p:cTn id="75" dur="1" fill="hold">
                                          <p:stCondLst>
                                            <p:cond delay="1999"/>
                                          </p:stCondLst>
                                        </p:cTn>
                                        <p:tgtEl>
                                          <p:spTgt spid="5"/>
                                        </p:tgtEl>
                                        <p:attrNameLst>
                                          <p:attrName>style.visibility</p:attrName>
                                        </p:attrNameLst>
                                      </p:cBhvr>
                                      <p:to>
                                        <p:strVal val="hidden"/>
                                      </p:to>
                                    </p:set>
                                  </p:childTnLst>
                                </p:cTn>
                              </p:par>
                              <p:par>
                                <p:cTn id="76" presetID="2" presetClass="exit" presetSubtype="12" fill="hold" nodeType="withEffect">
                                  <p:stCondLst>
                                    <p:cond delay="0"/>
                                  </p:stCondLst>
                                  <p:childTnLst>
                                    <p:anim calcmode="lin" valueType="num">
                                      <p:cBhvr additive="base">
                                        <p:cTn id="77" dur="2000"/>
                                        <p:tgtEl>
                                          <p:spTgt spid="7"/>
                                        </p:tgtEl>
                                        <p:attrNameLst>
                                          <p:attrName>ppt_x</p:attrName>
                                        </p:attrNameLst>
                                      </p:cBhvr>
                                      <p:tavLst>
                                        <p:tav tm="0">
                                          <p:val>
                                            <p:strVal val="ppt_x"/>
                                          </p:val>
                                        </p:tav>
                                        <p:tav tm="100000">
                                          <p:val>
                                            <p:strVal val="0-ppt_w/2"/>
                                          </p:val>
                                        </p:tav>
                                      </p:tavLst>
                                    </p:anim>
                                    <p:anim calcmode="lin" valueType="num">
                                      <p:cBhvr additive="base">
                                        <p:cTn id="78" dur="2000"/>
                                        <p:tgtEl>
                                          <p:spTgt spid="7"/>
                                        </p:tgtEl>
                                        <p:attrNameLst>
                                          <p:attrName>ppt_y</p:attrName>
                                        </p:attrNameLst>
                                      </p:cBhvr>
                                      <p:tavLst>
                                        <p:tav tm="0">
                                          <p:val>
                                            <p:strVal val="ppt_y"/>
                                          </p:val>
                                        </p:tav>
                                        <p:tav tm="100000">
                                          <p:val>
                                            <p:strVal val="1+ppt_h/2"/>
                                          </p:val>
                                        </p:tav>
                                      </p:tavLst>
                                    </p:anim>
                                    <p:set>
                                      <p:cBhvr>
                                        <p:cTn id="79" dur="1" fill="hold">
                                          <p:stCondLst>
                                            <p:cond delay="1999"/>
                                          </p:stCondLst>
                                        </p:cTn>
                                        <p:tgtEl>
                                          <p:spTgt spid="7"/>
                                        </p:tgtEl>
                                        <p:attrNameLst>
                                          <p:attrName>style.visibility</p:attrName>
                                        </p:attrNameLst>
                                      </p:cBhvr>
                                      <p:to>
                                        <p:strVal val="hidden"/>
                                      </p:to>
                                    </p:set>
                                  </p:childTnLst>
                                </p:cTn>
                              </p:par>
                              <p:par>
                                <p:cTn id="80" presetID="2" presetClass="exit" presetSubtype="12" fill="hold" nodeType="withEffect">
                                  <p:stCondLst>
                                    <p:cond delay="0"/>
                                  </p:stCondLst>
                                  <p:childTnLst>
                                    <p:anim calcmode="lin" valueType="num">
                                      <p:cBhvr additive="base">
                                        <p:cTn id="81" dur="2000"/>
                                        <p:tgtEl>
                                          <p:spTgt spid="9"/>
                                        </p:tgtEl>
                                        <p:attrNameLst>
                                          <p:attrName>ppt_x</p:attrName>
                                        </p:attrNameLst>
                                      </p:cBhvr>
                                      <p:tavLst>
                                        <p:tav tm="0">
                                          <p:val>
                                            <p:strVal val="ppt_x"/>
                                          </p:val>
                                        </p:tav>
                                        <p:tav tm="100000">
                                          <p:val>
                                            <p:strVal val="0-ppt_w/2"/>
                                          </p:val>
                                        </p:tav>
                                      </p:tavLst>
                                    </p:anim>
                                    <p:anim calcmode="lin" valueType="num">
                                      <p:cBhvr additive="base">
                                        <p:cTn id="82" dur="2000"/>
                                        <p:tgtEl>
                                          <p:spTgt spid="9"/>
                                        </p:tgtEl>
                                        <p:attrNameLst>
                                          <p:attrName>ppt_y</p:attrName>
                                        </p:attrNameLst>
                                      </p:cBhvr>
                                      <p:tavLst>
                                        <p:tav tm="0">
                                          <p:val>
                                            <p:strVal val="ppt_y"/>
                                          </p:val>
                                        </p:tav>
                                        <p:tav tm="100000">
                                          <p:val>
                                            <p:strVal val="1+ppt_h/2"/>
                                          </p:val>
                                        </p:tav>
                                      </p:tavLst>
                                    </p:anim>
                                    <p:set>
                                      <p:cBhvr>
                                        <p:cTn id="83" dur="1" fill="hold">
                                          <p:stCondLst>
                                            <p:cond delay="1999"/>
                                          </p:stCondLst>
                                        </p:cTn>
                                        <p:tgtEl>
                                          <p:spTgt spid="9"/>
                                        </p:tgtEl>
                                        <p:attrNameLst>
                                          <p:attrName>style.visibility</p:attrName>
                                        </p:attrNameLst>
                                      </p:cBhvr>
                                      <p:to>
                                        <p:strVal val="hidden"/>
                                      </p:to>
                                    </p:set>
                                  </p:childTnLst>
                                </p:cTn>
                              </p:par>
                              <p:par>
                                <p:cTn id="84" presetID="2" presetClass="exit" presetSubtype="12" fill="hold" nodeType="withEffect">
                                  <p:stCondLst>
                                    <p:cond delay="0"/>
                                  </p:stCondLst>
                                  <p:childTnLst>
                                    <p:anim calcmode="lin" valueType="num">
                                      <p:cBhvr additive="base">
                                        <p:cTn id="85" dur="2000"/>
                                        <p:tgtEl>
                                          <p:spTgt spid="11"/>
                                        </p:tgtEl>
                                        <p:attrNameLst>
                                          <p:attrName>ppt_x</p:attrName>
                                        </p:attrNameLst>
                                      </p:cBhvr>
                                      <p:tavLst>
                                        <p:tav tm="0">
                                          <p:val>
                                            <p:strVal val="ppt_x"/>
                                          </p:val>
                                        </p:tav>
                                        <p:tav tm="100000">
                                          <p:val>
                                            <p:strVal val="0-ppt_w/2"/>
                                          </p:val>
                                        </p:tav>
                                      </p:tavLst>
                                    </p:anim>
                                    <p:anim calcmode="lin" valueType="num">
                                      <p:cBhvr additive="base">
                                        <p:cTn id="86" dur="2000"/>
                                        <p:tgtEl>
                                          <p:spTgt spid="11"/>
                                        </p:tgtEl>
                                        <p:attrNameLst>
                                          <p:attrName>ppt_y</p:attrName>
                                        </p:attrNameLst>
                                      </p:cBhvr>
                                      <p:tavLst>
                                        <p:tav tm="0">
                                          <p:val>
                                            <p:strVal val="ppt_y"/>
                                          </p:val>
                                        </p:tav>
                                        <p:tav tm="100000">
                                          <p:val>
                                            <p:strVal val="1+ppt_h/2"/>
                                          </p:val>
                                        </p:tav>
                                      </p:tavLst>
                                    </p:anim>
                                    <p:set>
                                      <p:cBhvr>
                                        <p:cTn id="87" dur="1" fill="hold">
                                          <p:stCondLst>
                                            <p:cond delay="1999"/>
                                          </p:stCondLst>
                                        </p:cTn>
                                        <p:tgtEl>
                                          <p:spTgt spid="11"/>
                                        </p:tgtEl>
                                        <p:attrNameLst>
                                          <p:attrName>style.visibility</p:attrName>
                                        </p:attrNameLst>
                                      </p:cBhvr>
                                      <p:to>
                                        <p:strVal val="hidden"/>
                                      </p:to>
                                    </p:set>
                                  </p:childTnLst>
                                </p:cTn>
                              </p:par>
                              <p:par>
                                <p:cTn id="88" presetID="2" presetClass="exit" presetSubtype="6" fill="hold" nodeType="withEffect">
                                  <p:stCondLst>
                                    <p:cond delay="0"/>
                                  </p:stCondLst>
                                  <p:childTnLst>
                                    <p:anim calcmode="lin" valueType="num">
                                      <p:cBhvr additive="base">
                                        <p:cTn id="89" dur="2000"/>
                                        <p:tgtEl>
                                          <p:spTgt spid="4"/>
                                        </p:tgtEl>
                                        <p:attrNameLst>
                                          <p:attrName>ppt_x</p:attrName>
                                        </p:attrNameLst>
                                      </p:cBhvr>
                                      <p:tavLst>
                                        <p:tav tm="0">
                                          <p:val>
                                            <p:strVal val="ppt_x"/>
                                          </p:val>
                                        </p:tav>
                                        <p:tav tm="100000">
                                          <p:val>
                                            <p:strVal val="1+ppt_w/2"/>
                                          </p:val>
                                        </p:tav>
                                      </p:tavLst>
                                    </p:anim>
                                    <p:anim calcmode="lin" valueType="num">
                                      <p:cBhvr additive="base">
                                        <p:cTn id="90" dur="2000"/>
                                        <p:tgtEl>
                                          <p:spTgt spid="4"/>
                                        </p:tgtEl>
                                        <p:attrNameLst>
                                          <p:attrName>ppt_y</p:attrName>
                                        </p:attrNameLst>
                                      </p:cBhvr>
                                      <p:tavLst>
                                        <p:tav tm="0">
                                          <p:val>
                                            <p:strVal val="ppt_y"/>
                                          </p:val>
                                        </p:tav>
                                        <p:tav tm="100000">
                                          <p:val>
                                            <p:strVal val="1+ppt_h/2"/>
                                          </p:val>
                                        </p:tav>
                                      </p:tavLst>
                                    </p:anim>
                                    <p:set>
                                      <p:cBhvr>
                                        <p:cTn id="91" dur="1" fill="hold">
                                          <p:stCondLst>
                                            <p:cond delay="1999"/>
                                          </p:stCondLst>
                                        </p:cTn>
                                        <p:tgtEl>
                                          <p:spTgt spid="4"/>
                                        </p:tgtEl>
                                        <p:attrNameLst>
                                          <p:attrName>style.visibility</p:attrName>
                                        </p:attrNameLst>
                                      </p:cBhvr>
                                      <p:to>
                                        <p:strVal val="hidden"/>
                                      </p:to>
                                    </p:set>
                                  </p:childTnLst>
                                </p:cTn>
                              </p:par>
                              <p:par>
                                <p:cTn id="92" presetID="2" presetClass="exit" presetSubtype="6" fill="hold" nodeType="withEffect">
                                  <p:stCondLst>
                                    <p:cond delay="0"/>
                                  </p:stCondLst>
                                  <p:childTnLst>
                                    <p:anim calcmode="lin" valueType="num">
                                      <p:cBhvr additive="base">
                                        <p:cTn id="93" dur="2000"/>
                                        <p:tgtEl>
                                          <p:spTgt spid="6"/>
                                        </p:tgtEl>
                                        <p:attrNameLst>
                                          <p:attrName>ppt_x</p:attrName>
                                        </p:attrNameLst>
                                      </p:cBhvr>
                                      <p:tavLst>
                                        <p:tav tm="0">
                                          <p:val>
                                            <p:strVal val="ppt_x"/>
                                          </p:val>
                                        </p:tav>
                                        <p:tav tm="100000">
                                          <p:val>
                                            <p:strVal val="1+ppt_w/2"/>
                                          </p:val>
                                        </p:tav>
                                      </p:tavLst>
                                    </p:anim>
                                    <p:anim calcmode="lin" valueType="num">
                                      <p:cBhvr additive="base">
                                        <p:cTn id="94" dur="2000"/>
                                        <p:tgtEl>
                                          <p:spTgt spid="6"/>
                                        </p:tgtEl>
                                        <p:attrNameLst>
                                          <p:attrName>ppt_y</p:attrName>
                                        </p:attrNameLst>
                                      </p:cBhvr>
                                      <p:tavLst>
                                        <p:tav tm="0">
                                          <p:val>
                                            <p:strVal val="ppt_y"/>
                                          </p:val>
                                        </p:tav>
                                        <p:tav tm="100000">
                                          <p:val>
                                            <p:strVal val="1+ppt_h/2"/>
                                          </p:val>
                                        </p:tav>
                                      </p:tavLst>
                                    </p:anim>
                                    <p:set>
                                      <p:cBhvr>
                                        <p:cTn id="95" dur="1" fill="hold">
                                          <p:stCondLst>
                                            <p:cond delay="1999"/>
                                          </p:stCondLst>
                                        </p:cTn>
                                        <p:tgtEl>
                                          <p:spTgt spid="6"/>
                                        </p:tgtEl>
                                        <p:attrNameLst>
                                          <p:attrName>style.visibility</p:attrName>
                                        </p:attrNameLst>
                                      </p:cBhvr>
                                      <p:to>
                                        <p:strVal val="hidden"/>
                                      </p:to>
                                    </p:set>
                                  </p:childTnLst>
                                </p:cTn>
                              </p:par>
                              <p:par>
                                <p:cTn id="96" presetID="2" presetClass="exit" presetSubtype="6" fill="hold" nodeType="withEffect">
                                  <p:stCondLst>
                                    <p:cond delay="0"/>
                                  </p:stCondLst>
                                  <p:childTnLst>
                                    <p:anim calcmode="lin" valueType="num">
                                      <p:cBhvr additive="base">
                                        <p:cTn id="97" dur="2000"/>
                                        <p:tgtEl>
                                          <p:spTgt spid="8"/>
                                        </p:tgtEl>
                                        <p:attrNameLst>
                                          <p:attrName>ppt_x</p:attrName>
                                        </p:attrNameLst>
                                      </p:cBhvr>
                                      <p:tavLst>
                                        <p:tav tm="0">
                                          <p:val>
                                            <p:strVal val="ppt_x"/>
                                          </p:val>
                                        </p:tav>
                                        <p:tav tm="100000">
                                          <p:val>
                                            <p:strVal val="1+ppt_w/2"/>
                                          </p:val>
                                        </p:tav>
                                      </p:tavLst>
                                    </p:anim>
                                    <p:anim calcmode="lin" valueType="num">
                                      <p:cBhvr additive="base">
                                        <p:cTn id="98" dur="2000"/>
                                        <p:tgtEl>
                                          <p:spTgt spid="8"/>
                                        </p:tgtEl>
                                        <p:attrNameLst>
                                          <p:attrName>ppt_y</p:attrName>
                                        </p:attrNameLst>
                                      </p:cBhvr>
                                      <p:tavLst>
                                        <p:tav tm="0">
                                          <p:val>
                                            <p:strVal val="ppt_y"/>
                                          </p:val>
                                        </p:tav>
                                        <p:tav tm="100000">
                                          <p:val>
                                            <p:strVal val="1+ppt_h/2"/>
                                          </p:val>
                                        </p:tav>
                                      </p:tavLst>
                                    </p:anim>
                                    <p:set>
                                      <p:cBhvr>
                                        <p:cTn id="99" dur="1" fill="hold">
                                          <p:stCondLst>
                                            <p:cond delay="1999"/>
                                          </p:stCondLst>
                                        </p:cTn>
                                        <p:tgtEl>
                                          <p:spTgt spid="8"/>
                                        </p:tgtEl>
                                        <p:attrNameLst>
                                          <p:attrName>style.visibility</p:attrName>
                                        </p:attrNameLst>
                                      </p:cBhvr>
                                      <p:to>
                                        <p:strVal val="hidden"/>
                                      </p:to>
                                    </p:set>
                                  </p:childTnLst>
                                </p:cTn>
                              </p:par>
                              <p:par>
                                <p:cTn id="100" presetID="2" presetClass="exit" presetSubtype="6" fill="hold" nodeType="withEffect">
                                  <p:stCondLst>
                                    <p:cond delay="0"/>
                                  </p:stCondLst>
                                  <p:childTnLst>
                                    <p:anim calcmode="lin" valueType="num">
                                      <p:cBhvr additive="base">
                                        <p:cTn id="101" dur="2000"/>
                                        <p:tgtEl>
                                          <p:spTgt spid="10"/>
                                        </p:tgtEl>
                                        <p:attrNameLst>
                                          <p:attrName>ppt_x</p:attrName>
                                        </p:attrNameLst>
                                      </p:cBhvr>
                                      <p:tavLst>
                                        <p:tav tm="0">
                                          <p:val>
                                            <p:strVal val="ppt_x"/>
                                          </p:val>
                                        </p:tav>
                                        <p:tav tm="100000">
                                          <p:val>
                                            <p:strVal val="1+ppt_w/2"/>
                                          </p:val>
                                        </p:tav>
                                      </p:tavLst>
                                    </p:anim>
                                    <p:anim calcmode="lin" valueType="num">
                                      <p:cBhvr additive="base">
                                        <p:cTn id="102" dur="2000"/>
                                        <p:tgtEl>
                                          <p:spTgt spid="10"/>
                                        </p:tgtEl>
                                        <p:attrNameLst>
                                          <p:attrName>ppt_y</p:attrName>
                                        </p:attrNameLst>
                                      </p:cBhvr>
                                      <p:tavLst>
                                        <p:tav tm="0">
                                          <p:val>
                                            <p:strVal val="ppt_y"/>
                                          </p:val>
                                        </p:tav>
                                        <p:tav tm="100000">
                                          <p:val>
                                            <p:strVal val="1+ppt_h/2"/>
                                          </p:val>
                                        </p:tav>
                                      </p:tavLst>
                                    </p:anim>
                                    <p:set>
                                      <p:cBhvr>
                                        <p:cTn id="103" dur="1" fill="hold">
                                          <p:stCondLst>
                                            <p:cond delay="1999"/>
                                          </p:stCondLst>
                                        </p:cTn>
                                        <p:tgtEl>
                                          <p:spTgt spid="10"/>
                                        </p:tgtEl>
                                        <p:attrNameLst>
                                          <p:attrName>style.visibility</p:attrName>
                                        </p:attrNameLst>
                                      </p:cBhvr>
                                      <p:to>
                                        <p:strVal val="hidden"/>
                                      </p:to>
                                    </p:set>
                                  </p:childTnLst>
                                </p:cTn>
                              </p:par>
                              <p:par>
                                <p:cTn id="104" presetID="2" presetClass="exit" presetSubtype="6" fill="hold" nodeType="withEffect">
                                  <p:stCondLst>
                                    <p:cond delay="0"/>
                                  </p:stCondLst>
                                  <p:childTnLst>
                                    <p:anim calcmode="lin" valueType="num">
                                      <p:cBhvr additive="base">
                                        <p:cTn id="105" dur="2000"/>
                                        <p:tgtEl>
                                          <p:spTgt spid="12"/>
                                        </p:tgtEl>
                                        <p:attrNameLst>
                                          <p:attrName>ppt_x</p:attrName>
                                        </p:attrNameLst>
                                      </p:cBhvr>
                                      <p:tavLst>
                                        <p:tav tm="0">
                                          <p:val>
                                            <p:strVal val="ppt_x"/>
                                          </p:val>
                                        </p:tav>
                                        <p:tav tm="100000">
                                          <p:val>
                                            <p:strVal val="1+ppt_w/2"/>
                                          </p:val>
                                        </p:tav>
                                      </p:tavLst>
                                    </p:anim>
                                    <p:anim calcmode="lin" valueType="num">
                                      <p:cBhvr additive="base">
                                        <p:cTn id="106" dur="2000"/>
                                        <p:tgtEl>
                                          <p:spTgt spid="12"/>
                                        </p:tgtEl>
                                        <p:attrNameLst>
                                          <p:attrName>ppt_y</p:attrName>
                                        </p:attrNameLst>
                                      </p:cBhvr>
                                      <p:tavLst>
                                        <p:tav tm="0">
                                          <p:val>
                                            <p:strVal val="ppt_y"/>
                                          </p:val>
                                        </p:tav>
                                        <p:tav tm="100000">
                                          <p:val>
                                            <p:strVal val="1+ppt_h/2"/>
                                          </p:val>
                                        </p:tav>
                                      </p:tavLst>
                                    </p:anim>
                                    <p:set>
                                      <p:cBhvr>
                                        <p:cTn id="107" dur="1" fill="hold">
                                          <p:stCondLst>
                                            <p:cond delay="1999"/>
                                          </p:stCondLst>
                                        </p:cTn>
                                        <p:tgtEl>
                                          <p:spTgt spid="12"/>
                                        </p:tgtEl>
                                        <p:attrNameLst>
                                          <p:attrName>style.visibility</p:attrName>
                                        </p:attrNameLst>
                                      </p:cBhvr>
                                      <p:to>
                                        <p:strVal val="hidden"/>
                                      </p:to>
                                    </p:set>
                                  </p:childTnLst>
                                </p:cTn>
                              </p:par>
                              <p:par>
                                <p:cTn id="108" presetID="8" presetClass="emph" presetSubtype="0" autoRev="1" fill="hold" nodeType="withEffect">
                                  <p:stCondLst>
                                    <p:cond delay="0"/>
                                  </p:stCondLst>
                                  <p:childTnLst>
                                    <p:animRot by="21600000">
                                      <p:cBhvr>
                                        <p:cTn id="109" dur="2000" fill="hold"/>
                                        <p:tgtEl>
                                          <p:spTgt spid="3"/>
                                        </p:tgtEl>
                                        <p:attrNameLst>
                                          <p:attrName>r</p:attrName>
                                        </p:attrNameLst>
                                      </p:cBhvr>
                                    </p:animRot>
                                  </p:childTnLst>
                                </p:cTn>
                              </p:par>
                              <p:par>
                                <p:cTn id="110" presetID="8" presetClass="emph" presetSubtype="0" autoRev="1" fill="hold" nodeType="withEffect">
                                  <p:stCondLst>
                                    <p:cond delay="0"/>
                                  </p:stCondLst>
                                  <p:childTnLst>
                                    <p:animRot by="21600000">
                                      <p:cBhvr>
                                        <p:cTn id="111" dur="2000" fill="hold"/>
                                        <p:tgtEl>
                                          <p:spTgt spid="5"/>
                                        </p:tgtEl>
                                        <p:attrNameLst>
                                          <p:attrName>r</p:attrName>
                                        </p:attrNameLst>
                                      </p:cBhvr>
                                    </p:animRot>
                                  </p:childTnLst>
                                </p:cTn>
                              </p:par>
                              <p:par>
                                <p:cTn id="112" presetID="8" presetClass="emph" presetSubtype="0" autoRev="1" fill="hold" nodeType="withEffect">
                                  <p:stCondLst>
                                    <p:cond delay="0"/>
                                  </p:stCondLst>
                                  <p:childTnLst>
                                    <p:animRot by="21600000">
                                      <p:cBhvr>
                                        <p:cTn id="113" dur="2000" fill="hold"/>
                                        <p:tgtEl>
                                          <p:spTgt spid="7"/>
                                        </p:tgtEl>
                                        <p:attrNameLst>
                                          <p:attrName>r</p:attrName>
                                        </p:attrNameLst>
                                      </p:cBhvr>
                                    </p:animRot>
                                  </p:childTnLst>
                                </p:cTn>
                              </p:par>
                              <p:par>
                                <p:cTn id="114" presetID="8" presetClass="emph" presetSubtype="0" autoRev="1" fill="hold" nodeType="withEffect">
                                  <p:stCondLst>
                                    <p:cond delay="0"/>
                                  </p:stCondLst>
                                  <p:childTnLst>
                                    <p:animRot by="21600000">
                                      <p:cBhvr>
                                        <p:cTn id="115" dur="2000" fill="hold"/>
                                        <p:tgtEl>
                                          <p:spTgt spid="9"/>
                                        </p:tgtEl>
                                        <p:attrNameLst>
                                          <p:attrName>r</p:attrName>
                                        </p:attrNameLst>
                                      </p:cBhvr>
                                    </p:animRot>
                                  </p:childTnLst>
                                </p:cTn>
                              </p:par>
                              <p:par>
                                <p:cTn id="116" presetID="8" presetClass="emph" presetSubtype="0" autoRev="1" fill="hold" nodeType="withEffect">
                                  <p:stCondLst>
                                    <p:cond delay="0"/>
                                  </p:stCondLst>
                                  <p:childTnLst>
                                    <p:animRot by="21600000">
                                      <p:cBhvr>
                                        <p:cTn id="117" dur="2000" fill="hold"/>
                                        <p:tgtEl>
                                          <p:spTgt spid="11"/>
                                        </p:tgtEl>
                                        <p:attrNameLst>
                                          <p:attrName>r</p:attrName>
                                        </p:attrNameLst>
                                      </p:cBhvr>
                                    </p:animRot>
                                  </p:childTnLst>
                                </p:cTn>
                              </p:par>
                              <p:par>
                                <p:cTn id="118" presetID="8" presetClass="emph" presetSubtype="0" autoRev="1" fill="hold" nodeType="withEffect">
                                  <p:stCondLst>
                                    <p:cond delay="0"/>
                                  </p:stCondLst>
                                  <p:childTnLst>
                                    <p:animRot by="-21600000">
                                      <p:cBhvr>
                                        <p:cTn id="119" dur="2000" fill="hold"/>
                                        <p:tgtEl>
                                          <p:spTgt spid="4"/>
                                        </p:tgtEl>
                                        <p:attrNameLst>
                                          <p:attrName>r</p:attrName>
                                        </p:attrNameLst>
                                      </p:cBhvr>
                                    </p:animRot>
                                  </p:childTnLst>
                                </p:cTn>
                              </p:par>
                              <p:par>
                                <p:cTn id="120" presetID="8" presetClass="emph" presetSubtype="0" autoRev="1" fill="hold" nodeType="withEffect">
                                  <p:stCondLst>
                                    <p:cond delay="0"/>
                                  </p:stCondLst>
                                  <p:childTnLst>
                                    <p:animRot by="-21600000">
                                      <p:cBhvr>
                                        <p:cTn id="121" dur="2000" fill="hold"/>
                                        <p:tgtEl>
                                          <p:spTgt spid="6"/>
                                        </p:tgtEl>
                                        <p:attrNameLst>
                                          <p:attrName>r</p:attrName>
                                        </p:attrNameLst>
                                      </p:cBhvr>
                                    </p:animRot>
                                  </p:childTnLst>
                                </p:cTn>
                              </p:par>
                              <p:par>
                                <p:cTn id="122" presetID="8" presetClass="emph" presetSubtype="0" autoRev="1" fill="hold" nodeType="withEffect">
                                  <p:stCondLst>
                                    <p:cond delay="0"/>
                                  </p:stCondLst>
                                  <p:childTnLst>
                                    <p:animRot by="-21600000">
                                      <p:cBhvr>
                                        <p:cTn id="123" dur="2000" fill="hold"/>
                                        <p:tgtEl>
                                          <p:spTgt spid="8"/>
                                        </p:tgtEl>
                                        <p:attrNameLst>
                                          <p:attrName>r</p:attrName>
                                        </p:attrNameLst>
                                      </p:cBhvr>
                                    </p:animRot>
                                  </p:childTnLst>
                                </p:cTn>
                              </p:par>
                              <p:par>
                                <p:cTn id="124" presetID="8" presetClass="emph" presetSubtype="0" autoRev="1" fill="hold" nodeType="withEffect">
                                  <p:stCondLst>
                                    <p:cond delay="0"/>
                                  </p:stCondLst>
                                  <p:childTnLst>
                                    <p:animRot by="-21600000">
                                      <p:cBhvr>
                                        <p:cTn id="125" dur="2000" fill="hold"/>
                                        <p:tgtEl>
                                          <p:spTgt spid="10"/>
                                        </p:tgtEl>
                                        <p:attrNameLst>
                                          <p:attrName>r</p:attrName>
                                        </p:attrNameLst>
                                      </p:cBhvr>
                                    </p:animRot>
                                  </p:childTnLst>
                                </p:cTn>
                              </p:par>
                              <p:par>
                                <p:cTn id="126" presetID="8" presetClass="emph" presetSubtype="0" autoRev="1" fill="hold" nodeType="withEffect">
                                  <p:stCondLst>
                                    <p:cond delay="0"/>
                                  </p:stCondLst>
                                  <p:childTnLst>
                                    <p:animRot by="-21600000">
                                      <p:cBhvr>
                                        <p:cTn id="127" dur="2000" fill="hold"/>
                                        <p:tgtEl>
                                          <p:spTgt spid="12"/>
                                        </p:tgtEl>
                                        <p:attrNameLst>
                                          <p:attrName>r</p:attrName>
                                        </p:attrNameLst>
                                      </p:cBhvr>
                                    </p:animRot>
                                  </p:childTnLst>
                                </p:cTn>
                              </p:par>
                              <p:par>
                                <p:cTn id="128" presetID="17" presetClass="entr" presetSubtype="1" fill="hold" nodeType="withEffect">
                                  <p:stCondLst>
                                    <p:cond delay="0"/>
                                  </p:stCondLst>
                                  <p:childTnLst>
                                    <p:set>
                                      <p:cBhvr>
                                        <p:cTn id="129" dur="1" fill="hold">
                                          <p:stCondLst>
                                            <p:cond delay="0"/>
                                          </p:stCondLst>
                                        </p:cTn>
                                        <p:tgtEl>
                                          <p:spTgt spid="2"/>
                                        </p:tgtEl>
                                        <p:attrNameLst>
                                          <p:attrName>style.visibility</p:attrName>
                                        </p:attrNameLst>
                                      </p:cBhvr>
                                      <p:to>
                                        <p:strVal val="visible"/>
                                      </p:to>
                                    </p:set>
                                    <p:anim calcmode="lin" valueType="num">
                                      <p:cBhvr>
                                        <p:cTn id="130" dur="2000" fill="hold"/>
                                        <p:tgtEl>
                                          <p:spTgt spid="2"/>
                                        </p:tgtEl>
                                        <p:attrNameLst>
                                          <p:attrName>ppt_x</p:attrName>
                                        </p:attrNameLst>
                                      </p:cBhvr>
                                      <p:tavLst>
                                        <p:tav tm="0">
                                          <p:val>
                                            <p:strVal val="#ppt_x"/>
                                          </p:val>
                                        </p:tav>
                                        <p:tav tm="100000">
                                          <p:val>
                                            <p:strVal val="#ppt_x"/>
                                          </p:val>
                                        </p:tav>
                                      </p:tavLst>
                                    </p:anim>
                                    <p:anim calcmode="lin" valueType="num">
                                      <p:cBhvr>
                                        <p:cTn id="131" dur="2000" fill="hold"/>
                                        <p:tgtEl>
                                          <p:spTgt spid="2"/>
                                        </p:tgtEl>
                                        <p:attrNameLst>
                                          <p:attrName>ppt_y</p:attrName>
                                        </p:attrNameLst>
                                      </p:cBhvr>
                                      <p:tavLst>
                                        <p:tav tm="0">
                                          <p:val>
                                            <p:strVal val="#ppt_y-#ppt_h/2"/>
                                          </p:val>
                                        </p:tav>
                                        <p:tav tm="100000">
                                          <p:val>
                                            <p:strVal val="#ppt_y"/>
                                          </p:val>
                                        </p:tav>
                                      </p:tavLst>
                                    </p:anim>
                                    <p:anim calcmode="lin" valueType="num">
                                      <p:cBhvr>
                                        <p:cTn id="132" dur="2000" fill="hold"/>
                                        <p:tgtEl>
                                          <p:spTgt spid="2"/>
                                        </p:tgtEl>
                                        <p:attrNameLst>
                                          <p:attrName>ppt_w</p:attrName>
                                        </p:attrNameLst>
                                      </p:cBhvr>
                                      <p:tavLst>
                                        <p:tav tm="0">
                                          <p:val>
                                            <p:strVal val="#ppt_w"/>
                                          </p:val>
                                        </p:tav>
                                        <p:tav tm="100000">
                                          <p:val>
                                            <p:strVal val="#ppt_w"/>
                                          </p:val>
                                        </p:tav>
                                      </p:tavLst>
                                    </p:anim>
                                    <p:anim calcmode="lin" valueType="num">
                                      <p:cBhvr>
                                        <p:cTn id="133" dur="2000" fill="hold"/>
                                        <p:tgtEl>
                                          <p:spTgt spid="2"/>
                                        </p:tgtEl>
                                        <p:attrNameLst>
                                          <p:attrName>ppt_h</p:attrName>
                                        </p:attrNameLst>
                                      </p:cBhvr>
                                      <p:tavLst>
                                        <p:tav tm="0">
                                          <p:val>
                                            <p:fltVal val="0"/>
                                          </p:val>
                                        </p:tav>
                                        <p:tav tm="100000">
                                          <p:val>
                                            <p:strVal val="#ppt_h"/>
                                          </p:val>
                                        </p:tav>
                                      </p:tavLst>
                                    </p:anim>
                                  </p:childTnLst>
                                </p:cTn>
                              </p:par>
                              <p:par>
                                <p:cTn id="134" presetID="16" presetClass="entr" presetSubtype="37" fill="hold" nodeType="withEffect">
                                  <p:stCondLst>
                                    <p:cond delay="0"/>
                                  </p:stCondLst>
                                  <p:childTnLst>
                                    <p:set>
                                      <p:cBhvr>
                                        <p:cTn id="135" dur="1" fill="hold">
                                          <p:stCondLst>
                                            <p:cond delay="0"/>
                                          </p:stCondLst>
                                        </p:cTn>
                                        <p:tgtEl>
                                          <p:spTgt spid="2"/>
                                        </p:tgtEl>
                                        <p:attrNameLst>
                                          <p:attrName>style.visibility</p:attrName>
                                        </p:attrNameLst>
                                      </p:cBhvr>
                                      <p:to>
                                        <p:strVal val="visible"/>
                                      </p:to>
                                    </p:set>
                                    <p:animEffect transition="in" filter="barn(outVertical)">
                                      <p:cBhvr>
                                        <p:cTn id="13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291705"/>
            </a:gs>
            <a:gs pos="30000">
              <a:srgbClr val="D49E6C"/>
            </a:gs>
            <a:gs pos="70000">
              <a:srgbClr val="A65528"/>
            </a:gs>
            <a:gs pos="100000">
              <a:srgbClr val="663012"/>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tapeta40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Concentricos color.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a:off x="4071934" y="2143122"/>
            <a:ext cx="1000114" cy="1000114"/>
          </a:xfrm>
          <a:prstGeom prst="rect">
            <a:avLst/>
          </a:prstGeom>
        </p:spPr>
      </p:pic>
      <p:pic>
        <p:nvPicPr>
          <p:cNvPr id="4" name="3 Imagen" descr="Concentricos color.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rot="18955309">
            <a:off x="3993221" y="1135716"/>
            <a:ext cx="1000114" cy="1000114"/>
          </a:xfrm>
          <a:prstGeom prst="rect">
            <a:avLst/>
          </a:prstGeom>
        </p:spPr>
      </p:pic>
      <p:pic>
        <p:nvPicPr>
          <p:cNvPr id="5" name="4 Imagen" descr="Concentricos color.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rot="1608802">
            <a:off x="5029555" y="2243487"/>
            <a:ext cx="1000114" cy="1000114"/>
          </a:xfrm>
          <a:prstGeom prst="rect">
            <a:avLst/>
          </a:prstGeom>
        </p:spPr>
      </p:pic>
      <p:pic>
        <p:nvPicPr>
          <p:cNvPr id="6" name="5 Imagen" descr="Concentricos color.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a:off x="4786314" y="1428742"/>
            <a:ext cx="1000114" cy="1000114"/>
          </a:xfrm>
          <a:prstGeom prst="rect">
            <a:avLst/>
          </a:prstGeom>
        </p:spPr>
      </p:pic>
      <p:pic>
        <p:nvPicPr>
          <p:cNvPr id="7" name="6 Imagen" descr="Concentricos color.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rot="8380721">
            <a:off x="3633767" y="2990838"/>
            <a:ext cx="1000114" cy="1000114"/>
          </a:xfrm>
          <a:prstGeom prst="rect">
            <a:avLst/>
          </a:prstGeom>
        </p:spPr>
      </p:pic>
      <p:pic>
        <p:nvPicPr>
          <p:cNvPr id="8" name="7 Imagen" descr="Concentricos color.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rot="5400000">
            <a:off x="4572000" y="3000378"/>
            <a:ext cx="1000114" cy="1000114"/>
          </a:xfrm>
          <a:prstGeom prst="rect">
            <a:avLst/>
          </a:prstGeom>
        </p:spPr>
      </p:pic>
      <p:pic>
        <p:nvPicPr>
          <p:cNvPr id="9" name="8 Imagen" descr="Concentricos color.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rot="12498078">
            <a:off x="3106234" y="2320430"/>
            <a:ext cx="1000114" cy="1000114"/>
          </a:xfrm>
          <a:prstGeom prst="rect">
            <a:avLst/>
          </a:prstGeom>
        </p:spPr>
      </p:pic>
      <p:pic>
        <p:nvPicPr>
          <p:cNvPr id="10" name="9 Imagen" descr="Concentricos color.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rot="14404479">
            <a:off x="3254597" y="1611536"/>
            <a:ext cx="1000114" cy="1000114"/>
          </a:xfrm>
          <a:prstGeom prst="rect">
            <a:avLst/>
          </a:prstGeom>
        </p:spPr>
      </p:pic>
      <p:sp>
        <p:nvSpPr>
          <p:cNvPr id="11" name="10 Rectángulo"/>
          <p:cNvSpPr/>
          <p:nvPr/>
        </p:nvSpPr>
        <p:spPr>
          <a:xfrm>
            <a:off x="-642974" y="-500084"/>
            <a:ext cx="10215634" cy="6072230"/>
          </a:xfrm>
          <a:prstGeom prst="rect">
            <a:avLst/>
          </a:prstGeom>
          <a:gradFill flip="none" rotWithShape="1">
            <a:gsLst>
              <a:gs pos="47000">
                <a:srgbClr val="FFF200"/>
              </a:gs>
              <a:gs pos="45000">
                <a:srgbClr val="FF7A00"/>
              </a:gs>
              <a:gs pos="70000">
                <a:srgbClr val="FF0300"/>
              </a:gs>
              <a:gs pos="100000">
                <a:srgbClr val="4D0808"/>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2000" fill="hold"/>
                                        <p:tgtEl>
                                          <p:spTgt spid="3"/>
                                        </p:tgtEl>
                                        <p:attrNameLst>
                                          <p:attrName>ppt_w</p:attrName>
                                        </p:attrNameLst>
                                      </p:cBhvr>
                                      <p:tavLst>
                                        <p:tav tm="0">
                                          <p:val>
                                            <p:fltVal val="0"/>
                                          </p:val>
                                        </p:tav>
                                        <p:tav tm="100000">
                                          <p:val>
                                            <p:strVal val="#ppt_w"/>
                                          </p:val>
                                        </p:tav>
                                      </p:tavLst>
                                    </p:anim>
                                    <p:anim calcmode="lin" valueType="num">
                                      <p:cBhvr>
                                        <p:cTn id="10" dur="2000" fill="hold"/>
                                        <p:tgtEl>
                                          <p:spTgt spid="3"/>
                                        </p:tgtEl>
                                        <p:attrNameLst>
                                          <p:attrName>ppt_h</p:attrName>
                                        </p:attrNameLst>
                                      </p:cBhvr>
                                      <p:tavLst>
                                        <p:tav tm="0">
                                          <p:val>
                                            <p:fltVal val="0"/>
                                          </p:val>
                                        </p:tav>
                                        <p:tav tm="100000">
                                          <p:val>
                                            <p:strVal val="#ppt_h"/>
                                          </p:val>
                                        </p:tav>
                                      </p:tavLst>
                                    </p:anim>
                                    <p:anim calcmode="lin" valueType="num">
                                      <p:cBhvr>
                                        <p:cTn id="11" dur="2000" fill="hold"/>
                                        <p:tgtEl>
                                          <p:spTgt spid="3"/>
                                        </p:tgtEl>
                                        <p:attrNameLst>
                                          <p:attrName>ppt_x</p:attrName>
                                        </p:attrNameLst>
                                      </p:cBhvr>
                                      <p:tavLst>
                                        <p:tav tm="0">
                                          <p:val>
                                            <p:fltVal val="0.5"/>
                                          </p:val>
                                        </p:tav>
                                        <p:tav tm="100000">
                                          <p:val>
                                            <p:strVal val="#ppt_x"/>
                                          </p:val>
                                        </p:tav>
                                      </p:tavLst>
                                    </p:anim>
                                    <p:anim calcmode="lin" valueType="num">
                                      <p:cBhvr>
                                        <p:cTn id="12" dur="2000" fill="hold"/>
                                        <p:tgtEl>
                                          <p:spTgt spid="3"/>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2000" fill="hold"/>
                                        <p:tgtEl>
                                          <p:spTgt spid="4"/>
                                        </p:tgtEl>
                                        <p:attrNameLst>
                                          <p:attrName>ppt_w</p:attrName>
                                        </p:attrNameLst>
                                      </p:cBhvr>
                                      <p:tavLst>
                                        <p:tav tm="0">
                                          <p:val>
                                            <p:fltVal val="0"/>
                                          </p:val>
                                        </p:tav>
                                        <p:tav tm="100000">
                                          <p:val>
                                            <p:strVal val="#ppt_w"/>
                                          </p:val>
                                        </p:tav>
                                      </p:tavLst>
                                    </p:anim>
                                    <p:anim calcmode="lin" valueType="num">
                                      <p:cBhvr>
                                        <p:cTn id="16" dur="2000" fill="hold"/>
                                        <p:tgtEl>
                                          <p:spTgt spid="4"/>
                                        </p:tgtEl>
                                        <p:attrNameLst>
                                          <p:attrName>ppt_h</p:attrName>
                                        </p:attrNameLst>
                                      </p:cBhvr>
                                      <p:tavLst>
                                        <p:tav tm="0">
                                          <p:val>
                                            <p:fltVal val="0"/>
                                          </p:val>
                                        </p:tav>
                                        <p:tav tm="100000">
                                          <p:val>
                                            <p:strVal val="#ppt_h"/>
                                          </p:val>
                                        </p:tav>
                                      </p:tavLst>
                                    </p:anim>
                                    <p:anim calcmode="lin" valueType="num">
                                      <p:cBhvr>
                                        <p:cTn id="17" dur="2000" fill="hold"/>
                                        <p:tgtEl>
                                          <p:spTgt spid="4"/>
                                        </p:tgtEl>
                                        <p:attrNameLst>
                                          <p:attrName>ppt_x</p:attrName>
                                        </p:attrNameLst>
                                      </p:cBhvr>
                                      <p:tavLst>
                                        <p:tav tm="0">
                                          <p:val>
                                            <p:fltVal val="0.5"/>
                                          </p:val>
                                        </p:tav>
                                        <p:tav tm="100000">
                                          <p:val>
                                            <p:strVal val="#ppt_x"/>
                                          </p:val>
                                        </p:tav>
                                      </p:tavLst>
                                    </p:anim>
                                    <p:anim calcmode="lin" valueType="num">
                                      <p:cBhvr>
                                        <p:cTn id="18" dur="2000" fill="hold"/>
                                        <p:tgtEl>
                                          <p:spTgt spid="4"/>
                                        </p:tgtEl>
                                        <p:attrNameLst>
                                          <p:attrName>ppt_y</p:attrName>
                                        </p:attrNameLst>
                                      </p:cBhvr>
                                      <p:tavLst>
                                        <p:tav tm="0">
                                          <p:val>
                                            <p:fltVal val="0.5"/>
                                          </p:val>
                                        </p:tav>
                                        <p:tav tm="100000">
                                          <p:val>
                                            <p:strVal val="#ppt_y"/>
                                          </p:val>
                                        </p:tav>
                                      </p:tavLst>
                                    </p:anim>
                                  </p:childTnLst>
                                </p:cTn>
                              </p:par>
                              <p:par>
                                <p:cTn id="19" presetID="23" presetClass="entr" presetSubtype="528"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2000" fill="hold"/>
                                        <p:tgtEl>
                                          <p:spTgt spid="5"/>
                                        </p:tgtEl>
                                        <p:attrNameLst>
                                          <p:attrName>ppt_w</p:attrName>
                                        </p:attrNameLst>
                                      </p:cBhvr>
                                      <p:tavLst>
                                        <p:tav tm="0">
                                          <p:val>
                                            <p:fltVal val="0"/>
                                          </p:val>
                                        </p:tav>
                                        <p:tav tm="100000">
                                          <p:val>
                                            <p:strVal val="#ppt_w"/>
                                          </p:val>
                                        </p:tav>
                                      </p:tavLst>
                                    </p:anim>
                                    <p:anim calcmode="lin" valueType="num">
                                      <p:cBhvr>
                                        <p:cTn id="22" dur="2000" fill="hold"/>
                                        <p:tgtEl>
                                          <p:spTgt spid="5"/>
                                        </p:tgtEl>
                                        <p:attrNameLst>
                                          <p:attrName>ppt_h</p:attrName>
                                        </p:attrNameLst>
                                      </p:cBhvr>
                                      <p:tavLst>
                                        <p:tav tm="0">
                                          <p:val>
                                            <p:fltVal val="0"/>
                                          </p:val>
                                        </p:tav>
                                        <p:tav tm="100000">
                                          <p:val>
                                            <p:strVal val="#ppt_h"/>
                                          </p:val>
                                        </p:tav>
                                      </p:tavLst>
                                    </p:anim>
                                    <p:anim calcmode="lin" valueType="num">
                                      <p:cBhvr>
                                        <p:cTn id="23" dur="2000" fill="hold"/>
                                        <p:tgtEl>
                                          <p:spTgt spid="5"/>
                                        </p:tgtEl>
                                        <p:attrNameLst>
                                          <p:attrName>ppt_x</p:attrName>
                                        </p:attrNameLst>
                                      </p:cBhvr>
                                      <p:tavLst>
                                        <p:tav tm="0">
                                          <p:val>
                                            <p:fltVal val="0.5"/>
                                          </p:val>
                                        </p:tav>
                                        <p:tav tm="100000">
                                          <p:val>
                                            <p:strVal val="#ppt_x"/>
                                          </p:val>
                                        </p:tav>
                                      </p:tavLst>
                                    </p:anim>
                                    <p:anim calcmode="lin" valueType="num">
                                      <p:cBhvr>
                                        <p:cTn id="24" dur="2000" fill="hold"/>
                                        <p:tgtEl>
                                          <p:spTgt spid="5"/>
                                        </p:tgtEl>
                                        <p:attrNameLst>
                                          <p:attrName>ppt_y</p:attrName>
                                        </p:attrNameLst>
                                      </p:cBhvr>
                                      <p:tavLst>
                                        <p:tav tm="0">
                                          <p:val>
                                            <p:fltVal val="0.5"/>
                                          </p:val>
                                        </p:tav>
                                        <p:tav tm="100000">
                                          <p:val>
                                            <p:strVal val="#ppt_y"/>
                                          </p:val>
                                        </p:tav>
                                      </p:tavLst>
                                    </p:anim>
                                  </p:childTnLst>
                                </p:cTn>
                              </p:par>
                              <p:par>
                                <p:cTn id="25" presetID="23" presetClass="entr" presetSubtype="528" fill="hold"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2000" fill="hold"/>
                                        <p:tgtEl>
                                          <p:spTgt spid="6"/>
                                        </p:tgtEl>
                                        <p:attrNameLst>
                                          <p:attrName>ppt_w</p:attrName>
                                        </p:attrNameLst>
                                      </p:cBhvr>
                                      <p:tavLst>
                                        <p:tav tm="0">
                                          <p:val>
                                            <p:fltVal val="0"/>
                                          </p:val>
                                        </p:tav>
                                        <p:tav tm="100000">
                                          <p:val>
                                            <p:strVal val="#ppt_w"/>
                                          </p:val>
                                        </p:tav>
                                      </p:tavLst>
                                    </p:anim>
                                    <p:anim calcmode="lin" valueType="num">
                                      <p:cBhvr>
                                        <p:cTn id="28" dur="2000" fill="hold"/>
                                        <p:tgtEl>
                                          <p:spTgt spid="6"/>
                                        </p:tgtEl>
                                        <p:attrNameLst>
                                          <p:attrName>ppt_h</p:attrName>
                                        </p:attrNameLst>
                                      </p:cBhvr>
                                      <p:tavLst>
                                        <p:tav tm="0">
                                          <p:val>
                                            <p:fltVal val="0"/>
                                          </p:val>
                                        </p:tav>
                                        <p:tav tm="100000">
                                          <p:val>
                                            <p:strVal val="#ppt_h"/>
                                          </p:val>
                                        </p:tav>
                                      </p:tavLst>
                                    </p:anim>
                                    <p:anim calcmode="lin" valueType="num">
                                      <p:cBhvr>
                                        <p:cTn id="29" dur="2000" fill="hold"/>
                                        <p:tgtEl>
                                          <p:spTgt spid="6"/>
                                        </p:tgtEl>
                                        <p:attrNameLst>
                                          <p:attrName>ppt_x</p:attrName>
                                        </p:attrNameLst>
                                      </p:cBhvr>
                                      <p:tavLst>
                                        <p:tav tm="0">
                                          <p:val>
                                            <p:fltVal val="0.5"/>
                                          </p:val>
                                        </p:tav>
                                        <p:tav tm="100000">
                                          <p:val>
                                            <p:strVal val="#ppt_x"/>
                                          </p:val>
                                        </p:tav>
                                      </p:tavLst>
                                    </p:anim>
                                    <p:anim calcmode="lin" valueType="num">
                                      <p:cBhvr>
                                        <p:cTn id="30" dur="2000" fill="hold"/>
                                        <p:tgtEl>
                                          <p:spTgt spid="6"/>
                                        </p:tgtEl>
                                        <p:attrNameLst>
                                          <p:attrName>ppt_y</p:attrName>
                                        </p:attrNameLst>
                                      </p:cBhvr>
                                      <p:tavLst>
                                        <p:tav tm="0">
                                          <p:val>
                                            <p:fltVal val="0.5"/>
                                          </p:val>
                                        </p:tav>
                                        <p:tav tm="100000">
                                          <p:val>
                                            <p:strVal val="#ppt_y"/>
                                          </p:val>
                                        </p:tav>
                                      </p:tavLst>
                                    </p:anim>
                                  </p:childTnLst>
                                </p:cTn>
                              </p:par>
                              <p:par>
                                <p:cTn id="31" presetID="23" presetClass="entr" presetSubtype="528" fill="hold"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p:cTn id="33" dur="2000" fill="hold"/>
                                        <p:tgtEl>
                                          <p:spTgt spid="7"/>
                                        </p:tgtEl>
                                        <p:attrNameLst>
                                          <p:attrName>ppt_w</p:attrName>
                                        </p:attrNameLst>
                                      </p:cBhvr>
                                      <p:tavLst>
                                        <p:tav tm="0">
                                          <p:val>
                                            <p:fltVal val="0"/>
                                          </p:val>
                                        </p:tav>
                                        <p:tav tm="100000">
                                          <p:val>
                                            <p:strVal val="#ppt_w"/>
                                          </p:val>
                                        </p:tav>
                                      </p:tavLst>
                                    </p:anim>
                                    <p:anim calcmode="lin" valueType="num">
                                      <p:cBhvr>
                                        <p:cTn id="34" dur="2000" fill="hold"/>
                                        <p:tgtEl>
                                          <p:spTgt spid="7"/>
                                        </p:tgtEl>
                                        <p:attrNameLst>
                                          <p:attrName>ppt_h</p:attrName>
                                        </p:attrNameLst>
                                      </p:cBhvr>
                                      <p:tavLst>
                                        <p:tav tm="0">
                                          <p:val>
                                            <p:fltVal val="0"/>
                                          </p:val>
                                        </p:tav>
                                        <p:tav tm="100000">
                                          <p:val>
                                            <p:strVal val="#ppt_h"/>
                                          </p:val>
                                        </p:tav>
                                      </p:tavLst>
                                    </p:anim>
                                    <p:anim calcmode="lin" valueType="num">
                                      <p:cBhvr>
                                        <p:cTn id="35" dur="2000" fill="hold"/>
                                        <p:tgtEl>
                                          <p:spTgt spid="7"/>
                                        </p:tgtEl>
                                        <p:attrNameLst>
                                          <p:attrName>ppt_x</p:attrName>
                                        </p:attrNameLst>
                                      </p:cBhvr>
                                      <p:tavLst>
                                        <p:tav tm="0">
                                          <p:val>
                                            <p:fltVal val="0.5"/>
                                          </p:val>
                                        </p:tav>
                                        <p:tav tm="100000">
                                          <p:val>
                                            <p:strVal val="#ppt_x"/>
                                          </p:val>
                                        </p:tav>
                                      </p:tavLst>
                                    </p:anim>
                                    <p:anim calcmode="lin" valueType="num">
                                      <p:cBhvr>
                                        <p:cTn id="36" dur="2000" fill="hold"/>
                                        <p:tgtEl>
                                          <p:spTgt spid="7"/>
                                        </p:tgtEl>
                                        <p:attrNameLst>
                                          <p:attrName>ppt_y</p:attrName>
                                        </p:attrNameLst>
                                      </p:cBhvr>
                                      <p:tavLst>
                                        <p:tav tm="0">
                                          <p:val>
                                            <p:fltVal val="0.5"/>
                                          </p:val>
                                        </p:tav>
                                        <p:tav tm="100000">
                                          <p:val>
                                            <p:strVal val="#ppt_y"/>
                                          </p:val>
                                        </p:tav>
                                      </p:tavLst>
                                    </p:anim>
                                  </p:childTnLst>
                                </p:cTn>
                              </p:par>
                              <p:par>
                                <p:cTn id="37" presetID="23" presetClass="entr" presetSubtype="528" fill="hold" nodeType="withEffect">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cBhvr>
                                        <p:cTn id="39" dur="2000" fill="hold"/>
                                        <p:tgtEl>
                                          <p:spTgt spid="8"/>
                                        </p:tgtEl>
                                        <p:attrNameLst>
                                          <p:attrName>ppt_w</p:attrName>
                                        </p:attrNameLst>
                                      </p:cBhvr>
                                      <p:tavLst>
                                        <p:tav tm="0">
                                          <p:val>
                                            <p:fltVal val="0"/>
                                          </p:val>
                                        </p:tav>
                                        <p:tav tm="100000">
                                          <p:val>
                                            <p:strVal val="#ppt_w"/>
                                          </p:val>
                                        </p:tav>
                                      </p:tavLst>
                                    </p:anim>
                                    <p:anim calcmode="lin" valueType="num">
                                      <p:cBhvr>
                                        <p:cTn id="40" dur="2000" fill="hold"/>
                                        <p:tgtEl>
                                          <p:spTgt spid="8"/>
                                        </p:tgtEl>
                                        <p:attrNameLst>
                                          <p:attrName>ppt_h</p:attrName>
                                        </p:attrNameLst>
                                      </p:cBhvr>
                                      <p:tavLst>
                                        <p:tav tm="0">
                                          <p:val>
                                            <p:fltVal val="0"/>
                                          </p:val>
                                        </p:tav>
                                        <p:tav tm="100000">
                                          <p:val>
                                            <p:strVal val="#ppt_h"/>
                                          </p:val>
                                        </p:tav>
                                      </p:tavLst>
                                    </p:anim>
                                    <p:anim calcmode="lin" valueType="num">
                                      <p:cBhvr>
                                        <p:cTn id="41" dur="2000" fill="hold"/>
                                        <p:tgtEl>
                                          <p:spTgt spid="8"/>
                                        </p:tgtEl>
                                        <p:attrNameLst>
                                          <p:attrName>ppt_x</p:attrName>
                                        </p:attrNameLst>
                                      </p:cBhvr>
                                      <p:tavLst>
                                        <p:tav tm="0">
                                          <p:val>
                                            <p:fltVal val="0.5"/>
                                          </p:val>
                                        </p:tav>
                                        <p:tav tm="100000">
                                          <p:val>
                                            <p:strVal val="#ppt_x"/>
                                          </p:val>
                                        </p:tav>
                                      </p:tavLst>
                                    </p:anim>
                                    <p:anim calcmode="lin" valueType="num">
                                      <p:cBhvr>
                                        <p:cTn id="42" dur="2000" fill="hold"/>
                                        <p:tgtEl>
                                          <p:spTgt spid="8"/>
                                        </p:tgtEl>
                                        <p:attrNameLst>
                                          <p:attrName>ppt_y</p:attrName>
                                        </p:attrNameLst>
                                      </p:cBhvr>
                                      <p:tavLst>
                                        <p:tav tm="0">
                                          <p:val>
                                            <p:fltVal val="0.5"/>
                                          </p:val>
                                        </p:tav>
                                        <p:tav tm="100000">
                                          <p:val>
                                            <p:strVal val="#ppt_y"/>
                                          </p:val>
                                        </p:tav>
                                      </p:tavLst>
                                    </p:anim>
                                  </p:childTnLst>
                                </p:cTn>
                              </p:par>
                              <p:par>
                                <p:cTn id="43" presetID="23" presetClass="entr" presetSubtype="528" fill="hold" nodeType="with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p:cTn id="45" dur="2000" fill="hold"/>
                                        <p:tgtEl>
                                          <p:spTgt spid="9"/>
                                        </p:tgtEl>
                                        <p:attrNameLst>
                                          <p:attrName>ppt_w</p:attrName>
                                        </p:attrNameLst>
                                      </p:cBhvr>
                                      <p:tavLst>
                                        <p:tav tm="0">
                                          <p:val>
                                            <p:fltVal val="0"/>
                                          </p:val>
                                        </p:tav>
                                        <p:tav tm="100000">
                                          <p:val>
                                            <p:strVal val="#ppt_w"/>
                                          </p:val>
                                        </p:tav>
                                      </p:tavLst>
                                    </p:anim>
                                    <p:anim calcmode="lin" valueType="num">
                                      <p:cBhvr>
                                        <p:cTn id="46" dur="2000" fill="hold"/>
                                        <p:tgtEl>
                                          <p:spTgt spid="9"/>
                                        </p:tgtEl>
                                        <p:attrNameLst>
                                          <p:attrName>ppt_h</p:attrName>
                                        </p:attrNameLst>
                                      </p:cBhvr>
                                      <p:tavLst>
                                        <p:tav tm="0">
                                          <p:val>
                                            <p:fltVal val="0"/>
                                          </p:val>
                                        </p:tav>
                                        <p:tav tm="100000">
                                          <p:val>
                                            <p:strVal val="#ppt_h"/>
                                          </p:val>
                                        </p:tav>
                                      </p:tavLst>
                                    </p:anim>
                                    <p:anim calcmode="lin" valueType="num">
                                      <p:cBhvr>
                                        <p:cTn id="47" dur="2000" fill="hold"/>
                                        <p:tgtEl>
                                          <p:spTgt spid="9"/>
                                        </p:tgtEl>
                                        <p:attrNameLst>
                                          <p:attrName>ppt_x</p:attrName>
                                        </p:attrNameLst>
                                      </p:cBhvr>
                                      <p:tavLst>
                                        <p:tav tm="0">
                                          <p:val>
                                            <p:fltVal val="0.5"/>
                                          </p:val>
                                        </p:tav>
                                        <p:tav tm="100000">
                                          <p:val>
                                            <p:strVal val="#ppt_x"/>
                                          </p:val>
                                        </p:tav>
                                      </p:tavLst>
                                    </p:anim>
                                    <p:anim calcmode="lin" valueType="num">
                                      <p:cBhvr>
                                        <p:cTn id="48" dur="2000" fill="hold"/>
                                        <p:tgtEl>
                                          <p:spTgt spid="9"/>
                                        </p:tgtEl>
                                        <p:attrNameLst>
                                          <p:attrName>ppt_y</p:attrName>
                                        </p:attrNameLst>
                                      </p:cBhvr>
                                      <p:tavLst>
                                        <p:tav tm="0">
                                          <p:val>
                                            <p:fltVal val="0.5"/>
                                          </p:val>
                                        </p:tav>
                                        <p:tav tm="100000">
                                          <p:val>
                                            <p:strVal val="#ppt_y"/>
                                          </p:val>
                                        </p:tav>
                                      </p:tavLst>
                                    </p:anim>
                                  </p:childTnLst>
                                </p:cTn>
                              </p:par>
                              <p:par>
                                <p:cTn id="49" presetID="23" presetClass="entr" presetSubtype="528" fill="hold" nodeType="withEffect">
                                  <p:stCondLst>
                                    <p:cond delay="0"/>
                                  </p:stCondLst>
                                  <p:childTnLst>
                                    <p:set>
                                      <p:cBhvr>
                                        <p:cTn id="50" dur="1" fill="hold">
                                          <p:stCondLst>
                                            <p:cond delay="0"/>
                                          </p:stCondLst>
                                        </p:cTn>
                                        <p:tgtEl>
                                          <p:spTgt spid="10"/>
                                        </p:tgtEl>
                                        <p:attrNameLst>
                                          <p:attrName>style.visibility</p:attrName>
                                        </p:attrNameLst>
                                      </p:cBhvr>
                                      <p:to>
                                        <p:strVal val="visible"/>
                                      </p:to>
                                    </p:set>
                                    <p:anim calcmode="lin" valueType="num">
                                      <p:cBhvr>
                                        <p:cTn id="51" dur="2000" fill="hold"/>
                                        <p:tgtEl>
                                          <p:spTgt spid="10"/>
                                        </p:tgtEl>
                                        <p:attrNameLst>
                                          <p:attrName>ppt_w</p:attrName>
                                        </p:attrNameLst>
                                      </p:cBhvr>
                                      <p:tavLst>
                                        <p:tav tm="0">
                                          <p:val>
                                            <p:fltVal val="0"/>
                                          </p:val>
                                        </p:tav>
                                        <p:tav tm="100000">
                                          <p:val>
                                            <p:strVal val="#ppt_w"/>
                                          </p:val>
                                        </p:tav>
                                      </p:tavLst>
                                    </p:anim>
                                    <p:anim calcmode="lin" valueType="num">
                                      <p:cBhvr>
                                        <p:cTn id="52" dur="2000" fill="hold"/>
                                        <p:tgtEl>
                                          <p:spTgt spid="10"/>
                                        </p:tgtEl>
                                        <p:attrNameLst>
                                          <p:attrName>ppt_h</p:attrName>
                                        </p:attrNameLst>
                                      </p:cBhvr>
                                      <p:tavLst>
                                        <p:tav tm="0">
                                          <p:val>
                                            <p:fltVal val="0"/>
                                          </p:val>
                                        </p:tav>
                                        <p:tav tm="100000">
                                          <p:val>
                                            <p:strVal val="#ppt_h"/>
                                          </p:val>
                                        </p:tav>
                                      </p:tavLst>
                                    </p:anim>
                                    <p:anim calcmode="lin" valueType="num">
                                      <p:cBhvr>
                                        <p:cTn id="53" dur="2000" fill="hold"/>
                                        <p:tgtEl>
                                          <p:spTgt spid="10"/>
                                        </p:tgtEl>
                                        <p:attrNameLst>
                                          <p:attrName>ppt_x</p:attrName>
                                        </p:attrNameLst>
                                      </p:cBhvr>
                                      <p:tavLst>
                                        <p:tav tm="0">
                                          <p:val>
                                            <p:fltVal val="0.5"/>
                                          </p:val>
                                        </p:tav>
                                        <p:tav tm="100000">
                                          <p:val>
                                            <p:strVal val="#ppt_x"/>
                                          </p:val>
                                        </p:tav>
                                      </p:tavLst>
                                    </p:anim>
                                    <p:anim calcmode="lin" valueType="num">
                                      <p:cBhvr>
                                        <p:cTn id="54" dur="2000" fill="hold"/>
                                        <p:tgtEl>
                                          <p:spTgt spid="10"/>
                                        </p:tgtEl>
                                        <p:attrNameLst>
                                          <p:attrName>ppt_y</p:attrName>
                                        </p:attrNameLst>
                                      </p:cBhvr>
                                      <p:tavLst>
                                        <p:tav tm="0">
                                          <p:val>
                                            <p:fltVal val="0.5"/>
                                          </p:val>
                                        </p:tav>
                                        <p:tav tm="100000">
                                          <p:val>
                                            <p:strVal val="#ppt_y"/>
                                          </p:val>
                                        </p:tav>
                                      </p:tavLst>
                                    </p:anim>
                                  </p:childTnLst>
                                </p:cTn>
                              </p:par>
                              <p:par>
                                <p:cTn id="55" presetID="8" presetClass="emph" presetSubtype="0" autoRev="1" fill="hold" nodeType="withEffect">
                                  <p:stCondLst>
                                    <p:cond delay="0"/>
                                  </p:stCondLst>
                                  <p:childTnLst>
                                    <p:animRot by="21600000">
                                      <p:cBhvr>
                                        <p:cTn id="56" dur="2000" fill="hold"/>
                                        <p:tgtEl>
                                          <p:spTgt spid="3"/>
                                        </p:tgtEl>
                                        <p:attrNameLst>
                                          <p:attrName>r</p:attrName>
                                        </p:attrNameLst>
                                      </p:cBhvr>
                                    </p:animRot>
                                  </p:childTnLst>
                                </p:cTn>
                              </p:par>
                              <p:par>
                                <p:cTn id="57" presetID="8" presetClass="emph" presetSubtype="0" autoRev="1" fill="hold" nodeType="withEffect">
                                  <p:stCondLst>
                                    <p:cond delay="0"/>
                                  </p:stCondLst>
                                  <p:childTnLst>
                                    <p:animRot by="21600000">
                                      <p:cBhvr>
                                        <p:cTn id="58" dur="2000" fill="hold"/>
                                        <p:tgtEl>
                                          <p:spTgt spid="4"/>
                                        </p:tgtEl>
                                        <p:attrNameLst>
                                          <p:attrName>r</p:attrName>
                                        </p:attrNameLst>
                                      </p:cBhvr>
                                    </p:animRot>
                                  </p:childTnLst>
                                </p:cTn>
                              </p:par>
                              <p:par>
                                <p:cTn id="59" presetID="8" presetClass="emph" presetSubtype="0" autoRev="1" fill="hold" nodeType="withEffect">
                                  <p:stCondLst>
                                    <p:cond delay="0"/>
                                  </p:stCondLst>
                                  <p:childTnLst>
                                    <p:animRot by="21600000">
                                      <p:cBhvr>
                                        <p:cTn id="60" dur="2000" fill="hold"/>
                                        <p:tgtEl>
                                          <p:spTgt spid="5"/>
                                        </p:tgtEl>
                                        <p:attrNameLst>
                                          <p:attrName>r</p:attrName>
                                        </p:attrNameLst>
                                      </p:cBhvr>
                                    </p:animRot>
                                  </p:childTnLst>
                                </p:cTn>
                              </p:par>
                              <p:par>
                                <p:cTn id="61" presetID="8" presetClass="emph" presetSubtype="0" autoRev="1" fill="hold" nodeType="withEffect">
                                  <p:stCondLst>
                                    <p:cond delay="0"/>
                                  </p:stCondLst>
                                  <p:childTnLst>
                                    <p:animRot by="21600000">
                                      <p:cBhvr>
                                        <p:cTn id="62" dur="2000" fill="hold"/>
                                        <p:tgtEl>
                                          <p:spTgt spid="6"/>
                                        </p:tgtEl>
                                        <p:attrNameLst>
                                          <p:attrName>r</p:attrName>
                                        </p:attrNameLst>
                                      </p:cBhvr>
                                    </p:animRot>
                                  </p:childTnLst>
                                </p:cTn>
                              </p:par>
                              <p:par>
                                <p:cTn id="63" presetID="8" presetClass="emph" presetSubtype="0" autoRev="1" fill="hold" nodeType="withEffect">
                                  <p:stCondLst>
                                    <p:cond delay="0"/>
                                  </p:stCondLst>
                                  <p:childTnLst>
                                    <p:animRot by="21600000">
                                      <p:cBhvr>
                                        <p:cTn id="64" dur="2000" fill="hold"/>
                                        <p:tgtEl>
                                          <p:spTgt spid="7"/>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8"/>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9"/>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10"/>
                                        </p:tgtEl>
                                        <p:attrNameLst>
                                          <p:attrName>r</p:attrName>
                                        </p:attrNameLst>
                                      </p:cBhvr>
                                    </p:animRot>
                                  </p:childTnLst>
                                </p:cTn>
                              </p:par>
                            </p:childTnLst>
                          </p:cTn>
                        </p:par>
                        <p:par>
                          <p:cTn id="71" fill="hold">
                            <p:stCondLst>
                              <p:cond delay="4000"/>
                            </p:stCondLst>
                            <p:childTnLst>
                              <p:par>
                                <p:cTn id="72" presetID="23" presetClass="exit" presetSubtype="544" fill="hold" nodeType="afterEffect">
                                  <p:stCondLst>
                                    <p:cond delay="0"/>
                                  </p:stCondLst>
                                  <p:childTnLst>
                                    <p:anim calcmode="lin" valueType="num">
                                      <p:cBhvr>
                                        <p:cTn id="73" dur="2000"/>
                                        <p:tgtEl>
                                          <p:spTgt spid="3"/>
                                        </p:tgtEl>
                                        <p:attrNameLst>
                                          <p:attrName>ppt_w</p:attrName>
                                        </p:attrNameLst>
                                      </p:cBhvr>
                                      <p:tavLst>
                                        <p:tav tm="0">
                                          <p:val>
                                            <p:strVal val="ppt_w"/>
                                          </p:val>
                                        </p:tav>
                                        <p:tav tm="100000">
                                          <p:val>
                                            <p:fltVal val="0"/>
                                          </p:val>
                                        </p:tav>
                                      </p:tavLst>
                                    </p:anim>
                                    <p:anim calcmode="lin" valueType="num">
                                      <p:cBhvr>
                                        <p:cTn id="74" dur="2000"/>
                                        <p:tgtEl>
                                          <p:spTgt spid="3"/>
                                        </p:tgtEl>
                                        <p:attrNameLst>
                                          <p:attrName>ppt_h</p:attrName>
                                        </p:attrNameLst>
                                      </p:cBhvr>
                                      <p:tavLst>
                                        <p:tav tm="0">
                                          <p:val>
                                            <p:strVal val="ppt_h"/>
                                          </p:val>
                                        </p:tav>
                                        <p:tav tm="100000">
                                          <p:val>
                                            <p:fltVal val="0"/>
                                          </p:val>
                                        </p:tav>
                                      </p:tavLst>
                                    </p:anim>
                                    <p:anim calcmode="lin" valueType="num">
                                      <p:cBhvr>
                                        <p:cTn id="75" dur="2000"/>
                                        <p:tgtEl>
                                          <p:spTgt spid="3"/>
                                        </p:tgtEl>
                                        <p:attrNameLst>
                                          <p:attrName>ppt_x</p:attrName>
                                        </p:attrNameLst>
                                      </p:cBhvr>
                                      <p:tavLst>
                                        <p:tav tm="0">
                                          <p:val>
                                            <p:strVal val="ppt_x"/>
                                          </p:val>
                                        </p:tav>
                                        <p:tav tm="100000">
                                          <p:val>
                                            <p:fltVal val="0.5"/>
                                          </p:val>
                                        </p:tav>
                                      </p:tavLst>
                                    </p:anim>
                                    <p:anim calcmode="lin" valueType="num">
                                      <p:cBhvr>
                                        <p:cTn id="76" dur="2000"/>
                                        <p:tgtEl>
                                          <p:spTgt spid="3"/>
                                        </p:tgtEl>
                                        <p:attrNameLst>
                                          <p:attrName>ppt_y</p:attrName>
                                        </p:attrNameLst>
                                      </p:cBhvr>
                                      <p:tavLst>
                                        <p:tav tm="0">
                                          <p:val>
                                            <p:strVal val="ppt_y"/>
                                          </p:val>
                                        </p:tav>
                                        <p:tav tm="100000">
                                          <p:val>
                                            <p:fltVal val="0.5"/>
                                          </p:val>
                                        </p:tav>
                                      </p:tavLst>
                                    </p:anim>
                                    <p:set>
                                      <p:cBhvr>
                                        <p:cTn id="77" dur="1" fill="hold">
                                          <p:stCondLst>
                                            <p:cond delay="1999"/>
                                          </p:stCondLst>
                                        </p:cTn>
                                        <p:tgtEl>
                                          <p:spTgt spid="3"/>
                                        </p:tgtEl>
                                        <p:attrNameLst>
                                          <p:attrName>style.visibility</p:attrName>
                                        </p:attrNameLst>
                                      </p:cBhvr>
                                      <p:to>
                                        <p:strVal val="hidden"/>
                                      </p:to>
                                    </p:set>
                                  </p:childTnLst>
                                </p:cTn>
                              </p:par>
                              <p:par>
                                <p:cTn id="78" presetID="23" presetClass="exit" presetSubtype="544" fill="hold" nodeType="withEffect">
                                  <p:stCondLst>
                                    <p:cond delay="0"/>
                                  </p:stCondLst>
                                  <p:childTnLst>
                                    <p:anim calcmode="lin" valueType="num">
                                      <p:cBhvr>
                                        <p:cTn id="79" dur="2000"/>
                                        <p:tgtEl>
                                          <p:spTgt spid="4"/>
                                        </p:tgtEl>
                                        <p:attrNameLst>
                                          <p:attrName>ppt_w</p:attrName>
                                        </p:attrNameLst>
                                      </p:cBhvr>
                                      <p:tavLst>
                                        <p:tav tm="0">
                                          <p:val>
                                            <p:strVal val="ppt_w"/>
                                          </p:val>
                                        </p:tav>
                                        <p:tav tm="100000">
                                          <p:val>
                                            <p:fltVal val="0"/>
                                          </p:val>
                                        </p:tav>
                                      </p:tavLst>
                                    </p:anim>
                                    <p:anim calcmode="lin" valueType="num">
                                      <p:cBhvr>
                                        <p:cTn id="80" dur="2000"/>
                                        <p:tgtEl>
                                          <p:spTgt spid="4"/>
                                        </p:tgtEl>
                                        <p:attrNameLst>
                                          <p:attrName>ppt_h</p:attrName>
                                        </p:attrNameLst>
                                      </p:cBhvr>
                                      <p:tavLst>
                                        <p:tav tm="0">
                                          <p:val>
                                            <p:strVal val="ppt_h"/>
                                          </p:val>
                                        </p:tav>
                                        <p:tav tm="100000">
                                          <p:val>
                                            <p:fltVal val="0"/>
                                          </p:val>
                                        </p:tav>
                                      </p:tavLst>
                                    </p:anim>
                                    <p:anim calcmode="lin" valueType="num">
                                      <p:cBhvr>
                                        <p:cTn id="81" dur="2000"/>
                                        <p:tgtEl>
                                          <p:spTgt spid="4"/>
                                        </p:tgtEl>
                                        <p:attrNameLst>
                                          <p:attrName>ppt_x</p:attrName>
                                        </p:attrNameLst>
                                      </p:cBhvr>
                                      <p:tavLst>
                                        <p:tav tm="0">
                                          <p:val>
                                            <p:strVal val="ppt_x"/>
                                          </p:val>
                                        </p:tav>
                                        <p:tav tm="100000">
                                          <p:val>
                                            <p:fltVal val="0.5"/>
                                          </p:val>
                                        </p:tav>
                                      </p:tavLst>
                                    </p:anim>
                                    <p:anim calcmode="lin" valueType="num">
                                      <p:cBhvr>
                                        <p:cTn id="82" dur="2000"/>
                                        <p:tgtEl>
                                          <p:spTgt spid="4"/>
                                        </p:tgtEl>
                                        <p:attrNameLst>
                                          <p:attrName>ppt_y</p:attrName>
                                        </p:attrNameLst>
                                      </p:cBhvr>
                                      <p:tavLst>
                                        <p:tav tm="0">
                                          <p:val>
                                            <p:strVal val="ppt_y"/>
                                          </p:val>
                                        </p:tav>
                                        <p:tav tm="100000">
                                          <p:val>
                                            <p:fltVal val="0.5"/>
                                          </p:val>
                                        </p:tav>
                                      </p:tavLst>
                                    </p:anim>
                                    <p:set>
                                      <p:cBhvr>
                                        <p:cTn id="83" dur="1" fill="hold">
                                          <p:stCondLst>
                                            <p:cond delay="1999"/>
                                          </p:stCondLst>
                                        </p:cTn>
                                        <p:tgtEl>
                                          <p:spTgt spid="4"/>
                                        </p:tgtEl>
                                        <p:attrNameLst>
                                          <p:attrName>style.visibility</p:attrName>
                                        </p:attrNameLst>
                                      </p:cBhvr>
                                      <p:to>
                                        <p:strVal val="hidden"/>
                                      </p:to>
                                    </p:set>
                                  </p:childTnLst>
                                </p:cTn>
                              </p:par>
                              <p:par>
                                <p:cTn id="84" presetID="23" presetClass="exit" presetSubtype="544" fill="hold" nodeType="withEffect">
                                  <p:stCondLst>
                                    <p:cond delay="0"/>
                                  </p:stCondLst>
                                  <p:childTnLst>
                                    <p:anim calcmode="lin" valueType="num">
                                      <p:cBhvr>
                                        <p:cTn id="85" dur="2000"/>
                                        <p:tgtEl>
                                          <p:spTgt spid="5"/>
                                        </p:tgtEl>
                                        <p:attrNameLst>
                                          <p:attrName>ppt_w</p:attrName>
                                        </p:attrNameLst>
                                      </p:cBhvr>
                                      <p:tavLst>
                                        <p:tav tm="0">
                                          <p:val>
                                            <p:strVal val="ppt_w"/>
                                          </p:val>
                                        </p:tav>
                                        <p:tav tm="100000">
                                          <p:val>
                                            <p:fltVal val="0"/>
                                          </p:val>
                                        </p:tav>
                                      </p:tavLst>
                                    </p:anim>
                                    <p:anim calcmode="lin" valueType="num">
                                      <p:cBhvr>
                                        <p:cTn id="86" dur="2000"/>
                                        <p:tgtEl>
                                          <p:spTgt spid="5"/>
                                        </p:tgtEl>
                                        <p:attrNameLst>
                                          <p:attrName>ppt_h</p:attrName>
                                        </p:attrNameLst>
                                      </p:cBhvr>
                                      <p:tavLst>
                                        <p:tav tm="0">
                                          <p:val>
                                            <p:strVal val="ppt_h"/>
                                          </p:val>
                                        </p:tav>
                                        <p:tav tm="100000">
                                          <p:val>
                                            <p:fltVal val="0"/>
                                          </p:val>
                                        </p:tav>
                                      </p:tavLst>
                                    </p:anim>
                                    <p:anim calcmode="lin" valueType="num">
                                      <p:cBhvr>
                                        <p:cTn id="87" dur="2000"/>
                                        <p:tgtEl>
                                          <p:spTgt spid="5"/>
                                        </p:tgtEl>
                                        <p:attrNameLst>
                                          <p:attrName>ppt_x</p:attrName>
                                        </p:attrNameLst>
                                      </p:cBhvr>
                                      <p:tavLst>
                                        <p:tav tm="0">
                                          <p:val>
                                            <p:strVal val="ppt_x"/>
                                          </p:val>
                                        </p:tav>
                                        <p:tav tm="100000">
                                          <p:val>
                                            <p:fltVal val="0.5"/>
                                          </p:val>
                                        </p:tav>
                                      </p:tavLst>
                                    </p:anim>
                                    <p:anim calcmode="lin" valueType="num">
                                      <p:cBhvr>
                                        <p:cTn id="88" dur="2000"/>
                                        <p:tgtEl>
                                          <p:spTgt spid="5"/>
                                        </p:tgtEl>
                                        <p:attrNameLst>
                                          <p:attrName>ppt_y</p:attrName>
                                        </p:attrNameLst>
                                      </p:cBhvr>
                                      <p:tavLst>
                                        <p:tav tm="0">
                                          <p:val>
                                            <p:strVal val="ppt_y"/>
                                          </p:val>
                                        </p:tav>
                                        <p:tav tm="100000">
                                          <p:val>
                                            <p:fltVal val="0.5"/>
                                          </p:val>
                                        </p:tav>
                                      </p:tavLst>
                                    </p:anim>
                                    <p:set>
                                      <p:cBhvr>
                                        <p:cTn id="89" dur="1" fill="hold">
                                          <p:stCondLst>
                                            <p:cond delay="1999"/>
                                          </p:stCondLst>
                                        </p:cTn>
                                        <p:tgtEl>
                                          <p:spTgt spid="5"/>
                                        </p:tgtEl>
                                        <p:attrNameLst>
                                          <p:attrName>style.visibility</p:attrName>
                                        </p:attrNameLst>
                                      </p:cBhvr>
                                      <p:to>
                                        <p:strVal val="hidden"/>
                                      </p:to>
                                    </p:set>
                                  </p:childTnLst>
                                </p:cTn>
                              </p:par>
                              <p:par>
                                <p:cTn id="90" presetID="23" presetClass="exit" presetSubtype="544" fill="hold" nodeType="withEffect">
                                  <p:stCondLst>
                                    <p:cond delay="0"/>
                                  </p:stCondLst>
                                  <p:childTnLst>
                                    <p:anim calcmode="lin" valueType="num">
                                      <p:cBhvr>
                                        <p:cTn id="91" dur="2000"/>
                                        <p:tgtEl>
                                          <p:spTgt spid="6"/>
                                        </p:tgtEl>
                                        <p:attrNameLst>
                                          <p:attrName>ppt_w</p:attrName>
                                        </p:attrNameLst>
                                      </p:cBhvr>
                                      <p:tavLst>
                                        <p:tav tm="0">
                                          <p:val>
                                            <p:strVal val="ppt_w"/>
                                          </p:val>
                                        </p:tav>
                                        <p:tav tm="100000">
                                          <p:val>
                                            <p:fltVal val="0"/>
                                          </p:val>
                                        </p:tav>
                                      </p:tavLst>
                                    </p:anim>
                                    <p:anim calcmode="lin" valueType="num">
                                      <p:cBhvr>
                                        <p:cTn id="92" dur="2000"/>
                                        <p:tgtEl>
                                          <p:spTgt spid="6"/>
                                        </p:tgtEl>
                                        <p:attrNameLst>
                                          <p:attrName>ppt_h</p:attrName>
                                        </p:attrNameLst>
                                      </p:cBhvr>
                                      <p:tavLst>
                                        <p:tav tm="0">
                                          <p:val>
                                            <p:strVal val="ppt_h"/>
                                          </p:val>
                                        </p:tav>
                                        <p:tav tm="100000">
                                          <p:val>
                                            <p:fltVal val="0"/>
                                          </p:val>
                                        </p:tav>
                                      </p:tavLst>
                                    </p:anim>
                                    <p:anim calcmode="lin" valueType="num">
                                      <p:cBhvr>
                                        <p:cTn id="93" dur="2000"/>
                                        <p:tgtEl>
                                          <p:spTgt spid="6"/>
                                        </p:tgtEl>
                                        <p:attrNameLst>
                                          <p:attrName>ppt_x</p:attrName>
                                        </p:attrNameLst>
                                      </p:cBhvr>
                                      <p:tavLst>
                                        <p:tav tm="0">
                                          <p:val>
                                            <p:strVal val="ppt_x"/>
                                          </p:val>
                                        </p:tav>
                                        <p:tav tm="100000">
                                          <p:val>
                                            <p:fltVal val="0.5"/>
                                          </p:val>
                                        </p:tav>
                                      </p:tavLst>
                                    </p:anim>
                                    <p:anim calcmode="lin" valueType="num">
                                      <p:cBhvr>
                                        <p:cTn id="94" dur="2000"/>
                                        <p:tgtEl>
                                          <p:spTgt spid="6"/>
                                        </p:tgtEl>
                                        <p:attrNameLst>
                                          <p:attrName>ppt_y</p:attrName>
                                        </p:attrNameLst>
                                      </p:cBhvr>
                                      <p:tavLst>
                                        <p:tav tm="0">
                                          <p:val>
                                            <p:strVal val="ppt_y"/>
                                          </p:val>
                                        </p:tav>
                                        <p:tav tm="100000">
                                          <p:val>
                                            <p:fltVal val="0.5"/>
                                          </p:val>
                                        </p:tav>
                                      </p:tavLst>
                                    </p:anim>
                                    <p:set>
                                      <p:cBhvr>
                                        <p:cTn id="95" dur="1" fill="hold">
                                          <p:stCondLst>
                                            <p:cond delay="1999"/>
                                          </p:stCondLst>
                                        </p:cTn>
                                        <p:tgtEl>
                                          <p:spTgt spid="6"/>
                                        </p:tgtEl>
                                        <p:attrNameLst>
                                          <p:attrName>style.visibility</p:attrName>
                                        </p:attrNameLst>
                                      </p:cBhvr>
                                      <p:to>
                                        <p:strVal val="hidden"/>
                                      </p:to>
                                    </p:set>
                                  </p:childTnLst>
                                </p:cTn>
                              </p:par>
                              <p:par>
                                <p:cTn id="96" presetID="23" presetClass="exit" presetSubtype="544" fill="hold" nodeType="withEffect">
                                  <p:stCondLst>
                                    <p:cond delay="0"/>
                                  </p:stCondLst>
                                  <p:childTnLst>
                                    <p:anim calcmode="lin" valueType="num">
                                      <p:cBhvr>
                                        <p:cTn id="97" dur="2000"/>
                                        <p:tgtEl>
                                          <p:spTgt spid="7"/>
                                        </p:tgtEl>
                                        <p:attrNameLst>
                                          <p:attrName>ppt_w</p:attrName>
                                        </p:attrNameLst>
                                      </p:cBhvr>
                                      <p:tavLst>
                                        <p:tav tm="0">
                                          <p:val>
                                            <p:strVal val="ppt_w"/>
                                          </p:val>
                                        </p:tav>
                                        <p:tav tm="100000">
                                          <p:val>
                                            <p:fltVal val="0"/>
                                          </p:val>
                                        </p:tav>
                                      </p:tavLst>
                                    </p:anim>
                                    <p:anim calcmode="lin" valueType="num">
                                      <p:cBhvr>
                                        <p:cTn id="98" dur="2000"/>
                                        <p:tgtEl>
                                          <p:spTgt spid="7"/>
                                        </p:tgtEl>
                                        <p:attrNameLst>
                                          <p:attrName>ppt_h</p:attrName>
                                        </p:attrNameLst>
                                      </p:cBhvr>
                                      <p:tavLst>
                                        <p:tav tm="0">
                                          <p:val>
                                            <p:strVal val="ppt_h"/>
                                          </p:val>
                                        </p:tav>
                                        <p:tav tm="100000">
                                          <p:val>
                                            <p:fltVal val="0"/>
                                          </p:val>
                                        </p:tav>
                                      </p:tavLst>
                                    </p:anim>
                                    <p:anim calcmode="lin" valueType="num">
                                      <p:cBhvr>
                                        <p:cTn id="99" dur="2000"/>
                                        <p:tgtEl>
                                          <p:spTgt spid="7"/>
                                        </p:tgtEl>
                                        <p:attrNameLst>
                                          <p:attrName>ppt_x</p:attrName>
                                        </p:attrNameLst>
                                      </p:cBhvr>
                                      <p:tavLst>
                                        <p:tav tm="0">
                                          <p:val>
                                            <p:strVal val="ppt_x"/>
                                          </p:val>
                                        </p:tav>
                                        <p:tav tm="100000">
                                          <p:val>
                                            <p:fltVal val="0.5"/>
                                          </p:val>
                                        </p:tav>
                                      </p:tavLst>
                                    </p:anim>
                                    <p:anim calcmode="lin" valueType="num">
                                      <p:cBhvr>
                                        <p:cTn id="100" dur="2000"/>
                                        <p:tgtEl>
                                          <p:spTgt spid="7"/>
                                        </p:tgtEl>
                                        <p:attrNameLst>
                                          <p:attrName>ppt_y</p:attrName>
                                        </p:attrNameLst>
                                      </p:cBhvr>
                                      <p:tavLst>
                                        <p:tav tm="0">
                                          <p:val>
                                            <p:strVal val="ppt_y"/>
                                          </p:val>
                                        </p:tav>
                                        <p:tav tm="100000">
                                          <p:val>
                                            <p:fltVal val="0.5"/>
                                          </p:val>
                                        </p:tav>
                                      </p:tavLst>
                                    </p:anim>
                                    <p:set>
                                      <p:cBhvr>
                                        <p:cTn id="101" dur="1" fill="hold">
                                          <p:stCondLst>
                                            <p:cond delay="1999"/>
                                          </p:stCondLst>
                                        </p:cTn>
                                        <p:tgtEl>
                                          <p:spTgt spid="7"/>
                                        </p:tgtEl>
                                        <p:attrNameLst>
                                          <p:attrName>style.visibility</p:attrName>
                                        </p:attrNameLst>
                                      </p:cBhvr>
                                      <p:to>
                                        <p:strVal val="hidden"/>
                                      </p:to>
                                    </p:set>
                                  </p:childTnLst>
                                </p:cTn>
                              </p:par>
                              <p:par>
                                <p:cTn id="102" presetID="23" presetClass="exit" presetSubtype="544" fill="hold" nodeType="withEffect">
                                  <p:stCondLst>
                                    <p:cond delay="0"/>
                                  </p:stCondLst>
                                  <p:childTnLst>
                                    <p:anim calcmode="lin" valueType="num">
                                      <p:cBhvr>
                                        <p:cTn id="103" dur="2000"/>
                                        <p:tgtEl>
                                          <p:spTgt spid="8"/>
                                        </p:tgtEl>
                                        <p:attrNameLst>
                                          <p:attrName>ppt_w</p:attrName>
                                        </p:attrNameLst>
                                      </p:cBhvr>
                                      <p:tavLst>
                                        <p:tav tm="0">
                                          <p:val>
                                            <p:strVal val="ppt_w"/>
                                          </p:val>
                                        </p:tav>
                                        <p:tav tm="100000">
                                          <p:val>
                                            <p:fltVal val="0"/>
                                          </p:val>
                                        </p:tav>
                                      </p:tavLst>
                                    </p:anim>
                                    <p:anim calcmode="lin" valueType="num">
                                      <p:cBhvr>
                                        <p:cTn id="104" dur="2000"/>
                                        <p:tgtEl>
                                          <p:spTgt spid="8"/>
                                        </p:tgtEl>
                                        <p:attrNameLst>
                                          <p:attrName>ppt_h</p:attrName>
                                        </p:attrNameLst>
                                      </p:cBhvr>
                                      <p:tavLst>
                                        <p:tav tm="0">
                                          <p:val>
                                            <p:strVal val="ppt_h"/>
                                          </p:val>
                                        </p:tav>
                                        <p:tav tm="100000">
                                          <p:val>
                                            <p:fltVal val="0"/>
                                          </p:val>
                                        </p:tav>
                                      </p:tavLst>
                                    </p:anim>
                                    <p:anim calcmode="lin" valueType="num">
                                      <p:cBhvr>
                                        <p:cTn id="105" dur="2000"/>
                                        <p:tgtEl>
                                          <p:spTgt spid="8"/>
                                        </p:tgtEl>
                                        <p:attrNameLst>
                                          <p:attrName>ppt_x</p:attrName>
                                        </p:attrNameLst>
                                      </p:cBhvr>
                                      <p:tavLst>
                                        <p:tav tm="0">
                                          <p:val>
                                            <p:strVal val="ppt_x"/>
                                          </p:val>
                                        </p:tav>
                                        <p:tav tm="100000">
                                          <p:val>
                                            <p:fltVal val="0.5"/>
                                          </p:val>
                                        </p:tav>
                                      </p:tavLst>
                                    </p:anim>
                                    <p:anim calcmode="lin" valueType="num">
                                      <p:cBhvr>
                                        <p:cTn id="106" dur="2000"/>
                                        <p:tgtEl>
                                          <p:spTgt spid="8"/>
                                        </p:tgtEl>
                                        <p:attrNameLst>
                                          <p:attrName>ppt_y</p:attrName>
                                        </p:attrNameLst>
                                      </p:cBhvr>
                                      <p:tavLst>
                                        <p:tav tm="0">
                                          <p:val>
                                            <p:strVal val="ppt_y"/>
                                          </p:val>
                                        </p:tav>
                                        <p:tav tm="100000">
                                          <p:val>
                                            <p:fltVal val="0.5"/>
                                          </p:val>
                                        </p:tav>
                                      </p:tavLst>
                                    </p:anim>
                                    <p:set>
                                      <p:cBhvr>
                                        <p:cTn id="107" dur="1" fill="hold">
                                          <p:stCondLst>
                                            <p:cond delay="1999"/>
                                          </p:stCondLst>
                                        </p:cTn>
                                        <p:tgtEl>
                                          <p:spTgt spid="8"/>
                                        </p:tgtEl>
                                        <p:attrNameLst>
                                          <p:attrName>style.visibility</p:attrName>
                                        </p:attrNameLst>
                                      </p:cBhvr>
                                      <p:to>
                                        <p:strVal val="hidden"/>
                                      </p:to>
                                    </p:set>
                                  </p:childTnLst>
                                </p:cTn>
                              </p:par>
                              <p:par>
                                <p:cTn id="108" presetID="23" presetClass="exit" presetSubtype="544" fill="hold" nodeType="withEffect">
                                  <p:stCondLst>
                                    <p:cond delay="0"/>
                                  </p:stCondLst>
                                  <p:childTnLst>
                                    <p:anim calcmode="lin" valueType="num">
                                      <p:cBhvr>
                                        <p:cTn id="109" dur="2000"/>
                                        <p:tgtEl>
                                          <p:spTgt spid="9"/>
                                        </p:tgtEl>
                                        <p:attrNameLst>
                                          <p:attrName>ppt_w</p:attrName>
                                        </p:attrNameLst>
                                      </p:cBhvr>
                                      <p:tavLst>
                                        <p:tav tm="0">
                                          <p:val>
                                            <p:strVal val="ppt_w"/>
                                          </p:val>
                                        </p:tav>
                                        <p:tav tm="100000">
                                          <p:val>
                                            <p:fltVal val="0"/>
                                          </p:val>
                                        </p:tav>
                                      </p:tavLst>
                                    </p:anim>
                                    <p:anim calcmode="lin" valueType="num">
                                      <p:cBhvr>
                                        <p:cTn id="110" dur="2000"/>
                                        <p:tgtEl>
                                          <p:spTgt spid="9"/>
                                        </p:tgtEl>
                                        <p:attrNameLst>
                                          <p:attrName>ppt_h</p:attrName>
                                        </p:attrNameLst>
                                      </p:cBhvr>
                                      <p:tavLst>
                                        <p:tav tm="0">
                                          <p:val>
                                            <p:strVal val="ppt_h"/>
                                          </p:val>
                                        </p:tav>
                                        <p:tav tm="100000">
                                          <p:val>
                                            <p:fltVal val="0"/>
                                          </p:val>
                                        </p:tav>
                                      </p:tavLst>
                                    </p:anim>
                                    <p:anim calcmode="lin" valueType="num">
                                      <p:cBhvr>
                                        <p:cTn id="111" dur="2000"/>
                                        <p:tgtEl>
                                          <p:spTgt spid="9"/>
                                        </p:tgtEl>
                                        <p:attrNameLst>
                                          <p:attrName>ppt_x</p:attrName>
                                        </p:attrNameLst>
                                      </p:cBhvr>
                                      <p:tavLst>
                                        <p:tav tm="0">
                                          <p:val>
                                            <p:strVal val="ppt_x"/>
                                          </p:val>
                                        </p:tav>
                                        <p:tav tm="100000">
                                          <p:val>
                                            <p:fltVal val="0.5"/>
                                          </p:val>
                                        </p:tav>
                                      </p:tavLst>
                                    </p:anim>
                                    <p:anim calcmode="lin" valueType="num">
                                      <p:cBhvr>
                                        <p:cTn id="112" dur="2000"/>
                                        <p:tgtEl>
                                          <p:spTgt spid="9"/>
                                        </p:tgtEl>
                                        <p:attrNameLst>
                                          <p:attrName>ppt_y</p:attrName>
                                        </p:attrNameLst>
                                      </p:cBhvr>
                                      <p:tavLst>
                                        <p:tav tm="0">
                                          <p:val>
                                            <p:strVal val="ppt_y"/>
                                          </p:val>
                                        </p:tav>
                                        <p:tav tm="100000">
                                          <p:val>
                                            <p:fltVal val="0.5"/>
                                          </p:val>
                                        </p:tav>
                                      </p:tavLst>
                                    </p:anim>
                                    <p:set>
                                      <p:cBhvr>
                                        <p:cTn id="113" dur="1" fill="hold">
                                          <p:stCondLst>
                                            <p:cond delay="1999"/>
                                          </p:stCondLst>
                                        </p:cTn>
                                        <p:tgtEl>
                                          <p:spTgt spid="9"/>
                                        </p:tgtEl>
                                        <p:attrNameLst>
                                          <p:attrName>style.visibility</p:attrName>
                                        </p:attrNameLst>
                                      </p:cBhvr>
                                      <p:to>
                                        <p:strVal val="hidden"/>
                                      </p:to>
                                    </p:set>
                                  </p:childTnLst>
                                </p:cTn>
                              </p:par>
                              <p:par>
                                <p:cTn id="114" presetID="23" presetClass="exit" presetSubtype="544" fill="hold" nodeType="withEffect">
                                  <p:stCondLst>
                                    <p:cond delay="0"/>
                                  </p:stCondLst>
                                  <p:childTnLst>
                                    <p:anim calcmode="lin" valueType="num">
                                      <p:cBhvr>
                                        <p:cTn id="115" dur="2000"/>
                                        <p:tgtEl>
                                          <p:spTgt spid="10"/>
                                        </p:tgtEl>
                                        <p:attrNameLst>
                                          <p:attrName>ppt_w</p:attrName>
                                        </p:attrNameLst>
                                      </p:cBhvr>
                                      <p:tavLst>
                                        <p:tav tm="0">
                                          <p:val>
                                            <p:strVal val="ppt_w"/>
                                          </p:val>
                                        </p:tav>
                                        <p:tav tm="100000">
                                          <p:val>
                                            <p:fltVal val="0"/>
                                          </p:val>
                                        </p:tav>
                                      </p:tavLst>
                                    </p:anim>
                                    <p:anim calcmode="lin" valueType="num">
                                      <p:cBhvr>
                                        <p:cTn id="116" dur="2000"/>
                                        <p:tgtEl>
                                          <p:spTgt spid="10"/>
                                        </p:tgtEl>
                                        <p:attrNameLst>
                                          <p:attrName>ppt_h</p:attrName>
                                        </p:attrNameLst>
                                      </p:cBhvr>
                                      <p:tavLst>
                                        <p:tav tm="0">
                                          <p:val>
                                            <p:strVal val="ppt_h"/>
                                          </p:val>
                                        </p:tav>
                                        <p:tav tm="100000">
                                          <p:val>
                                            <p:fltVal val="0"/>
                                          </p:val>
                                        </p:tav>
                                      </p:tavLst>
                                    </p:anim>
                                    <p:anim calcmode="lin" valueType="num">
                                      <p:cBhvr>
                                        <p:cTn id="117" dur="2000"/>
                                        <p:tgtEl>
                                          <p:spTgt spid="10"/>
                                        </p:tgtEl>
                                        <p:attrNameLst>
                                          <p:attrName>ppt_x</p:attrName>
                                        </p:attrNameLst>
                                      </p:cBhvr>
                                      <p:tavLst>
                                        <p:tav tm="0">
                                          <p:val>
                                            <p:strVal val="ppt_x"/>
                                          </p:val>
                                        </p:tav>
                                        <p:tav tm="100000">
                                          <p:val>
                                            <p:fltVal val="0.5"/>
                                          </p:val>
                                        </p:tav>
                                      </p:tavLst>
                                    </p:anim>
                                    <p:anim calcmode="lin" valueType="num">
                                      <p:cBhvr>
                                        <p:cTn id="118" dur="2000"/>
                                        <p:tgtEl>
                                          <p:spTgt spid="10"/>
                                        </p:tgtEl>
                                        <p:attrNameLst>
                                          <p:attrName>ppt_y</p:attrName>
                                        </p:attrNameLst>
                                      </p:cBhvr>
                                      <p:tavLst>
                                        <p:tav tm="0">
                                          <p:val>
                                            <p:strVal val="ppt_y"/>
                                          </p:val>
                                        </p:tav>
                                        <p:tav tm="100000">
                                          <p:val>
                                            <p:fltVal val="0.5"/>
                                          </p:val>
                                        </p:tav>
                                      </p:tavLst>
                                    </p:anim>
                                    <p:set>
                                      <p:cBhvr>
                                        <p:cTn id="119" dur="1" fill="hold">
                                          <p:stCondLst>
                                            <p:cond delay="1999"/>
                                          </p:stCondLst>
                                        </p:cTn>
                                        <p:tgtEl>
                                          <p:spTgt spid="10"/>
                                        </p:tgtEl>
                                        <p:attrNameLst>
                                          <p:attrName>style.visibility</p:attrName>
                                        </p:attrNameLst>
                                      </p:cBhvr>
                                      <p:to>
                                        <p:strVal val="hidden"/>
                                      </p:to>
                                    </p:set>
                                  </p:childTnLst>
                                </p:cTn>
                              </p:par>
                              <p:par>
                                <p:cTn id="120" presetID="8" presetClass="emph" presetSubtype="0" autoRev="1" fill="hold" nodeType="withEffect">
                                  <p:stCondLst>
                                    <p:cond delay="0"/>
                                  </p:stCondLst>
                                  <p:childTnLst>
                                    <p:animRot by="-21600000">
                                      <p:cBhvr>
                                        <p:cTn id="121" dur="2000" fill="hold"/>
                                        <p:tgtEl>
                                          <p:spTgt spid="3"/>
                                        </p:tgtEl>
                                        <p:attrNameLst>
                                          <p:attrName>r</p:attrName>
                                        </p:attrNameLst>
                                      </p:cBhvr>
                                    </p:animRot>
                                  </p:childTnLst>
                                </p:cTn>
                              </p:par>
                              <p:par>
                                <p:cTn id="122" presetID="8" presetClass="emph" presetSubtype="0" autoRev="1" fill="hold" nodeType="withEffect">
                                  <p:stCondLst>
                                    <p:cond delay="0"/>
                                  </p:stCondLst>
                                  <p:childTnLst>
                                    <p:animRot by="-21600000">
                                      <p:cBhvr>
                                        <p:cTn id="123" dur="2000" fill="hold"/>
                                        <p:tgtEl>
                                          <p:spTgt spid="4"/>
                                        </p:tgtEl>
                                        <p:attrNameLst>
                                          <p:attrName>r</p:attrName>
                                        </p:attrNameLst>
                                      </p:cBhvr>
                                    </p:animRot>
                                  </p:childTnLst>
                                </p:cTn>
                              </p:par>
                              <p:par>
                                <p:cTn id="124" presetID="8" presetClass="emph" presetSubtype="0" autoRev="1" fill="hold" nodeType="withEffect">
                                  <p:stCondLst>
                                    <p:cond delay="0"/>
                                  </p:stCondLst>
                                  <p:childTnLst>
                                    <p:animRot by="-21600000">
                                      <p:cBhvr>
                                        <p:cTn id="125" dur="2000" fill="hold"/>
                                        <p:tgtEl>
                                          <p:spTgt spid="5"/>
                                        </p:tgtEl>
                                        <p:attrNameLst>
                                          <p:attrName>r</p:attrName>
                                        </p:attrNameLst>
                                      </p:cBhvr>
                                    </p:animRot>
                                  </p:childTnLst>
                                </p:cTn>
                              </p:par>
                              <p:par>
                                <p:cTn id="126" presetID="8" presetClass="emph" presetSubtype="0" autoRev="1" fill="hold" nodeType="withEffect">
                                  <p:stCondLst>
                                    <p:cond delay="0"/>
                                  </p:stCondLst>
                                  <p:childTnLst>
                                    <p:animRot by="-21600000">
                                      <p:cBhvr>
                                        <p:cTn id="127" dur="2000" fill="hold"/>
                                        <p:tgtEl>
                                          <p:spTgt spid="6"/>
                                        </p:tgtEl>
                                        <p:attrNameLst>
                                          <p:attrName>r</p:attrName>
                                        </p:attrNameLst>
                                      </p:cBhvr>
                                    </p:animRot>
                                  </p:childTnLst>
                                </p:cTn>
                              </p:par>
                              <p:par>
                                <p:cTn id="128" presetID="8" presetClass="emph" presetSubtype="0" autoRev="1" fill="hold" nodeType="withEffect">
                                  <p:stCondLst>
                                    <p:cond delay="0"/>
                                  </p:stCondLst>
                                  <p:childTnLst>
                                    <p:animRot by="-21600000">
                                      <p:cBhvr>
                                        <p:cTn id="129" dur="2000" fill="hold"/>
                                        <p:tgtEl>
                                          <p:spTgt spid="7"/>
                                        </p:tgtEl>
                                        <p:attrNameLst>
                                          <p:attrName>r</p:attrName>
                                        </p:attrNameLst>
                                      </p:cBhvr>
                                    </p:animRot>
                                  </p:childTnLst>
                                </p:cTn>
                              </p:par>
                              <p:par>
                                <p:cTn id="130" presetID="8" presetClass="emph" presetSubtype="0" autoRev="1" fill="hold" nodeType="withEffect">
                                  <p:stCondLst>
                                    <p:cond delay="0"/>
                                  </p:stCondLst>
                                  <p:childTnLst>
                                    <p:animRot by="-21600000">
                                      <p:cBhvr>
                                        <p:cTn id="131" dur="2000" fill="hold"/>
                                        <p:tgtEl>
                                          <p:spTgt spid="8"/>
                                        </p:tgtEl>
                                        <p:attrNameLst>
                                          <p:attrName>r</p:attrName>
                                        </p:attrNameLst>
                                      </p:cBhvr>
                                    </p:animRot>
                                  </p:childTnLst>
                                </p:cTn>
                              </p:par>
                              <p:par>
                                <p:cTn id="132" presetID="8" presetClass="emph" presetSubtype="0" autoRev="1" fill="hold" nodeType="withEffect">
                                  <p:stCondLst>
                                    <p:cond delay="0"/>
                                  </p:stCondLst>
                                  <p:childTnLst>
                                    <p:animRot by="-21600000">
                                      <p:cBhvr>
                                        <p:cTn id="133" dur="2000" fill="hold"/>
                                        <p:tgtEl>
                                          <p:spTgt spid="9"/>
                                        </p:tgtEl>
                                        <p:attrNameLst>
                                          <p:attrName>r</p:attrName>
                                        </p:attrNameLst>
                                      </p:cBhvr>
                                    </p:animRot>
                                  </p:childTnLst>
                                </p:cTn>
                              </p:par>
                              <p:par>
                                <p:cTn id="134" presetID="8" presetClass="emph" presetSubtype="0" autoRev="1" fill="hold" nodeType="withEffect">
                                  <p:stCondLst>
                                    <p:cond delay="0"/>
                                  </p:stCondLst>
                                  <p:childTnLst>
                                    <p:animRot by="-21600000">
                                      <p:cBhvr>
                                        <p:cTn id="135" dur="2000" fill="hold"/>
                                        <p:tgtEl>
                                          <p:spTgt spid="10"/>
                                        </p:tgtEl>
                                        <p:attrNameLst>
                                          <p:attrName>r</p:attrName>
                                        </p:attrNameLst>
                                      </p:cBhvr>
                                    </p:animRot>
                                  </p:childTnLst>
                                </p:cTn>
                              </p:par>
                              <p:par>
                                <p:cTn id="136" presetID="23" presetClass="entr" presetSubtype="288" fill="hold" nodeType="withEffect">
                                  <p:stCondLst>
                                    <p:cond delay="0"/>
                                  </p:stCondLst>
                                  <p:childTnLst>
                                    <p:set>
                                      <p:cBhvr>
                                        <p:cTn id="137" dur="1" fill="hold">
                                          <p:stCondLst>
                                            <p:cond delay="0"/>
                                          </p:stCondLst>
                                        </p:cTn>
                                        <p:tgtEl>
                                          <p:spTgt spid="2"/>
                                        </p:tgtEl>
                                        <p:attrNameLst>
                                          <p:attrName>style.visibility</p:attrName>
                                        </p:attrNameLst>
                                      </p:cBhvr>
                                      <p:to>
                                        <p:strVal val="visible"/>
                                      </p:to>
                                    </p:set>
                                    <p:anim calcmode="lin" valueType="num">
                                      <p:cBhvr>
                                        <p:cTn id="138" dur="2000" fill="hold"/>
                                        <p:tgtEl>
                                          <p:spTgt spid="2"/>
                                        </p:tgtEl>
                                        <p:attrNameLst>
                                          <p:attrName>ppt_w</p:attrName>
                                        </p:attrNameLst>
                                      </p:cBhvr>
                                      <p:tavLst>
                                        <p:tav tm="0">
                                          <p:val>
                                            <p:strVal val="4/3*#ppt_w"/>
                                          </p:val>
                                        </p:tav>
                                        <p:tav tm="100000">
                                          <p:val>
                                            <p:strVal val="#ppt_w"/>
                                          </p:val>
                                        </p:tav>
                                      </p:tavLst>
                                    </p:anim>
                                    <p:anim calcmode="lin" valueType="num">
                                      <p:cBhvr>
                                        <p:cTn id="139" dur="2000" fill="hold"/>
                                        <p:tgtEl>
                                          <p:spTgt spid="2"/>
                                        </p:tgtEl>
                                        <p:attrNameLst>
                                          <p:attrName>ppt_h</p:attrName>
                                        </p:attrNameLst>
                                      </p:cBhvr>
                                      <p:tavLst>
                                        <p:tav tm="0">
                                          <p:val>
                                            <p:strVal val="4/3*#ppt_h"/>
                                          </p:val>
                                        </p:tav>
                                        <p:tav tm="100000">
                                          <p:val>
                                            <p:strVal val="#ppt_h"/>
                                          </p:val>
                                        </p:tav>
                                      </p:tavLst>
                                    </p:anim>
                                  </p:childTnLst>
                                </p:cTn>
                              </p:par>
                              <p:par>
                                <p:cTn id="140" presetID="21" presetClass="entr" presetSubtype="8" fill="hold" nodeType="withEffect">
                                  <p:stCondLst>
                                    <p:cond delay="0"/>
                                  </p:stCondLst>
                                  <p:childTnLst>
                                    <p:set>
                                      <p:cBhvr>
                                        <p:cTn id="141" dur="1" fill="hold">
                                          <p:stCondLst>
                                            <p:cond delay="0"/>
                                          </p:stCondLst>
                                        </p:cTn>
                                        <p:tgtEl>
                                          <p:spTgt spid="2"/>
                                        </p:tgtEl>
                                        <p:attrNameLst>
                                          <p:attrName>style.visibility</p:attrName>
                                        </p:attrNameLst>
                                      </p:cBhvr>
                                      <p:to>
                                        <p:strVal val="visible"/>
                                      </p:to>
                                    </p:set>
                                    <p:animEffect transition="in" filter="wheel(8)">
                                      <p:cBhvr>
                                        <p:cTn id="14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3300"/>
            </a:gs>
            <a:gs pos="30000">
              <a:srgbClr val="D49E6C"/>
            </a:gs>
            <a:gs pos="70000">
              <a:srgbClr val="A65528"/>
            </a:gs>
            <a:gs pos="100000">
              <a:srgbClr val="663012"/>
            </a:gs>
          </a:gsLst>
          <a:lin ang="0" scaled="1"/>
          <a:tileRect/>
        </a:gradFill>
        <a:effectLst/>
      </p:bgPr>
    </p:bg>
    <p:spTree>
      <p:nvGrpSpPr>
        <p:cNvPr id="1" name=""/>
        <p:cNvGrpSpPr/>
        <p:nvPr/>
      </p:nvGrpSpPr>
      <p:grpSpPr>
        <a:xfrm>
          <a:off x="0" y="0"/>
          <a:ext cx="0" cy="0"/>
          <a:chOff x="0" y="0"/>
          <a:chExt cx="0" cy="0"/>
        </a:xfrm>
      </p:grpSpPr>
      <p:pic>
        <p:nvPicPr>
          <p:cNvPr id="2" name="1 Imagen" descr="tapeta41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363461.png"/>
          <p:cNvPicPr>
            <a:picLocks noChangeAspect="1"/>
          </p:cNvPicPr>
          <p:nvPr/>
        </p:nvPicPr>
        <p:blipFill>
          <a:blip r:embed="rId3" cstate="print">
            <a:lum contrast="40000"/>
          </a:blip>
          <a:stretch>
            <a:fillRect/>
          </a:stretch>
        </p:blipFill>
        <p:spPr>
          <a:xfrm>
            <a:off x="0" y="0"/>
            <a:ext cx="685324" cy="671672"/>
          </a:xfrm>
          <a:prstGeom prst="rect">
            <a:avLst/>
          </a:prstGeom>
        </p:spPr>
      </p:pic>
      <p:pic>
        <p:nvPicPr>
          <p:cNvPr id="5" name="4 Imagen" descr="363461.png"/>
          <p:cNvPicPr>
            <a:picLocks noChangeAspect="1"/>
          </p:cNvPicPr>
          <p:nvPr/>
        </p:nvPicPr>
        <p:blipFill>
          <a:blip r:embed="rId3" cstate="print">
            <a:lum contrast="40000"/>
          </a:blip>
          <a:stretch>
            <a:fillRect/>
          </a:stretch>
        </p:blipFill>
        <p:spPr>
          <a:xfrm>
            <a:off x="0" y="4471828"/>
            <a:ext cx="685324" cy="671672"/>
          </a:xfrm>
          <a:prstGeom prst="rect">
            <a:avLst/>
          </a:prstGeom>
        </p:spPr>
      </p:pic>
      <p:pic>
        <p:nvPicPr>
          <p:cNvPr id="6" name="5 Imagen" descr="363461.png"/>
          <p:cNvPicPr>
            <a:picLocks noChangeAspect="1"/>
          </p:cNvPicPr>
          <p:nvPr/>
        </p:nvPicPr>
        <p:blipFill>
          <a:blip r:embed="rId3" cstate="print">
            <a:lum bright="-30000" contrast="40000"/>
          </a:blip>
          <a:stretch>
            <a:fillRect/>
          </a:stretch>
        </p:blipFill>
        <p:spPr>
          <a:xfrm>
            <a:off x="8458676" y="1857370"/>
            <a:ext cx="685324" cy="671672"/>
          </a:xfrm>
          <a:prstGeom prst="rect">
            <a:avLst/>
          </a:prstGeom>
        </p:spPr>
      </p:pic>
      <p:pic>
        <p:nvPicPr>
          <p:cNvPr id="7" name="6 Imagen" descr="363461.png"/>
          <p:cNvPicPr>
            <a:picLocks noChangeAspect="1"/>
          </p:cNvPicPr>
          <p:nvPr/>
        </p:nvPicPr>
        <p:blipFill>
          <a:blip r:embed="rId3" cstate="print">
            <a:lum bright="-30000" contrast="40000"/>
          </a:blip>
          <a:stretch>
            <a:fillRect/>
          </a:stretch>
        </p:blipFill>
        <p:spPr>
          <a:xfrm>
            <a:off x="8458676" y="2571750"/>
            <a:ext cx="685324" cy="671672"/>
          </a:xfrm>
          <a:prstGeom prst="rect">
            <a:avLst/>
          </a:prstGeom>
        </p:spPr>
      </p:pic>
      <p:pic>
        <p:nvPicPr>
          <p:cNvPr id="8" name="7 Imagen" descr="363461.png"/>
          <p:cNvPicPr>
            <a:picLocks noChangeAspect="1"/>
          </p:cNvPicPr>
          <p:nvPr/>
        </p:nvPicPr>
        <p:blipFill>
          <a:blip r:embed="rId3" cstate="print">
            <a:lum bright="-30000" contrast="40000"/>
          </a:blip>
          <a:stretch>
            <a:fillRect/>
          </a:stretch>
        </p:blipFill>
        <p:spPr>
          <a:xfrm>
            <a:off x="785786" y="500048"/>
            <a:ext cx="685324" cy="671672"/>
          </a:xfrm>
          <a:prstGeom prst="rect">
            <a:avLst/>
          </a:prstGeom>
        </p:spPr>
      </p:pic>
      <p:pic>
        <p:nvPicPr>
          <p:cNvPr id="9" name="8 Imagen" descr="363461.png"/>
          <p:cNvPicPr>
            <a:picLocks noChangeAspect="1"/>
          </p:cNvPicPr>
          <p:nvPr/>
        </p:nvPicPr>
        <p:blipFill>
          <a:blip r:embed="rId3" cstate="print">
            <a:lum bright="-30000" contrast="40000"/>
          </a:blip>
          <a:stretch>
            <a:fillRect/>
          </a:stretch>
        </p:blipFill>
        <p:spPr>
          <a:xfrm>
            <a:off x="785786" y="3929072"/>
            <a:ext cx="685324" cy="671672"/>
          </a:xfrm>
          <a:prstGeom prst="rect">
            <a:avLst/>
          </a:prstGeom>
        </p:spPr>
      </p:pic>
      <p:pic>
        <p:nvPicPr>
          <p:cNvPr id="10" name="9 Imagen" descr="363461.png"/>
          <p:cNvPicPr>
            <a:picLocks noChangeAspect="1"/>
          </p:cNvPicPr>
          <p:nvPr/>
        </p:nvPicPr>
        <p:blipFill>
          <a:blip r:embed="rId3" cstate="print">
            <a:lum contrast="40000"/>
          </a:blip>
          <a:stretch>
            <a:fillRect/>
          </a:stretch>
        </p:blipFill>
        <p:spPr>
          <a:xfrm>
            <a:off x="1714480" y="857238"/>
            <a:ext cx="685324" cy="671672"/>
          </a:xfrm>
          <a:prstGeom prst="rect">
            <a:avLst/>
          </a:prstGeom>
        </p:spPr>
      </p:pic>
      <p:pic>
        <p:nvPicPr>
          <p:cNvPr id="11" name="10 Imagen" descr="363461.png"/>
          <p:cNvPicPr>
            <a:picLocks noChangeAspect="1"/>
          </p:cNvPicPr>
          <p:nvPr/>
        </p:nvPicPr>
        <p:blipFill>
          <a:blip r:embed="rId3" cstate="print">
            <a:lum contrast="40000"/>
          </a:blip>
          <a:stretch>
            <a:fillRect/>
          </a:stretch>
        </p:blipFill>
        <p:spPr>
          <a:xfrm>
            <a:off x="1643042" y="3500444"/>
            <a:ext cx="685324" cy="671672"/>
          </a:xfrm>
          <a:prstGeom prst="rect">
            <a:avLst/>
          </a:prstGeom>
        </p:spPr>
      </p:pic>
      <p:pic>
        <p:nvPicPr>
          <p:cNvPr id="12" name="11 Imagen" descr="363461.png"/>
          <p:cNvPicPr>
            <a:picLocks noChangeAspect="1"/>
          </p:cNvPicPr>
          <p:nvPr/>
        </p:nvPicPr>
        <p:blipFill>
          <a:blip r:embed="rId3" cstate="print">
            <a:lum bright="-30000" contrast="40000"/>
          </a:blip>
          <a:stretch>
            <a:fillRect/>
          </a:stretch>
        </p:blipFill>
        <p:spPr>
          <a:xfrm>
            <a:off x="2500298" y="1142990"/>
            <a:ext cx="685324" cy="671672"/>
          </a:xfrm>
          <a:prstGeom prst="rect">
            <a:avLst/>
          </a:prstGeom>
        </p:spPr>
      </p:pic>
      <p:pic>
        <p:nvPicPr>
          <p:cNvPr id="13" name="12 Imagen" descr="363461.png"/>
          <p:cNvPicPr>
            <a:picLocks noChangeAspect="1"/>
          </p:cNvPicPr>
          <p:nvPr/>
        </p:nvPicPr>
        <p:blipFill>
          <a:blip r:embed="rId3" cstate="print">
            <a:lum bright="-30000" contrast="40000"/>
          </a:blip>
          <a:stretch>
            <a:fillRect/>
          </a:stretch>
        </p:blipFill>
        <p:spPr>
          <a:xfrm>
            <a:off x="2500298" y="3143254"/>
            <a:ext cx="685324" cy="671672"/>
          </a:xfrm>
          <a:prstGeom prst="rect">
            <a:avLst/>
          </a:prstGeom>
        </p:spPr>
      </p:pic>
      <p:pic>
        <p:nvPicPr>
          <p:cNvPr id="14" name="13 Imagen" descr="363461.png"/>
          <p:cNvPicPr>
            <a:picLocks noChangeAspect="1"/>
          </p:cNvPicPr>
          <p:nvPr/>
        </p:nvPicPr>
        <p:blipFill>
          <a:blip r:embed="rId3" cstate="print">
            <a:lum contrast="40000"/>
          </a:blip>
          <a:stretch>
            <a:fillRect/>
          </a:stretch>
        </p:blipFill>
        <p:spPr>
          <a:xfrm>
            <a:off x="3286116" y="1428742"/>
            <a:ext cx="685324" cy="671672"/>
          </a:xfrm>
          <a:prstGeom prst="rect">
            <a:avLst/>
          </a:prstGeom>
        </p:spPr>
      </p:pic>
      <p:pic>
        <p:nvPicPr>
          <p:cNvPr id="15" name="14 Imagen" descr="363461.png"/>
          <p:cNvPicPr>
            <a:picLocks noChangeAspect="1"/>
          </p:cNvPicPr>
          <p:nvPr/>
        </p:nvPicPr>
        <p:blipFill>
          <a:blip r:embed="rId3" cstate="print">
            <a:lum contrast="40000"/>
          </a:blip>
          <a:stretch>
            <a:fillRect/>
          </a:stretch>
        </p:blipFill>
        <p:spPr>
          <a:xfrm>
            <a:off x="3286116" y="2857502"/>
            <a:ext cx="685324" cy="671672"/>
          </a:xfrm>
          <a:prstGeom prst="rect">
            <a:avLst/>
          </a:prstGeom>
        </p:spPr>
      </p:pic>
      <p:pic>
        <p:nvPicPr>
          <p:cNvPr id="16" name="15 Imagen" descr="363461.png"/>
          <p:cNvPicPr>
            <a:picLocks noChangeAspect="1"/>
          </p:cNvPicPr>
          <p:nvPr/>
        </p:nvPicPr>
        <p:blipFill>
          <a:blip r:embed="rId3" cstate="print">
            <a:lum bright="-30000" contrast="40000"/>
          </a:blip>
          <a:stretch>
            <a:fillRect/>
          </a:stretch>
        </p:blipFill>
        <p:spPr>
          <a:xfrm>
            <a:off x="4071934" y="1643056"/>
            <a:ext cx="685324" cy="671672"/>
          </a:xfrm>
          <a:prstGeom prst="rect">
            <a:avLst/>
          </a:prstGeom>
        </p:spPr>
      </p:pic>
      <p:pic>
        <p:nvPicPr>
          <p:cNvPr id="17" name="16 Imagen" descr="363461.png"/>
          <p:cNvPicPr>
            <a:picLocks noChangeAspect="1"/>
          </p:cNvPicPr>
          <p:nvPr/>
        </p:nvPicPr>
        <p:blipFill>
          <a:blip r:embed="rId3" cstate="print">
            <a:lum bright="-30000" contrast="40000"/>
          </a:blip>
          <a:stretch>
            <a:fillRect/>
          </a:stretch>
        </p:blipFill>
        <p:spPr>
          <a:xfrm>
            <a:off x="4071934" y="2500312"/>
            <a:ext cx="685324" cy="671672"/>
          </a:xfrm>
          <a:prstGeom prst="rect">
            <a:avLst/>
          </a:prstGeom>
        </p:spPr>
      </p:pic>
      <p:pic>
        <p:nvPicPr>
          <p:cNvPr id="18" name="17 Imagen" descr="363461.png"/>
          <p:cNvPicPr>
            <a:picLocks noChangeAspect="1"/>
          </p:cNvPicPr>
          <p:nvPr/>
        </p:nvPicPr>
        <p:blipFill>
          <a:blip r:embed="rId3" cstate="print">
            <a:lum contrast="40000"/>
          </a:blip>
          <a:stretch>
            <a:fillRect/>
          </a:stretch>
        </p:blipFill>
        <p:spPr>
          <a:xfrm>
            <a:off x="4929190" y="1785932"/>
            <a:ext cx="685324" cy="671672"/>
          </a:xfrm>
          <a:prstGeom prst="rect">
            <a:avLst/>
          </a:prstGeom>
        </p:spPr>
      </p:pic>
      <p:pic>
        <p:nvPicPr>
          <p:cNvPr id="19" name="18 Imagen" descr="363461.png"/>
          <p:cNvPicPr>
            <a:picLocks noChangeAspect="1"/>
          </p:cNvPicPr>
          <p:nvPr/>
        </p:nvPicPr>
        <p:blipFill>
          <a:blip r:embed="rId3" cstate="print">
            <a:lum contrast="40000"/>
          </a:blip>
          <a:stretch>
            <a:fillRect/>
          </a:stretch>
        </p:blipFill>
        <p:spPr>
          <a:xfrm>
            <a:off x="4929190" y="2428874"/>
            <a:ext cx="685324" cy="671672"/>
          </a:xfrm>
          <a:prstGeom prst="rect">
            <a:avLst/>
          </a:prstGeom>
        </p:spPr>
      </p:pic>
      <p:pic>
        <p:nvPicPr>
          <p:cNvPr id="20" name="19 Imagen" descr="363461.png"/>
          <p:cNvPicPr>
            <a:picLocks noChangeAspect="1"/>
          </p:cNvPicPr>
          <p:nvPr/>
        </p:nvPicPr>
        <p:blipFill>
          <a:blip r:embed="rId3" cstate="print">
            <a:lum bright="-30000" contrast="40000"/>
          </a:blip>
          <a:stretch>
            <a:fillRect/>
          </a:stretch>
        </p:blipFill>
        <p:spPr>
          <a:xfrm>
            <a:off x="5715008" y="1785932"/>
            <a:ext cx="685324" cy="671672"/>
          </a:xfrm>
          <a:prstGeom prst="rect">
            <a:avLst/>
          </a:prstGeom>
        </p:spPr>
      </p:pic>
      <p:pic>
        <p:nvPicPr>
          <p:cNvPr id="21" name="20 Imagen" descr="363461.png"/>
          <p:cNvPicPr>
            <a:picLocks noChangeAspect="1"/>
          </p:cNvPicPr>
          <p:nvPr/>
        </p:nvPicPr>
        <p:blipFill>
          <a:blip r:embed="rId3" cstate="print">
            <a:lum bright="-30000" contrast="40000"/>
          </a:blip>
          <a:stretch>
            <a:fillRect/>
          </a:stretch>
        </p:blipFill>
        <p:spPr>
          <a:xfrm>
            <a:off x="5715008" y="2428874"/>
            <a:ext cx="685324" cy="671672"/>
          </a:xfrm>
          <a:prstGeom prst="rect">
            <a:avLst/>
          </a:prstGeom>
        </p:spPr>
      </p:pic>
      <p:pic>
        <p:nvPicPr>
          <p:cNvPr id="22" name="21 Imagen" descr="363461.png"/>
          <p:cNvPicPr>
            <a:picLocks noChangeAspect="1"/>
          </p:cNvPicPr>
          <p:nvPr/>
        </p:nvPicPr>
        <p:blipFill>
          <a:blip r:embed="rId3" cstate="print">
            <a:lum contrast="40000"/>
          </a:blip>
          <a:stretch>
            <a:fillRect/>
          </a:stretch>
        </p:blipFill>
        <p:spPr>
          <a:xfrm>
            <a:off x="6500826" y="1785932"/>
            <a:ext cx="685324" cy="671672"/>
          </a:xfrm>
          <a:prstGeom prst="rect">
            <a:avLst/>
          </a:prstGeom>
        </p:spPr>
      </p:pic>
      <p:pic>
        <p:nvPicPr>
          <p:cNvPr id="23" name="22 Imagen" descr="363461.png"/>
          <p:cNvPicPr>
            <a:picLocks noChangeAspect="1"/>
          </p:cNvPicPr>
          <p:nvPr/>
        </p:nvPicPr>
        <p:blipFill>
          <a:blip r:embed="rId3" cstate="print">
            <a:lum contrast="40000"/>
          </a:blip>
          <a:stretch>
            <a:fillRect/>
          </a:stretch>
        </p:blipFill>
        <p:spPr>
          <a:xfrm>
            <a:off x="6500826" y="2500312"/>
            <a:ext cx="685324" cy="671672"/>
          </a:xfrm>
          <a:prstGeom prst="rect">
            <a:avLst/>
          </a:prstGeom>
        </p:spPr>
      </p:pic>
      <p:pic>
        <p:nvPicPr>
          <p:cNvPr id="24" name="23 Imagen" descr="363461.png"/>
          <p:cNvPicPr>
            <a:picLocks noChangeAspect="1"/>
          </p:cNvPicPr>
          <p:nvPr/>
        </p:nvPicPr>
        <p:blipFill>
          <a:blip r:embed="rId3" cstate="print">
            <a:lum bright="-30000" contrast="40000"/>
          </a:blip>
          <a:stretch>
            <a:fillRect/>
          </a:stretch>
        </p:blipFill>
        <p:spPr>
          <a:xfrm>
            <a:off x="7143768" y="1857370"/>
            <a:ext cx="685324" cy="671672"/>
          </a:xfrm>
          <a:prstGeom prst="rect">
            <a:avLst/>
          </a:prstGeom>
        </p:spPr>
      </p:pic>
      <p:pic>
        <p:nvPicPr>
          <p:cNvPr id="25" name="24 Imagen" descr="363461.png"/>
          <p:cNvPicPr>
            <a:picLocks noChangeAspect="1"/>
          </p:cNvPicPr>
          <p:nvPr/>
        </p:nvPicPr>
        <p:blipFill>
          <a:blip r:embed="rId3" cstate="print">
            <a:lum bright="-30000" contrast="40000"/>
          </a:blip>
          <a:stretch>
            <a:fillRect/>
          </a:stretch>
        </p:blipFill>
        <p:spPr>
          <a:xfrm>
            <a:off x="7143768" y="2500312"/>
            <a:ext cx="685324" cy="671672"/>
          </a:xfrm>
          <a:prstGeom prst="rect">
            <a:avLst/>
          </a:prstGeom>
        </p:spPr>
      </p:pic>
      <p:pic>
        <p:nvPicPr>
          <p:cNvPr id="26" name="25 Imagen" descr="363461.png"/>
          <p:cNvPicPr>
            <a:picLocks noChangeAspect="1"/>
          </p:cNvPicPr>
          <p:nvPr/>
        </p:nvPicPr>
        <p:blipFill>
          <a:blip r:embed="rId3" cstate="print">
            <a:lum contrast="40000"/>
          </a:blip>
          <a:stretch>
            <a:fillRect/>
          </a:stretch>
        </p:blipFill>
        <p:spPr>
          <a:xfrm>
            <a:off x="7786710" y="1857370"/>
            <a:ext cx="685324" cy="671672"/>
          </a:xfrm>
          <a:prstGeom prst="rect">
            <a:avLst/>
          </a:prstGeom>
        </p:spPr>
      </p:pic>
      <p:pic>
        <p:nvPicPr>
          <p:cNvPr id="27" name="26 Imagen" descr="363461.png"/>
          <p:cNvPicPr>
            <a:picLocks noChangeAspect="1"/>
          </p:cNvPicPr>
          <p:nvPr/>
        </p:nvPicPr>
        <p:blipFill>
          <a:blip r:embed="rId3" cstate="print">
            <a:lum contrast="40000"/>
          </a:blip>
          <a:stretch>
            <a:fillRect/>
          </a:stretch>
        </p:blipFill>
        <p:spPr>
          <a:xfrm>
            <a:off x="7786710" y="2500312"/>
            <a:ext cx="685324" cy="671672"/>
          </a:xfrm>
          <a:prstGeom prst="rect">
            <a:avLst/>
          </a:prstGeom>
        </p:spPr>
      </p:pic>
      <p:pic>
        <p:nvPicPr>
          <p:cNvPr id="4098" name="Picture 2" descr="Rendered Image"/>
          <p:cNvPicPr>
            <a:picLocks noChangeAspect="1" noChangeArrowheads="1"/>
          </p:cNvPicPr>
          <p:nvPr/>
        </p:nvPicPr>
        <p:blipFill>
          <a:blip r:embed="rId4">
            <a:duotone>
              <a:prstClr val="black"/>
              <a:schemeClr val="accent6">
                <a:tint val="45000"/>
                <a:satMod val="400000"/>
              </a:schemeClr>
            </a:duotone>
            <a:lum contrast="40000"/>
          </a:blip>
          <a:srcRect/>
          <a:stretch>
            <a:fillRect/>
          </a:stretch>
        </p:blipFill>
        <p:spPr bwMode="auto">
          <a:xfrm rot="20496745">
            <a:off x="2345459" y="3919855"/>
            <a:ext cx="1411806" cy="688517"/>
          </a:xfrm>
          <a:prstGeom prst="rect">
            <a:avLst/>
          </a:prstGeom>
          <a:noFill/>
        </p:spPr>
      </p:pic>
      <p:sp>
        <p:nvSpPr>
          <p:cNvPr id="28" name="27 Rectángulo"/>
          <p:cNvSpPr/>
          <p:nvPr/>
        </p:nvSpPr>
        <p:spPr>
          <a:xfrm>
            <a:off x="-642974" y="-500084"/>
            <a:ext cx="10215634" cy="6072230"/>
          </a:xfrm>
          <a:prstGeom prst="rect">
            <a:avLst/>
          </a:prstGeom>
          <a:gradFill flip="none" rotWithShape="1">
            <a:gsLst>
              <a:gs pos="47000">
                <a:srgbClr val="FFF200"/>
              </a:gs>
              <a:gs pos="45000">
                <a:srgbClr val="FF7A00"/>
              </a:gs>
              <a:gs pos="70000">
                <a:srgbClr val="FF0300"/>
              </a:gs>
              <a:gs pos="100000">
                <a:srgbClr val="4D0808"/>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8"/>
                                        </p:tgtEl>
                                        <p:attrNameLst>
                                          <p:attrName>style.visibility</p:attrName>
                                        </p:attrNameLst>
                                      </p:cBhvr>
                                      <p:to>
                                        <p:strVal val="hidden"/>
                                      </p:to>
                                    </p:set>
                                  </p:childTnLst>
                                </p:cTn>
                              </p:par>
                              <p:par>
                                <p:cTn id="7" presetID="2" presetClass="entr" presetSubtype="12"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0-#ppt_w/2"/>
                                          </p:val>
                                        </p:tav>
                                        <p:tav tm="100000">
                                          <p:val>
                                            <p:strVal val="#ppt_x"/>
                                          </p:val>
                                        </p:tav>
                                      </p:tavLst>
                                    </p:anim>
                                    <p:anim calcmode="lin" valueType="num">
                                      <p:cBhvr additive="base">
                                        <p:cTn id="10" dur="2000" fill="hold"/>
                                        <p:tgtEl>
                                          <p:spTgt spid="5"/>
                                        </p:tgtEl>
                                        <p:attrNameLst>
                                          <p:attrName>ppt_y</p:attrName>
                                        </p:attrNameLst>
                                      </p:cBhvr>
                                      <p:tavLst>
                                        <p:tav tm="0">
                                          <p:val>
                                            <p:strVal val="1+#ppt_h/2"/>
                                          </p:val>
                                        </p:tav>
                                        <p:tav tm="100000">
                                          <p:val>
                                            <p:strVal val="#ppt_y"/>
                                          </p:val>
                                        </p:tav>
                                      </p:tavLst>
                                    </p:anim>
                                  </p:childTnLst>
                                </p:cTn>
                              </p:par>
                              <p:par>
                                <p:cTn id="11" presetID="2" presetClass="entr" presetSubtype="12"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2000" fill="hold"/>
                                        <p:tgtEl>
                                          <p:spTgt spid="7"/>
                                        </p:tgtEl>
                                        <p:attrNameLst>
                                          <p:attrName>ppt_x</p:attrName>
                                        </p:attrNameLst>
                                      </p:cBhvr>
                                      <p:tavLst>
                                        <p:tav tm="0">
                                          <p:val>
                                            <p:strVal val="0-#ppt_w/2"/>
                                          </p:val>
                                        </p:tav>
                                        <p:tav tm="100000">
                                          <p:val>
                                            <p:strVal val="#ppt_x"/>
                                          </p:val>
                                        </p:tav>
                                      </p:tavLst>
                                    </p:anim>
                                    <p:anim calcmode="lin" valueType="num">
                                      <p:cBhvr additive="base">
                                        <p:cTn id="14" dur="2000" fill="hold"/>
                                        <p:tgtEl>
                                          <p:spTgt spid="7"/>
                                        </p:tgtEl>
                                        <p:attrNameLst>
                                          <p:attrName>ppt_y</p:attrName>
                                        </p:attrNameLst>
                                      </p:cBhvr>
                                      <p:tavLst>
                                        <p:tav tm="0">
                                          <p:val>
                                            <p:strVal val="1+#ppt_h/2"/>
                                          </p:val>
                                        </p:tav>
                                        <p:tav tm="100000">
                                          <p:val>
                                            <p:strVal val="#ppt_y"/>
                                          </p:val>
                                        </p:tav>
                                      </p:tavLst>
                                    </p:anim>
                                  </p:childTnLst>
                                </p:cTn>
                              </p:par>
                              <p:par>
                                <p:cTn id="15" presetID="2" presetClass="entr" presetSubtype="12" fill="hold"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2000" fill="hold"/>
                                        <p:tgtEl>
                                          <p:spTgt spid="9"/>
                                        </p:tgtEl>
                                        <p:attrNameLst>
                                          <p:attrName>ppt_x</p:attrName>
                                        </p:attrNameLst>
                                      </p:cBhvr>
                                      <p:tavLst>
                                        <p:tav tm="0">
                                          <p:val>
                                            <p:strVal val="0-#ppt_w/2"/>
                                          </p:val>
                                        </p:tav>
                                        <p:tav tm="100000">
                                          <p:val>
                                            <p:strVal val="#ppt_x"/>
                                          </p:val>
                                        </p:tav>
                                      </p:tavLst>
                                    </p:anim>
                                    <p:anim calcmode="lin" valueType="num">
                                      <p:cBhvr additive="base">
                                        <p:cTn id="18" dur="2000" fill="hold"/>
                                        <p:tgtEl>
                                          <p:spTgt spid="9"/>
                                        </p:tgtEl>
                                        <p:attrNameLst>
                                          <p:attrName>ppt_y</p:attrName>
                                        </p:attrNameLst>
                                      </p:cBhvr>
                                      <p:tavLst>
                                        <p:tav tm="0">
                                          <p:val>
                                            <p:strVal val="1+#ppt_h/2"/>
                                          </p:val>
                                        </p:tav>
                                        <p:tav tm="100000">
                                          <p:val>
                                            <p:strVal val="#ppt_y"/>
                                          </p:val>
                                        </p:tav>
                                      </p:tavLst>
                                    </p:anim>
                                  </p:childTnLst>
                                </p:cTn>
                              </p:par>
                              <p:par>
                                <p:cTn id="19" presetID="2" presetClass="entr" presetSubtype="12" fill="hold" nodeType="with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additive="base">
                                        <p:cTn id="21" dur="2000" fill="hold"/>
                                        <p:tgtEl>
                                          <p:spTgt spid="11"/>
                                        </p:tgtEl>
                                        <p:attrNameLst>
                                          <p:attrName>ppt_x</p:attrName>
                                        </p:attrNameLst>
                                      </p:cBhvr>
                                      <p:tavLst>
                                        <p:tav tm="0">
                                          <p:val>
                                            <p:strVal val="0-#ppt_w/2"/>
                                          </p:val>
                                        </p:tav>
                                        <p:tav tm="100000">
                                          <p:val>
                                            <p:strVal val="#ppt_x"/>
                                          </p:val>
                                        </p:tav>
                                      </p:tavLst>
                                    </p:anim>
                                    <p:anim calcmode="lin" valueType="num">
                                      <p:cBhvr additive="base">
                                        <p:cTn id="22" dur="2000" fill="hold"/>
                                        <p:tgtEl>
                                          <p:spTgt spid="11"/>
                                        </p:tgtEl>
                                        <p:attrNameLst>
                                          <p:attrName>ppt_y</p:attrName>
                                        </p:attrNameLst>
                                      </p:cBhvr>
                                      <p:tavLst>
                                        <p:tav tm="0">
                                          <p:val>
                                            <p:strVal val="1+#ppt_h/2"/>
                                          </p:val>
                                        </p:tav>
                                        <p:tav tm="100000">
                                          <p:val>
                                            <p:strVal val="#ppt_y"/>
                                          </p:val>
                                        </p:tav>
                                      </p:tavLst>
                                    </p:anim>
                                  </p:childTnLst>
                                </p:cTn>
                              </p:par>
                              <p:par>
                                <p:cTn id="23" presetID="2" presetClass="entr" presetSubtype="12" fill="hold" nodeType="with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additive="base">
                                        <p:cTn id="25" dur="2000" fill="hold"/>
                                        <p:tgtEl>
                                          <p:spTgt spid="13"/>
                                        </p:tgtEl>
                                        <p:attrNameLst>
                                          <p:attrName>ppt_x</p:attrName>
                                        </p:attrNameLst>
                                      </p:cBhvr>
                                      <p:tavLst>
                                        <p:tav tm="0">
                                          <p:val>
                                            <p:strVal val="0-#ppt_w/2"/>
                                          </p:val>
                                        </p:tav>
                                        <p:tav tm="100000">
                                          <p:val>
                                            <p:strVal val="#ppt_x"/>
                                          </p:val>
                                        </p:tav>
                                      </p:tavLst>
                                    </p:anim>
                                    <p:anim calcmode="lin" valueType="num">
                                      <p:cBhvr additive="base">
                                        <p:cTn id="26" dur="2000" fill="hold"/>
                                        <p:tgtEl>
                                          <p:spTgt spid="13"/>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15"/>
                                        </p:tgtEl>
                                        <p:attrNameLst>
                                          <p:attrName>style.visibility</p:attrName>
                                        </p:attrNameLst>
                                      </p:cBhvr>
                                      <p:to>
                                        <p:strVal val="visible"/>
                                      </p:to>
                                    </p:set>
                                    <p:anim calcmode="lin" valueType="num">
                                      <p:cBhvr additive="base">
                                        <p:cTn id="29" dur="2000" fill="hold"/>
                                        <p:tgtEl>
                                          <p:spTgt spid="15"/>
                                        </p:tgtEl>
                                        <p:attrNameLst>
                                          <p:attrName>ppt_x</p:attrName>
                                        </p:attrNameLst>
                                      </p:cBhvr>
                                      <p:tavLst>
                                        <p:tav tm="0">
                                          <p:val>
                                            <p:strVal val="0-#ppt_w/2"/>
                                          </p:val>
                                        </p:tav>
                                        <p:tav tm="100000">
                                          <p:val>
                                            <p:strVal val="#ppt_x"/>
                                          </p:val>
                                        </p:tav>
                                      </p:tavLst>
                                    </p:anim>
                                    <p:anim calcmode="lin" valueType="num">
                                      <p:cBhvr additive="base">
                                        <p:cTn id="30" dur="2000" fill="hold"/>
                                        <p:tgtEl>
                                          <p:spTgt spid="15"/>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17"/>
                                        </p:tgtEl>
                                        <p:attrNameLst>
                                          <p:attrName>style.visibility</p:attrName>
                                        </p:attrNameLst>
                                      </p:cBhvr>
                                      <p:to>
                                        <p:strVal val="visible"/>
                                      </p:to>
                                    </p:set>
                                    <p:anim calcmode="lin" valueType="num">
                                      <p:cBhvr additive="base">
                                        <p:cTn id="33" dur="2000" fill="hold"/>
                                        <p:tgtEl>
                                          <p:spTgt spid="17"/>
                                        </p:tgtEl>
                                        <p:attrNameLst>
                                          <p:attrName>ppt_x</p:attrName>
                                        </p:attrNameLst>
                                      </p:cBhvr>
                                      <p:tavLst>
                                        <p:tav tm="0">
                                          <p:val>
                                            <p:strVal val="0-#ppt_w/2"/>
                                          </p:val>
                                        </p:tav>
                                        <p:tav tm="100000">
                                          <p:val>
                                            <p:strVal val="#ppt_x"/>
                                          </p:val>
                                        </p:tav>
                                      </p:tavLst>
                                    </p:anim>
                                    <p:anim calcmode="lin" valueType="num">
                                      <p:cBhvr additive="base">
                                        <p:cTn id="34" dur="2000" fill="hold"/>
                                        <p:tgtEl>
                                          <p:spTgt spid="17"/>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19"/>
                                        </p:tgtEl>
                                        <p:attrNameLst>
                                          <p:attrName>style.visibility</p:attrName>
                                        </p:attrNameLst>
                                      </p:cBhvr>
                                      <p:to>
                                        <p:strVal val="visible"/>
                                      </p:to>
                                    </p:set>
                                    <p:anim calcmode="lin" valueType="num">
                                      <p:cBhvr additive="base">
                                        <p:cTn id="37" dur="2000" fill="hold"/>
                                        <p:tgtEl>
                                          <p:spTgt spid="19"/>
                                        </p:tgtEl>
                                        <p:attrNameLst>
                                          <p:attrName>ppt_x</p:attrName>
                                        </p:attrNameLst>
                                      </p:cBhvr>
                                      <p:tavLst>
                                        <p:tav tm="0">
                                          <p:val>
                                            <p:strVal val="0-#ppt_w/2"/>
                                          </p:val>
                                        </p:tav>
                                        <p:tav tm="100000">
                                          <p:val>
                                            <p:strVal val="#ppt_x"/>
                                          </p:val>
                                        </p:tav>
                                      </p:tavLst>
                                    </p:anim>
                                    <p:anim calcmode="lin" valueType="num">
                                      <p:cBhvr additive="base">
                                        <p:cTn id="38" dur="2000" fill="hold"/>
                                        <p:tgtEl>
                                          <p:spTgt spid="19"/>
                                        </p:tgtEl>
                                        <p:attrNameLst>
                                          <p:attrName>ppt_y</p:attrName>
                                        </p:attrNameLst>
                                      </p:cBhvr>
                                      <p:tavLst>
                                        <p:tav tm="0">
                                          <p:val>
                                            <p:strVal val="1+#ppt_h/2"/>
                                          </p:val>
                                        </p:tav>
                                        <p:tav tm="100000">
                                          <p:val>
                                            <p:strVal val="#ppt_y"/>
                                          </p:val>
                                        </p:tav>
                                      </p:tavLst>
                                    </p:anim>
                                  </p:childTnLst>
                                </p:cTn>
                              </p:par>
                              <p:par>
                                <p:cTn id="39" presetID="2" presetClass="entr" presetSubtype="12" fill="hold" nodeType="withEffect">
                                  <p:stCondLst>
                                    <p:cond delay="0"/>
                                  </p:stCondLst>
                                  <p:childTnLst>
                                    <p:set>
                                      <p:cBhvr>
                                        <p:cTn id="40" dur="1" fill="hold">
                                          <p:stCondLst>
                                            <p:cond delay="0"/>
                                          </p:stCondLst>
                                        </p:cTn>
                                        <p:tgtEl>
                                          <p:spTgt spid="21"/>
                                        </p:tgtEl>
                                        <p:attrNameLst>
                                          <p:attrName>style.visibility</p:attrName>
                                        </p:attrNameLst>
                                      </p:cBhvr>
                                      <p:to>
                                        <p:strVal val="visible"/>
                                      </p:to>
                                    </p:set>
                                    <p:anim calcmode="lin" valueType="num">
                                      <p:cBhvr additive="base">
                                        <p:cTn id="41" dur="2000" fill="hold"/>
                                        <p:tgtEl>
                                          <p:spTgt spid="21"/>
                                        </p:tgtEl>
                                        <p:attrNameLst>
                                          <p:attrName>ppt_x</p:attrName>
                                        </p:attrNameLst>
                                      </p:cBhvr>
                                      <p:tavLst>
                                        <p:tav tm="0">
                                          <p:val>
                                            <p:strVal val="0-#ppt_w/2"/>
                                          </p:val>
                                        </p:tav>
                                        <p:tav tm="100000">
                                          <p:val>
                                            <p:strVal val="#ppt_x"/>
                                          </p:val>
                                        </p:tav>
                                      </p:tavLst>
                                    </p:anim>
                                    <p:anim calcmode="lin" valueType="num">
                                      <p:cBhvr additive="base">
                                        <p:cTn id="42" dur="2000" fill="hold"/>
                                        <p:tgtEl>
                                          <p:spTgt spid="21"/>
                                        </p:tgtEl>
                                        <p:attrNameLst>
                                          <p:attrName>ppt_y</p:attrName>
                                        </p:attrNameLst>
                                      </p:cBhvr>
                                      <p:tavLst>
                                        <p:tav tm="0">
                                          <p:val>
                                            <p:strVal val="1+#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23"/>
                                        </p:tgtEl>
                                        <p:attrNameLst>
                                          <p:attrName>style.visibility</p:attrName>
                                        </p:attrNameLst>
                                      </p:cBhvr>
                                      <p:to>
                                        <p:strVal val="visible"/>
                                      </p:to>
                                    </p:set>
                                    <p:anim calcmode="lin" valueType="num">
                                      <p:cBhvr additive="base">
                                        <p:cTn id="45" dur="2000" fill="hold"/>
                                        <p:tgtEl>
                                          <p:spTgt spid="23"/>
                                        </p:tgtEl>
                                        <p:attrNameLst>
                                          <p:attrName>ppt_x</p:attrName>
                                        </p:attrNameLst>
                                      </p:cBhvr>
                                      <p:tavLst>
                                        <p:tav tm="0">
                                          <p:val>
                                            <p:strVal val="0-#ppt_w/2"/>
                                          </p:val>
                                        </p:tav>
                                        <p:tav tm="100000">
                                          <p:val>
                                            <p:strVal val="#ppt_x"/>
                                          </p:val>
                                        </p:tav>
                                      </p:tavLst>
                                    </p:anim>
                                    <p:anim calcmode="lin" valueType="num">
                                      <p:cBhvr additive="base">
                                        <p:cTn id="46" dur="2000" fill="hold"/>
                                        <p:tgtEl>
                                          <p:spTgt spid="23"/>
                                        </p:tgtEl>
                                        <p:attrNameLst>
                                          <p:attrName>ppt_y</p:attrName>
                                        </p:attrNameLst>
                                      </p:cBhvr>
                                      <p:tavLst>
                                        <p:tav tm="0">
                                          <p:val>
                                            <p:strVal val="1+#ppt_h/2"/>
                                          </p:val>
                                        </p:tav>
                                        <p:tav tm="100000">
                                          <p:val>
                                            <p:strVal val="#ppt_y"/>
                                          </p:val>
                                        </p:tav>
                                      </p:tavLst>
                                    </p:anim>
                                  </p:childTnLst>
                                </p:cTn>
                              </p:par>
                              <p:par>
                                <p:cTn id="47" presetID="2" presetClass="entr" presetSubtype="12" fill="hold" nodeType="withEffect">
                                  <p:stCondLst>
                                    <p:cond delay="0"/>
                                  </p:stCondLst>
                                  <p:childTnLst>
                                    <p:set>
                                      <p:cBhvr>
                                        <p:cTn id="48" dur="1" fill="hold">
                                          <p:stCondLst>
                                            <p:cond delay="0"/>
                                          </p:stCondLst>
                                        </p:cTn>
                                        <p:tgtEl>
                                          <p:spTgt spid="25"/>
                                        </p:tgtEl>
                                        <p:attrNameLst>
                                          <p:attrName>style.visibility</p:attrName>
                                        </p:attrNameLst>
                                      </p:cBhvr>
                                      <p:to>
                                        <p:strVal val="visible"/>
                                      </p:to>
                                    </p:set>
                                    <p:anim calcmode="lin" valueType="num">
                                      <p:cBhvr additive="base">
                                        <p:cTn id="49" dur="2000" fill="hold"/>
                                        <p:tgtEl>
                                          <p:spTgt spid="25"/>
                                        </p:tgtEl>
                                        <p:attrNameLst>
                                          <p:attrName>ppt_x</p:attrName>
                                        </p:attrNameLst>
                                      </p:cBhvr>
                                      <p:tavLst>
                                        <p:tav tm="0">
                                          <p:val>
                                            <p:strVal val="0-#ppt_w/2"/>
                                          </p:val>
                                        </p:tav>
                                        <p:tav tm="100000">
                                          <p:val>
                                            <p:strVal val="#ppt_x"/>
                                          </p:val>
                                        </p:tav>
                                      </p:tavLst>
                                    </p:anim>
                                    <p:anim calcmode="lin" valueType="num">
                                      <p:cBhvr additive="base">
                                        <p:cTn id="50" dur="2000" fill="hold"/>
                                        <p:tgtEl>
                                          <p:spTgt spid="25"/>
                                        </p:tgtEl>
                                        <p:attrNameLst>
                                          <p:attrName>ppt_y</p:attrName>
                                        </p:attrNameLst>
                                      </p:cBhvr>
                                      <p:tavLst>
                                        <p:tav tm="0">
                                          <p:val>
                                            <p:strVal val="1+#ppt_h/2"/>
                                          </p:val>
                                        </p:tav>
                                        <p:tav tm="100000">
                                          <p:val>
                                            <p:strVal val="#ppt_y"/>
                                          </p:val>
                                        </p:tav>
                                      </p:tavLst>
                                    </p:anim>
                                  </p:childTnLst>
                                </p:cTn>
                              </p:par>
                              <p:par>
                                <p:cTn id="51" presetID="2" presetClass="entr" presetSubtype="12" fill="hold" nodeType="withEffect">
                                  <p:stCondLst>
                                    <p:cond delay="0"/>
                                  </p:stCondLst>
                                  <p:childTnLst>
                                    <p:set>
                                      <p:cBhvr>
                                        <p:cTn id="52" dur="1" fill="hold">
                                          <p:stCondLst>
                                            <p:cond delay="0"/>
                                          </p:stCondLst>
                                        </p:cTn>
                                        <p:tgtEl>
                                          <p:spTgt spid="27"/>
                                        </p:tgtEl>
                                        <p:attrNameLst>
                                          <p:attrName>style.visibility</p:attrName>
                                        </p:attrNameLst>
                                      </p:cBhvr>
                                      <p:to>
                                        <p:strVal val="visible"/>
                                      </p:to>
                                    </p:set>
                                    <p:anim calcmode="lin" valueType="num">
                                      <p:cBhvr additive="base">
                                        <p:cTn id="53" dur="2000" fill="hold"/>
                                        <p:tgtEl>
                                          <p:spTgt spid="27"/>
                                        </p:tgtEl>
                                        <p:attrNameLst>
                                          <p:attrName>ppt_x</p:attrName>
                                        </p:attrNameLst>
                                      </p:cBhvr>
                                      <p:tavLst>
                                        <p:tav tm="0">
                                          <p:val>
                                            <p:strVal val="0-#ppt_w/2"/>
                                          </p:val>
                                        </p:tav>
                                        <p:tav tm="100000">
                                          <p:val>
                                            <p:strVal val="#ppt_x"/>
                                          </p:val>
                                        </p:tav>
                                      </p:tavLst>
                                    </p:anim>
                                    <p:anim calcmode="lin" valueType="num">
                                      <p:cBhvr additive="base">
                                        <p:cTn id="54" dur="2000" fill="hold"/>
                                        <p:tgtEl>
                                          <p:spTgt spid="27"/>
                                        </p:tgtEl>
                                        <p:attrNameLst>
                                          <p:attrName>ppt_y</p:attrName>
                                        </p:attrNameLst>
                                      </p:cBhvr>
                                      <p:tavLst>
                                        <p:tav tm="0">
                                          <p:val>
                                            <p:strVal val="1+#ppt_h/2"/>
                                          </p:val>
                                        </p:tav>
                                        <p:tav tm="100000">
                                          <p:val>
                                            <p:strVal val="#ppt_y"/>
                                          </p:val>
                                        </p:tav>
                                      </p:tavLst>
                                    </p:anim>
                                  </p:childTnLst>
                                </p:cTn>
                              </p:par>
                              <p:par>
                                <p:cTn id="55" presetID="2" presetClass="entr" presetSubtype="9" fill="hold" nodeType="withEffect">
                                  <p:stCondLst>
                                    <p:cond delay="0"/>
                                  </p:stCondLst>
                                  <p:childTnLst>
                                    <p:set>
                                      <p:cBhvr>
                                        <p:cTn id="56" dur="1" fill="hold">
                                          <p:stCondLst>
                                            <p:cond delay="0"/>
                                          </p:stCondLst>
                                        </p:cTn>
                                        <p:tgtEl>
                                          <p:spTgt spid="4"/>
                                        </p:tgtEl>
                                        <p:attrNameLst>
                                          <p:attrName>style.visibility</p:attrName>
                                        </p:attrNameLst>
                                      </p:cBhvr>
                                      <p:to>
                                        <p:strVal val="visible"/>
                                      </p:to>
                                    </p:set>
                                    <p:anim calcmode="lin" valueType="num">
                                      <p:cBhvr additive="base">
                                        <p:cTn id="57" dur="2000" fill="hold"/>
                                        <p:tgtEl>
                                          <p:spTgt spid="4"/>
                                        </p:tgtEl>
                                        <p:attrNameLst>
                                          <p:attrName>ppt_x</p:attrName>
                                        </p:attrNameLst>
                                      </p:cBhvr>
                                      <p:tavLst>
                                        <p:tav tm="0">
                                          <p:val>
                                            <p:strVal val="0-#ppt_w/2"/>
                                          </p:val>
                                        </p:tav>
                                        <p:tav tm="100000">
                                          <p:val>
                                            <p:strVal val="#ppt_x"/>
                                          </p:val>
                                        </p:tav>
                                      </p:tavLst>
                                    </p:anim>
                                    <p:anim calcmode="lin" valueType="num">
                                      <p:cBhvr additive="base">
                                        <p:cTn id="58" dur="2000" fill="hold"/>
                                        <p:tgtEl>
                                          <p:spTgt spid="4"/>
                                        </p:tgtEl>
                                        <p:attrNameLst>
                                          <p:attrName>ppt_y</p:attrName>
                                        </p:attrNameLst>
                                      </p:cBhvr>
                                      <p:tavLst>
                                        <p:tav tm="0">
                                          <p:val>
                                            <p:strVal val="0-#ppt_h/2"/>
                                          </p:val>
                                        </p:tav>
                                        <p:tav tm="100000">
                                          <p:val>
                                            <p:strVal val="#ppt_y"/>
                                          </p:val>
                                        </p:tav>
                                      </p:tavLst>
                                    </p:anim>
                                  </p:childTnLst>
                                </p:cTn>
                              </p:par>
                              <p:par>
                                <p:cTn id="59" presetID="2" presetClass="entr" presetSubtype="9" fill="hold" nodeType="withEffect">
                                  <p:stCondLst>
                                    <p:cond delay="0"/>
                                  </p:stCondLst>
                                  <p:childTnLst>
                                    <p:set>
                                      <p:cBhvr>
                                        <p:cTn id="60" dur="1" fill="hold">
                                          <p:stCondLst>
                                            <p:cond delay="0"/>
                                          </p:stCondLst>
                                        </p:cTn>
                                        <p:tgtEl>
                                          <p:spTgt spid="6"/>
                                        </p:tgtEl>
                                        <p:attrNameLst>
                                          <p:attrName>style.visibility</p:attrName>
                                        </p:attrNameLst>
                                      </p:cBhvr>
                                      <p:to>
                                        <p:strVal val="visible"/>
                                      </p:to>
                                    </p:set>
                                    <p:anim calcmode="lin" valueType="num">
                                      <p:cBhvr additive="base">
                                        <p:cTn id="61" dur="2000" fill="hold"/>
                                        <p:tgtEl>
                                          <p:spTgt spid="6"/>
                                        </p:tgtEl>
                                        <p:attrNameLst>
                                          <p:attrName>ppt_x</p:attrName>
                                        </p:attrNameLst>
                                      </p:cBhvr>
                                      <p:tavLst>
                                        <p:tav tm="0">
                                          <p:val>
                                            <p:strVal val="0-#ppt_w/2"/>
                                          </p:val>
                                        </p:tav>
                                        <p:tav tm="100000">
                                          <p:val>
                                            <p:strVal val="#ppt_x"/>
                                          </p:val>
                                        </p:tav>
                                      </p:tavLst>
                                    </p:anim>
                                    <p:anim calcmode="lin" valueType="num">
                                      <p:cBhvr additive="base">
                                        <p:cTn id="62" dur="2000" fill="hold"/>
                                        <p:tgtEl>
                                          <p:spTgt spid="6"/>
                                        </p:tgtEl>
                                        <p:attrNameLst>
                                          <p:attrName>ppt_y</p:attrName>
                                        </p:attrNameLst>
                                      </p:cBhvr>
                                      <p:tavLst>
                                        <p:tav tm="0">
                                          <p:val>
                                            <p:strVal val="0-#ppt_h/2"/>
                                          </p:val>
                                        </p:tav>
                                        <p:tav tm="100000">
                                          <p:val>
                                            <p:strVal val="#ppt_y"/>
                                          </p:val>
                                        </p:tav>
                                      </p:tavLst>
                                    </p:anim>
                                  </p:childTnLst>
                                </p:cTn>
                              </p:par>
                              <p:par>
                                <p:cTn id="63" presetID="2" presetClass="entr" presetSubtype="9" fill="hold" nodeType="withEffect">
                                  <p:stCondLst>
                                    <p:cond delay="0"/>
                                  </p:stCondLst>
                                  <p:childTnLst>
                                    <p:set>
                                      <p:cBhvr>
                                        <p:cTn id="64" dur="1" fill="hold">
                                          <p:stCondLst>
                                            <p:cond delay="0"/>
                                          </p:stCondLst>
                                        </p:cTn>
                                        <p:tgtEl>
                                          <p:spTgt spid="8"/>
                                        </p:tgtEl>
                                        <p:attrNameLst>
                                          <p:attrName>style.visibility</p:attrName>
                                        </p:attrNameLst>
                                      </p:cBhvr>
                                      <p:to>
                                        <p:strVal val="visible"/>
                                      </p:to>
                                    </p:set>
                                    <p:anim calcmode="lin" valueType="num">
                                      <p:cBhvr additive="base">
                                        <p:cTn id="65" dur="2000" fill="hold"/>
                                        <p:tgtEl>
                                          <p:spTgt spid="8"/>
                                        </p:tgtEl>
                                        <p:attrNameLst>
                                          <p:attrName>ppt_x</p:attrName>
                                        </p:attrNameLst>
                                      </p:cBhvr>
                                      <p:tavLst>
                                        <p:tav tm="0">
                                          <p:val>
                                            <p:strVal val="0-#ppt_w/2"/>
                                          </p:val>
                                        </p:tav>
                                        <p:tav tm="100000">
                                          <p:val>
                                            <p:strVal val="#ppt_x"/>
                                          </p:val>
                                        </p:tav>
                                      </p:tavLst>
                                    </p:anim>
                                    <p:anim calcmode="lin" valueType="num">
                                      <p:cBhvr additive="base">
                                        <p:cTn id="66" dur="2000" fill="hold"/>
                                        <p:tgtEl>
                                          <p:spTgt spid="8"/>
                                        </p:tgtEl>
                                        <p:attrNameLst>
                                          <p:attrName>ppt_y</p:attrName>
                                        </p:attrNameLst>
                                      </p:cBhvr>
                                      <p:tavLst>
                                        <p:tav tm="0">
                                          <p:val>
                                            <p:strVal val="0-#ppt_h/2"/>
                                          </p:val>
                                        </p:tav>
                                        <p:tav tm="100000">
                                          <p:val>
                                            <p:strVal val="#ppt_y"/>
                                          </p:val>
                                        </p:tav>
                                      </p:tavLst>
                                    </p:anim>
                                  </p:childTnLst>
                                </p:cTn>
                              </p:par>
                              <p:par>
                                <p:cTn id="67" presetID="2" presetClass="entr" presetSubtype="9" fill="hold" nodeType="withEffect">
                                  <p:stCondLst>
                                    <p:cond delay="0"/>
                                  </p:stCondLst>
                                  <p:childTnLst>
                                    <p:set>
                                      <p:cBhvr>
                                        <p:cTn id="68" dur="1" fill="hold">
                                          <p:stCondLst>
                                            <p:cond delay="0"/>
                                          </p:stCondLst>
                                        </p:cTn>
                                        <p:tgtEl>
                                          <p:spTgt spid="10"/>
                                        </p:tgtEl>
                                        <p:attrNameLst>
                                          <p:attrName>style.visibility</p:attrName>
                                        </p:attrNameLst>
                                      </p:cBhvr>
                                      <p:to>
                                        <p:strVal val="visible"/>
                                      </p:to>
                                    </p:set>
                                    <p:anim calcmode="lin" valueType="num">
                                      <p:cBhvr additive="base">
                                        <p:cTn id="69" dur="2000" fill="hold"/>
                                        <p:tgtEl>
                                          <p:spTgt spid="10"/>
                                        </p:tgtEl>
                                        <p:attrNameLst>
                                          <p:attrName>ppt_x</p:attrName>
                                        </p:attrNameLst>
                                      </p:cBhvr>
                                      <p:tavLst>
                                        <p:tav tm="0">
                                          <p:val>
                                            <p:strVal val="0-#ppt_w/2"/>
                                          </p:val>
                                        </p:tav>
                                        <p:tav tm="100000">
                                          <p:val>
                                            <p:strVal val="#ppt_x"/>
                                          </p:val>
                                        </p:tav>
                                      </p:tavLst>
                                    </p:anim>
                                    <p:anim calcmode="lin" valueType="num">
                                      <p:cBhvr additive="base">
                                        <p:cTn id="70" dur="2000" fill="hold"/>
                                        <p:tgtEl>
                                          <p:spTgt spid="10"/>
                                        </p:tgtEl>
                                        <p:attrNameLst>
                                          <p:attrName>ppt_y</p:attrName>
                                        </p:attrNameLst>
                                      </p:cBhvr>
                                      <p:tavLst>
                                        <p:tav tm="0">
                                          <p:val>
                                            <p:strVal val="0-#ppt_h/2"/>
                                          </p:val>
                                        </p:tav>
                                        <p:tav tm="100000">
                                          <p:val>
                                            <p:strVal val="#ppt_y"/>
                                          </p:val>
                                        </p:tav>
                                      </p:tavLst>
                                    </p:anim>
                                  </p:childTnLst>
                                </p:cTn>
                              </p:par>
                              <p:par>
                                <p:cTn id="71" presetID="2" presetClass="entr" presetSubtype="9" fill="hold" nodeType="withEffect">
                                  <p:stCondLst>
                                    <p:cond delay="0"/>
                                  </p:stCondLst>
                                  <p:childTnLst>
                                    <p:set>
                                      <p:cBhvr>
                                        <p:cTn id="72" dur="1" fill="hold">
                                          <p:stCondLst>
                                            <p:cond delay="0"/>
                                          </p:stCondLst>
                                        </p:cTn>
                                        <p:tgtEl>
                                          <p:spTgt spid="12"/>
                                        </p:tgtEl>
                                        <p:attrNameLst>
                                          <p:attrName>style.visibility</p:attrName>
                                        </p:attrNameLst>
                                      </p:cBhvr>
                                      <p:to>
                                        <p:strVal val="visible"/>
                                      </p:to>
                                    </p:set>
                                    <p:anim calcmode="lin" valueType="num">
                                      <p:cBhvr additive="base">
                                        <p:cTn id="73" dur="2000" fill="hold"/>
                                        <p:tgtEl>
                                          <p:spTgt spid="12"/>
                                        </p:tgtEl>
                                        <p:attrNameLst>
                                          <p:attrName>ppt_x</p:attrName>
                                        </p:attrNameLst>
                                      </p:cBhvr>
                                      <p:tavLst>
                                        <p:tav tm="0">
                                          <p:val>
                                            <p:strVal val="0-#ppt_w/2"/>
                                          </p:val>
                                        </p:tav>
                                        <p:tav tm="100000">
                                          <p:val>
                                            <p:strVal val="#ppt_x"/>
                                          </p:val>
                                        </p:tav>
                                      </p:tavLst>
                                    </p:anim>
                                    <p:anim calcmode="lin" valueType="num">
                                      <p:cBhvr additive="base">
                                        <p:cTn id="74" dur="2000" fill="hold"/>
                                        <p:tgtEl>
                                          <p:spTgt spid="12"/>
                                        </p:tgtEl>
                                        <p:attrNameLst>
                                          <p:attrName>ppt_y</p:attrName>
                                        </p:attrNameLst>
                                      </p:cBhvr>
                                      <p:tavLst>
                                        <p:tav tm="0">
                                          <p:val>
                                            <p:strVal val="0-#ppt_h/2"/>
                                          </p:val>
                                        </p:tav>
                                        <p:tav tm="100000">
                                          <p:val>
                                            <p:strVal val="#ppt_y"/>
                                          </p:val>
                                        </p:tav>
                                      </p:tavLst>
                                    </p:anim>
                                  </p:childTnLst>
                                </p:cTn>
                              </p:par>
                              <p:par>
                                <p:cTn id="75" presetID="2" presetClass="entr" presetSubtype="9" fill="hold" nodeType="withEffect">
                                  <p:stCondLst>
                                    <p:cond delay="0"/>
                                  </p:stCondLst>
                                  <p:childTnLst>
                                    <p:set>
                                      <p:cBhvr>
                                        <p:cTn id="76" dur="1" fill="hold">
                                          <p:stCondLst>
                                            <p:cond delay="0"/>
                                          </p:stCondLst>
                                        </p:cTn>
                                        <p:tgtEl>
                                          <p:spTgt spid="14"/>
                                        </p:tgtEl>
                                        <p:attrNameLst>
                                          <p:attrName>style.visibility</p:attrName>
                                        </p:attrNameLst>
                                      </p:cBhvr>
                                      <p:to>
                                        <p:strVal val="visible"/>
                                      </p:to>
                                    </p:set>
                                    <p:anim calcmode="lin" valueType="num">
                                      <p:cBhvr additive="base">
                                        <p:cTn id="77" dur="2000" fill="hold"/>
                                        <p:tgtEl>
                                          <p:spTgt spid="14"/>
                                        </p:tgtEl>
                                        <p:attrNameLst>
                                          <p:attrName>ppt_x</p:attrName>
                                        </p:attrNameLst>
                                      </p:cBhvr>
                                      <p:tavLst>
                                        <p:tav tm="0">
                                          <p:val>
                                            <p:strVal val="0-#ppt_w/2"/>
                                          </p:val>
                                        </p:tav>
                                        <p:tav tm="100000">
                                          <p:val>
                                            <p:strVal val="#ppt_x"/>
                                          </p:val>
                                        </p:tav>
                                      </p:tavLst>
                                    </p:anim>
                                    <p:anim calcmode="lin" valueType="num">
                                      <p:cBhvr additive="base">
                                        <p:cTn id="78" dur="2000" fill="hold"/>
                                        <p:tgtEl>
                                          <p:spTgt spid="14"/>
                                        </p:tgtEl>
                                        <p:attrNameLst>
                                          <p:attrName>ppt_y</p:attrName>
                                        </p:attrNameLst>
                                      </p:cBhvr>
                                      <p:tavLst>
                                        <p:tav tm="0">
                                          <p:val>
                                            <p:strVal val="0-#ppt_h/2"/>
                                          </p:val>
                                        </p:tav>
                                        <p:tav tm="100000">
                                          <p:val>
                                            <p:strVal val="#ppt_y"/>
                                          </p:val>
                                        </p:tav>
                                      </p:tavLst>
                                    </p:anim>
                                  </p:childTnLst>
                                </p:cTn>
                              </p:par>
                              <p:par>
                                <p:cTn id="79" presetID="2" presetClass="entr" presetSubtype="9" fill="hold" nodeType="withEffect">
                                  <p:stCondLst>
                                    <p:cond delay="0"/>
                                  </p:stCondLst>
                                  <p:childTnLst>
                                    <p:set>
                                      <p:cBhvr>
                                        <p:cTn id="80" dur="1" fill="hold">
                                          <p:stCondLst>
                                            <p:cond delay="0"/>
                                          </p:stCondLst>
                                        </p:cTn>
                                        <p:tgtEl>
                                          <p:spTgt spid="16"/>
                                        </p:tgtEl>
                                        <p:attrNameLst>
                                          <p:attrName>style.visibility</p:attrName>
                                        </p:attrNameLst>
                                      </p:cBhvr>
                                      <p:to>
                                        <p:strVal val="visible"/>
                                      </p:to>
                                    </p:set>
                                    <p:anim calcmode="lin" valueType="num">
                                      <p:cBhvr additive="base">
                                        <p:cTn id="81" dur="2000" fill="hold"/>
                                        <p:tgtEl>
                                          <p:spTgt spid="16"/>
                                        </p:tgtEl>
                                        <p:attrNameLst>
                                          <p:attrName>ppt_x</p:attrName>
                                        </p:attrNameLst>
                                      </p:cBhvr>
                                      <p:tavLst>
                                        <p:tav tm="0">
                                          <p:val>
                                            <p:strVal val="0-#ppt_w/2"/>
                                          </p:val>
                                        </p:tav>
                                        <p:tav tm="100000">
                                          <p:val>
                                            <p:strVal val="#ppt_x"/>
                                          </p:val>
                                        </p:tav>
                                      </p:tavLst>
                                    </p:anim>
                                    <p:anim calcmode="lin" valueType="num">
                                      <p:cBhvr additive="base">
                                        <p:cTn id="82" dur="2000" fill="hold"/>
                                        <p:tgtEl>
                                          <p:spTgt spid="16"/>
                                        </p:tgtEl>
                                        <p:attrNameLst>
                                          <p:attrName>ppt_y</p:attrName>
                                        </p:attrNameLst>
                                      </p:cBhvr>
                                      <p:tavLst>
                                        <p:tav tm="0">
                                          <p:val>
                                            <p:strVal val="0-#ppt_h/2"/>
                                          </p:val>
                                        </p:tav>
                                        <p:tav tm="100000">
                                          <p:val>
                                            <p:strVal val="#ppt_y"/>
                                          </p:val>
                                        </p:tav>
                                      </p:tavLst>
                                    </p:anim>
                                  </p:childTnLst>
                                </p:cTn>
                              </p:par>
                              <p:par>
                                <p:cTn id="83" presetID="2" presetClass="entr" presetSubtype="9" fill="hold" nodeType="withEffect">
                                  <p:stCondLst>
                                    <p:cond delay="0"/>
                                  </p:stCondLst>
                                  <p:childTnLst>
                                    <p:set>
                                      <p:cBhvr>
                                        <p:cTn id="84" dur="1" fill="hold">
                                          <p:stCondLst>
                                            <p:cond delay="0"/>
                                          </p:stCondLst>
                                        </p:cTn>
                                        <p:tgtEl>
                                          <p:spTgt spid="18"/>
                                        </p:tgtEl>
                                        <p:attrNameLst>
                                          <p:attrName>style.visibility</p:attrName>
                                        </p:attrNameLst>
                                      </p:cBhvr>
                                      <p:to>
                                        <p:strVal val="visible"/>
                                      </p:to>
                                    </p:set>
                                    <p:anim calcmode="lin" valueType="num">
                                      <p:cBhvr additive="base">
                                        <p:cTn id="85" dur="2000" fill="hold"/>
                                        <p:tgtEl>
                                          <p:spTgt spid="18"/>
                                        </p:tgtEl>
                                        <p:attrNameLst>
                                          <p:attrName>ppt_x</p:attrName>
                                        </p:attrNameLst>
                                      </p:cBhvr>
                                      <p:tavLst>
                                        <p:tav tm="0">
                                          <p:val>
                                            <p:strVal val="0-#ppt_w/2"/>
                                          </p:val>
                                        </p:tav>
                                        <p:tav tm="100000">
                                          <p:val>
                                            <p:strVal val="#ppt_x"/>
                                          </p:val>
                                        </p:tav>
                                      </p:tavLst>
                                    </p:anim>
                                    <p:anim calcmode="lin" valueType="num">
                                      <p:cBhvr additive="base">
                                        <p:cTn id="86" dur="2000" fill="hold"/>
                                        <p:tgtEl>
                                          <p:spTgt spid="18"/>
                                        </p:tgtEl>
                                        <p:attrNameLst>
                                          <p:attrName>ppt_y</p:attrName>
                                        </p:attrNameLst>
                                      </p:cBhvr>
                                      <p:tavLst>
                                        <p:tav tm="0">
                                          <p:val>
                                            <p:strVal val="0-#ppt_h/2"/>
                                          </p:val>
                                        </p:tav>
                                        <p:tav tm="100000">
                                          <p:val>
                                            <p:strVal val="#ppt_y"/>
                                          </p:val>
                                        </p:tav>
                                      </p:tavLst>
                                    </p:anim>
                                  </p:childTnLst>
                                </p:cTn>
                              </p:par>
                              <p:par>
                                <p:cTn id="87" presetID="2" presetClass="entr" presetSubtype="9" fill="hold" nodeType="withEffect">
                                  <p:stCondLst>
                                    <p:cond delay="0"/>
                                  </p:stCondLst>
                                  <p:childTnLst>
                                    <p:set>
                                      <p:cBhvr>
                                        <p:cTn id="88" dur="1" fill="hold">
                                          <p:stCondLst>
                                            <p:cond delay="0"/>
                                          </p:stCondLst>
                                        </p:cTn>
                                        <p:tgtEl>
                                          <p:spTgt spid="20"/>
                                        </p:tgtEl>
                                        <p:attrNameLst>
                                          <p:attrName>style.visibility</p:attrName>
                                        </p:attrNameLst>
                                      </p:cBhvr>
                                      <p:to>
                                        <p:strVal val="visible"/>
                                      </p:to>
                                    </p:set>
                                    <p:anim calcmode="lin" valueType="num">
                                      <p:cBhvr additive="base">
                                        <p:cTn id="89" dur="2000" fill="hold"/>
                                        <p:tgtEl>
                                          <p:spTgt spid="20"/>
                                        </p:tgtEl>
                                        <p:attrNameLst>
                                          <p:attrName>ppt_x</p:attrName>
                                        </p:attrNameLst>
                                      </p:cBhvr>
                                      <p:tavLst>
                                        <p:tav tm="0">
                                          <p:val>
                                            <p:strVal val="0-#ppt_w/2"/>
                                          </p:val>
                                        </p:tav>
                                        <p:tav tm="100000">
                                          <p:val>
                                            <p:strVal val="#ppt_x"/>
                                          </p:val>
                                        </p:tav>
                                      </p:tavLst>
                                    </p:anim>
                                    <p:anim calcmode="lin" valueType="num">
                                      <p:cBhvr additive="base">
                                        <p:cTn id="90" dur="2000" fill="hold"/>
                                        <p:tgtEl>
                                          <p:spTgt spid="20"/>
                                        </p:tgtEl>
                                        <p:attrNameLst>
                                          <p:attrName>ppt_y</p:attrName>
                                        </p:attrNameLst>
                                      </p:cBhvr>
                                      <p:tavLst>
                                        <p:tav tm="0">
                                          <p:val>
                                            <p:strVal val="0-#ppt_h/2"/>
                                          </p:val>
                                        </p:tav>
                                        <p:tav tm="100000">
                                          <p:val>
                                            <p:strVal val="#ppt_y"/>
                                          </p:val>
                                        </p:tav>
                                      </p:tavLst>
                                    </p:anim>
                                  </p:childTnLst>
                                </p:cTn>
                              </p:par>
                              <p:par>
                                <p:cTn id="91" presetID="2" presetClass="entr" presetSubtype="9" fill="hold" nodeType="withEffect">
                                  <p:stCondLst>
                                    <p:cond delay="0"/>
                                  </p:stCondLst>
                                  <p:childTnLst>
                                    <p:set>
                                      <p:cBhvr>
                                        <p:cTn id="92" dur="1" fill="hold">
                                          <p:stCondLst>
                                            <p:cond delay="0"/>
                                          </p:stCondLst>
                                        </p:cTn>
                                        <p:tgtEl>
                                          <p:spTgt spid="22"/>
                                        </p:tgtEl>
                                        <p:attrNameLst>
                                          <p:attrName>style.visibility</p:attrName>
                                        </p:attrNameLst>
                                      </p:cBhvr>
                                      <p:to>
                                        <p:strVal val="visible"/>
                                      </p:to>
                                    </p:set>
                                    <p:anim calcmode="lin" valueType="num">
                                      <p:cBhvr additive="base">
                                        <p:cTn id="93" dur="2000" fill="hold"/>
                                        <p:tgtEl>
                                          <p:spTgt spid="22"/>
                                        </p:tgtEl>
                                        <p:attrNameLst>
                                          <p:attrName>ppt_x</p:attrName>
                                        </p:attrNameLst>
                                      </p:cBhvr>
                                      <p:tavLst>
                                        <p:tav tm="0">
                                          <p:val>
                                            <p:strVal val="0-#ppt_w/2"/>
                                          </p:val>
                                        </p:tav>
                                        <p:tav tm="100000">
                                          <p:val>
                                            <p:strVal val="#ppt_x"/>
                                          </p:val>
                                        </p:tav>
                                      </p:tavLst>
                                    </p:anim>
                                    <p:anim calcmode="lin" valueType="num">
                                      <p:cBhvr additive="base">
                                        <p:cTn id="94" dur="2000" fill="hold"/>
                                        <p:tgtEl>
                                          <p:spTgt spid="22"/>
                                        </p:tgtEl>
                                        <p:attrNameLst>
                                          <p:attrName>ppt_y</p:attrName>
                                        </p:attrNameLst>
                                      </p:cBhvr>
                                      <p:tavLst>
                                        <p:tav tm="0">
                                          <p:val>
                                            <p:strVal val="0-#ppt_h/2"/>
                                          </p:val>
                                        </p:tav>
                                        <p:tav tm="100000">
                                          <p:val>
                                            <p:strVal val="#ppt_y"/>
                                          </p:val>
                                        </p:tav>
                                      </p:tavLst>
                                    </p:anim>
                                  </p:childTnLst>
                                </p:cTn>
                              </p:par>
                              <p:par>
                                <p:cTn id="95" presetID="2" presetClass="entr" presetSubtype="9" fill="hold" nodeType="withEffect">
                                  <p:stCondLst>
                                    <p:cond delay="0"/>
                                  </p:stCondLst>
                                  <p:childTnLst>
                                    <p:set>
                                      <p:cBhvr>
                                        <p:cTn id="96" dur="1" fill="hold">
                                          <p:stCondLst>
                                            <p:cond delay="0"/>
                                          </p:stCondLst>
                                        </p:cTn>
                                        <p:tgtEl>
                                          <p:spTgt spid="24"/>
                                        </p:tgtEl>
                                        <p:attrNameLst>
                                          <p:attrName>style.visibility</p:attrName>
                                        </p:attrNameLst>
                                      </p:cBhvr>
                                      <p:to>
                                        <p:strVal val="visible"/>
                                      </p:to>
                                    </p:set>
                                    <p:anim calcmode="lin" valueType="num">
                                      <p:cBhvr additive="base">
                                        <p:cTn id="97" dur="2000" fill="hold"/>
                                        <p:tgtEl>
                                          <p:spTgt spid="24"/>
                                        </p:tgtEl>
                                        <p:attrNameLst>
                                          <p:attrName>ppt_x</p:attrName>
                                        </p:attrNameLst>
                                      </p:cBhvr>
                                      <p:tavLst>
                                        <p:tav tm="0">
                                          <p:val>
                                            <p:strVal val="0-#ppt_w/2"/>
                                          </p:val>
                                        </p:tav>
                                        <p:tav tm="100000">
                                          <p:val>
                                            <p:strVal val="#ppt_x"/>
                                          </p:val>
                                        </p:tav>
                                      </p:tavLst>
                                    </p:anim>
                                    <p:anim calcmode="lin" valueType="num">
                                      <p:cBhvr additive="base">
                                        <p:cTn id="98" dur="2000" fill="hold"/>
                                        <p:tgtEl>
                                          <p:spTgt spid="24"/>
                                        </p:tgtEl>
                                        <p:attrNameLst>
                                          <p:attrName>ppt_y</p:attrName>
                                        </p:attrNameLst>
                                      </p:cBhvr>
                                      <p:tavLst>
                                        <p:tav tm="0">
                                          <p:val>
                                            <p:strVal val="0-#ppt_h/2"/>
                                          </p:val>
                                        </p:tav>
                                        <p:tav tm="100000">
                                          <p:val>
                                            <p:strVal val="#ppt_y"/>
                                          </p:val>
                                        </p:tav>
                                      </p:tavLst>
                                    </p:anim>
                                  </p:childTnLst>
                                </p:cTn>
                              </p:par>
                              <p:par>
                                <p:cTn id="99" presetID="2" presetClass="entr" presetSubtype="9" fill="hold" nodeType="withEffect">
                                  <p:stCondLst>
                                    <p:cond delay="0"/>
                                  </p:stCondLst>
                                  <p:childTnLst>
                                    <p:set>
                                      <p:cBhvr>
                                        <p:cTn id="100" dur="1" fill="hold">
                                          <p:stCondLst>
                                            <p:cond delay="0"/>
                                          </p:stCondLst>
                                        </p:cTn>
                                        <p:tgtEl>
                                          <p:spTgt spid="26"/>
                                        </p:tgtEl>
                                        <p:attrNameLst>
                                          <p:attrName>style.visibility</p:attrName>
                                        </p:attrNameLst>
                                      </p:cBhvr>
                                      <p:to>
                                        <p:strVal val="visible"/>
                                      </p:to>
                                    </p:set>
                                    <p:anim calcmode="lin" valueType="num">
                                      <p:cBhvr additive="base">
                                        <p:cTn id="101" dur="2000" fill="hold"/>
                                        <p:tgtEl>
                                          <p:spTgt spid="26"/>
                                        </p:tgtEl>
                                        <p:attrNameLst>
                                          <p:attrName>ppt_x</p:attrName>
                                        </p:attrNameLst>
                                      </p:cBhvr>
                                      <p:tavLst>
                                        <p:tav tm="0">
                                          <p:val>
                                            <p:strVal val="0-#ppt_w/2"/>
                                          </p:val>
                                        </p:tav>
                                        <p:tav tm="100000">
                                          <p:val>
                                            <p:strVal val="#ppt_x"/>
                                          </p:val>
                                        </p:tav>
                                      </p:tavLst>
                                    </p:anim>
                                    <p:anim calcmode="lin" valueType="num">
                                      <p:cBhvr additive="base">
                                        <p:cTn id="102" dur="2000" fill="hold"/>
                                        <p:tgtEl>
                                          <p:spTgt spid="26"/>
                                        </p:tgtEl>
                                        <p:attrNameLst>
                                          <p:attrName>ppt_y</p:attrName>
                                        </p:attrNameLst>
                                      </p:cBhvr>
                                      <p:tavLst>
                                        <p:tav tm="0">
                                          <p:val>
                                            <p:strVal val="0-#ppt_h/2"/>
                                          </p:val>
                                        </p:tav>
                                        <p:tav tm="100000">
                                          <p:val>
                                            <p:strVal val="#ppt_y"/>
                                          </p:val>
                                        </p:tav>
                                      </p:tavLst>
                                    </p:anim>
                                  </p:childTnLst>
                                </p:cTn>
                              </p:par>
                              <p:par>
                                <p:cTn id="103" presetID="8" presetClass="emph" presetSubtype="0" autoRev="1" fill="hold" nodeType="withEffect">
                                  <p:stCondLst>
                                    <p:cond delay="0"/>
                                  </p:stCondLst>
                                  <p:childTnLst>
                                    <p:animRot by="21600000">
                                      <p:cBhvr>
                                        <p:cTn id="104" dur="2000" fill="hold"/>
                                        <p:tgtEl>
                                          <p:spTgt spid="4"/>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6"/>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8"/>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10"/>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12"/>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14"/>
                                        </p:tgtEl>
                                        <p:attrNameLst>
                                          <p:attrName>r</p:attrName>
                                        </p:attrNameLst>
                                      </p:cBhvr>
                                    </p:animRot>
                                  </p:childTnLst>
                                </p:cTn>
                              </p:par>
                              <p:par>
                                <p:cTn id="115" presetID="8" presetClass="emph" presetSubtype="0" autoRev="1" fill="hold" nodeType="withEffect">
                                  <p:stCondLst>
                                    <p:cond delay="0"/>
                                  </p:stCondLst>
                                  <p:childTnLst>
                                    <p:animRot by="21600000">
                                      <p:cBhvr>
                                        <p:cTn id="116" dur="2000" fill="hold"/>
                                        <p:tgtEl>
                                          <p:spTgt spid="16"/>
                                        </p:tgtEl>
                                        <p:attrNameLst>
                                          <p:attrName>r</p:attrName>
                                        </p:attrNameLst>
                                      </p:cBhvr>
                                    </p:animRot>
                                  </p:childTnLst>
                                </p:cTn>
                              </p:par>
                              <p:par>
                                <p:cTn id="117" presetID="8" presetClass="emph" presetSubtype="0" autoRev="1" fill="hold" nodeType="withEffect">
                                  <p:stCondLst>
                                    <p:cond delay="0"/>
                                  </p:stCondLst>
                                  <p:childTnLst>
                                    <p:animRot by="21600000">
                                      <p:cBhvr>
                                        <p:cTn id="118" dur="2000" fill="hold"/>
                                        <p:tgtEl>
                                          <p:spTgt spid="18"/>
                                        </p:tgtEl>
                                        <p:attrNameLst>
                                          <p:attrName>r</p:attrName>
                                        </p:attrNameLst>
                                      </p:cBhvr>
                                    </p:animRot>
                                  </p:childTnLst>
                                </p:cTn>
                              </p:par>
                              <p:par>
                                <p:cTn id="119" presetID="8" presetClass="emph" presetSubtype="0" autoRev="1" fill="hold" nodeType="withEffect">
                                  <p:stCondLst>
                                    <p:cond delay="0"/>
                                  </p:stCondLst>
                                  <p:childTnLst>
                                    <p:animRot by="21600000">
                                      <p:cBhvr>
                                        <p:cTn id="120" dur="2000" fill="hold"/>
                                        <p:tgtEl>
                                          <p:spTgt spid="20"/>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22"/>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24"/>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26"/>
                                        </p:tgtEl>
                                        <p:attrNameLst>
                                          <p:attrName>r</p:attrName>
                                        </p:attrNameLst>
                                      </p:cBhvr>
                                    </p:animRot>
                                  </p:childTnLst>
                                </p:cTn>
                              </p:par>
                              <p:par>
                                <p:cTn id="127" presetID="8" presetClass="emph" presetSubtype="0" autoRev="1" fill="hold" nodeType="withEffect">
                                  <p:stCondLst>
                                    <p:cond delay="0"/>
                                  </p:stCondLst>
                                  <p:childTnLst>
                                    <p:animRot by="-21600000">
                                      <p:cBhvr>
                                        <p:cTn id="128" dur="2000" fill="hold"/>
                                        <p:tgtEl>
                                          <p:spTgt spid="5"/>
                                        </p:tgtEl>
                                        <p:attrNameLst>
                                          <p:attrName>r</p:attrName>
                                        </p:attrNameLst>
                                      </p:cBhvr>
                                    </p:animRot>
                                  </p:childTnLst>
                                </p:cTn>
                              </p:par>
                              <p:par>
                                <p:cTn id="129" presetID="8" presetClass="emph" presetSubtype="0" autoRev="1" fill="hold" nodeType="withEffect">
                                  <p:stCondLst>
                                    <p:cond delay="0"/>
                                  </p:stCondLst>
                                  <p:childTnLst>
                                    <p:animRot by="-21600000">
                                      <p:cBhvr>
                                        <p:cTn id="130" dur="2000" fill="hold"/>
                                        <p:tgtEl>
                                          <p:spTgt spid="7"/>
                                        </p:tgtEl>
                                        <p:attrNameLst>
                                          <p:attrName>r</p:attrName>
                                        </p:attrNameLst>
                                      </p:cBhvr>
                                    </p:animRot>
                                  </p:childTnLst>
                                </p:cTn>
                              </p:par>
                              <p:par>
                                <p:cTn id="131" presetID="8" presetClass="emph" presetSubtype="0" autoRev="1" fill="hold" nodeType="withEffect">
                                  <p:stCondLst>
                                    <p:cond delay="0"/>
                                  </p:stCondLst>
                                  <p:childTnLst>
                                    <p:animRot by="-21600000">
                                      <p:cBhvr>
                                        <p:cTn id="132" dur="2000" fill="hold"/>
                                        <p:tgtEl>
                                          <p:spTgt spid="9"/>
                                        </p:tgtEl>
                                        <p:attrNameLst>
                                          <p:attrName>r</p:attrName>
                                        </p:attrNameLst>
                                      </p:cBhvr>
                                    </p:animRot>
                                  </p:childTnLst>
                                </p:cTn>
                              </p:par>
                              <p:par>
                                <p:cTn id="133" presetID="8" presetClass="emph" presetSubtype="0" autoRev="1" fill="hold" nodeType="withEffect">
                                  <p:stCondLst>
                                    <p:cond delay="0"/>
                                  </p:stCondLst>
                                  <p:childTnLst>
                                    <p:animRot by="-21600000">
                                      <p:cBhvr>
                                        <p:cTn id="134" dur="2000" fill="hold"/>
                                        <p:tgtEl>
                                          <p:spTgt spid="11"/>
                                        </p:tgtEl>
                                        <p:attrNameLst>
                                          <p:attrName>r</p:attrName>
                                        </p:attrNameLst>
                                      </p:cBhvr>
                                    </p:animRot>
                                  </p:childTnLst>
                                </p:cTn>
                              </p:par>
                              <p:par>
                                <p:cTn id="135" presetID="8" presetClass="emph" presetSubtype="0" autoRev="1" fill="hold" nodeType="withEffect">
                                  <p:stCondLst>
                                    <p:cond delay="0"/>
                                  </p:stCondLst>
                                  <p:childTnLst>
                                    <p:animRot by="-21600000">
                                      <p:cBhvr>
                                        <p:cTn id="136" dur="2000" fill="hold"/>
                                        <p:tgtEl>
                                          <p:spTgt spid="13"/>
                                        </p:tgtEl>
                                        <p:attrNameLst>
                                          <p:attrName>r</p:attrName>
                                        </p:attrNameLst>
                                      </p:cBhvr>
                                    </p:animRot>
                                  </p:childTnLst>
                                </p:cTn>
                              </p:par>
                              <p:par>
                                <p:cTn id="137" presetID="8" presetClass="emph" presetSubtype="0" autoRev="1" fill="hold" nodeType="withEffect">
                                  <p:stCondLst>
                                    <p:cond delay="0"/>
                                  </p:stCondLst>
                                  <p:childTnLst>
                                    <p:animRot by="-21600000">
                                      <p:cBhvr>
                                        <p:cTn id="138" dur="2000" fill="hold"/>
                                        <p:tgtEl>
                                          <p:spTgt spid="15"/>
                                        </p:tgtEl>
                                        <p:attrNameLst>
                                          <p:attrName>r</p:attrName>
                                        </p:attrNameLst>
                                      </p:cBhvr>
                                    </p:animRot>
                                  </p:childTnLst>
                                </p:cTn>
                              </p:par>
                              <p:par>
                                <p:cTn id="139" presetID="8" presetClass="emph" presetSubtype="0" autoRev="1" fill="hold" nodeType="withEffect">
                                  <p:stCondLst>
                                    <p:cond delay="0"/>
                                  </p:stCondLst>
                                  <p:childTnLst>
                                    <p:animRot by="-21600000">
                                      <p:cBhvr>
                                        <p:cTn id="140" dur="2000" fill="hold"/>
                                        <p:tgtEl>
                                          <p:spTgt spid="17"/>
                                        </p:tgtEl>
                                        <p:attrNameLst>
                                          <p:attrName>r</p:attrName>
                                        </p:attrNameLst>
                                      </p:cBhvr>
                                    </p:animRot>
                                  </p:childTnLst>
                                </p:cTn>
                              </p:par>
                              <p:par>
                                <p:cTn id="141" presetID="8" presetClass="emph" presetSubtype="0" autoRev="1" fill="hold" nodeType="withEffect">
                                  <p:stCondLst>
                                    <p:cond delay="0"/>
                                  </p:stCondLst>
                                  <p:childTnLst>
                                    <p:animRot by="-21600000">
                                      <p:cBhvr>
                                        <p:cTn id="142" dur="2000" fill="hold"/>
                                        <p:tgtEl>
                                          <p:spTgt spid="19"/>
                                        </p:tgtEl>
                                        <p:attrNameLst>
                                          <p:attrName>r</p:attrName>
                                        </p:attrNameLst>
                                      </p:cBhvr>
                                    </p:animRot>
                                  </p:childTnLst>
                                </p:cTn>
                              </p:par>
                              <p:par>
                                <p:cTn id="143" presetID="8" presetClass="emph" presetSubtype="0" autoRev="1" fill="hold" nodeType="withEffect">
                                  <p:stCondLst>
                                    <p:cond delay="0"/>
                                  </p:stCondLst>
                                  <p:childTnLst>
                                    <p:animRot by="-21600000">
                                      <p:cBhvr>
                                        <p:cTn id="144" dur="2000" fill="hold"/>
                                        <p:tgtEl>
                                          <p:spTgt spid="21"/>
                                        </p:tgtEl>
                                        <p:attrNameLst>
                                          <p:attrName>r</p:attrName>
                                        </p:attrNameLst>
                                      </p:cBhvr>
                                    </p:animRot>
                                  </p:childTnLst>
                                </p:cTn>
                              </p:par>
                              <p:par>
                                <p:cTn id="145" presetID="8" presetClass="emph" presetSubtype="0" autoRev="1" fill="hold" nodeType="withEffect">
                                  <p:stCondLst>
                                    <p:cond delay="0"/>
                                  </p:stCondLst>
                                  <p:childTnLst>
                                    <p:animRot by="-21600000">
                                      <p:cBhvr>
                                        <p:cTn id="146" dur="2000" fill="hold"/>
                                        <p:tgtEl>
                                          <p:spTgt spid="23"/>
                                        </p:tgtEl>
                                        <p:attrNameLst>
                                          <p:attrName>r</p:attrName>
                                        </p:attrNameLst>
                                      </p:cBhvr>
                                    </p:animRot>
                                  </p:childTnLst>
                                </p:cTn>
                              </p:par>
                              <p:par>
                                <p:cTn id="147" presetID="8" presetClass="emph" presetSubtype="0" autoRev="1" fill="hold" nodeType="withEffect">
                                  <p:stCondLst>
                                    <p:cond delay="0"/>
                                  </p:stCondLst>
                                  <p:childTnLst>
                                    <p:animRot by="-21600000">
                                      <p:cBhvr>
                                        <p:cTn id="148" dur="2000" fill="hold"/>
                                        <p:tgtEl>
                                          <p:spTgt spid="25"/>
                                        </p:tgtEl>
                                        <p:attrNameLst>
                                          <p:attrName>r</p:attrName>
                                        </p:attrNameLst>
                                      </p:cBhvr>
                                    </p:animRot>
                                  </p:childTnLst>
                                </p:cTn>
                              </p:par>
                              <p:par>
                                <p:cTn id="149" presetID="8" presetClass="emph" presetSubtype="0" autoRev="1" fill="hold" nodeType="withEffect">
                                  <p:stCondLst>
                                    <p:cond delay="0"/>
                                  </p:stCondLst>
                                  <p:childTnLst>
                                    <p:animRot by="-21600000">
                                      <p:cBhvr>
                                        <p:cTn id="150" dur="2000" fill="hold"/>
                                        <p:tgtEl>
                                          <p:spTgt spid="27"/>
                                        </p:tgtEl>
                                        <p:attrNameLst>
                                          <p:attrName>r</p:attrName>
                                        </p:attrNameLst>
                                      </p:cBhvr>
                                    </p:animRot>
                                  </p:childTnLst>
                                </p:cTn>
                              </p:par>
                            </p:childTnLst>
                          </p:cTn>
                        </p:par>
                        <p:par>
                          <p:cTn id="151" fill="hold">
                            <p:stCondLst>
                              <p:cond delay="4000"/>
                            </p:stCondLst>
                            <p:childTnLst>
                              <p:par>
                                <p:cTn id="152" presetID="2" presetClass="exit" presetSubtype="12" fill="hold" nodeType="afterEffect">
                                  <p:stCondLst>
                                    <p:cond delay="0"/>
                                  </p:stCondLst>
                                  <p:childTnLst>
                                    <p:anim calcmode="lin" valueType="num">
                                      <p:cBhvr additive="base">
                                        <p:cTn id="153" dur="2000"/>
                                        <p:tgtEl>
                                          <p:spTgt spid="4"/>
                                        </p:tgtEl>
                                        <p:attrNameLst>
                                          <p:attrName>ppt_x</p:attrName>
                                        </p:attrNameLst>
                                      </p:cBhvr>
                                      <p:tavLst>
                                        <p:tav tm="0">
                                          <p:val>
                                            <p:strVal val="ppt_x"/>
                                          </p:val>
                                        </p:tav>
                                        <p:tav tm="100000">
                                          <p:val>
                                            <p:strVal val="0-ppt_w/2"/>
                                          </p:val>
                                        </p:tav>
                                      </p:tavLst>
                                    </p:anim>
                                    <p:anim calcmode="lin" valueType="num">
                                      <p:cBhvr additive="base">
                                        <p:cTn id="154" dur="2000"/>
                                        <p:tgtEl>
                                          <p:spTgt spid="4"/>
                                        </p:tgtEl>
                                        <p:attrNameLst>
                                          <p:attrName>ppt_y</p:attrName>
                                        </p:attrNameLst>
                                      </p:cBhvr>
                                      <p:tavLst>
                                        <p:tav tm="0">
                                          <p:val>
                                            <p:strVal val="ppt_y"/>
                                          </p:val>
                                        </p:tav>
                                        <p:tav tm="100000">
                                          <p:val>
                                            <p:strVal val="1+ppt_h/2"/>
                                          </p:val>
                                        </p:tav>
                                      </p:tavLst>
                                    </p:anim>
                                    <p:set>
                                      <p:cBhvr>
                                        <p:cTn id="155" dur="1" fill="hold">
                                          <p:stCondLst>
                                            <p:cond delay="1999"/>
                                          </p:stCondLst>
                                        </p:cTn>
                                        <p:tgtEl>
                                          <p:spTgt spid="4"/>
                                        </p:tgtEl>
                                        <p:attrNameLst>
                                          <p:attrName>style.visibility</p:attrName>
                                        </p:attrNameLst>
                                      </p:cBhvr>
                                      <p:to>
                                        <p:strVal val="hidden"/>
                                      </p:to>
                                    </p:set>
                                  </p:childTnLst>
                                </p:cTn>
                              </p:par>
                              <p:par>
                                <p:cTn id="156" presetID="2" presetClass="exit" presetSubtype="12" fill="hold" nodeType="withEffect">
                                  <p:stCondLst>
                                    <p:cond delay="0"/>
                                  </p:stCondLst>
                                  <p:childTnLst>
                                    <p:anim calcmode="lin" valueType="num">
                                      <p:cBhvr additive="base">
                                        <p:cTn id="157" dur="2000"/>
                                        <p:tgtEl>
                                          <p:spTgt spid="6"/>
                                        </p:tgtEl>
                                        <p:attrNameLst>
                                          <p:attrName>ppt_x</p:attrName>
                                        </p:attrNameLst>
                                      </p:cBhvr>
                                      <p:tavLst>
                                        <p:tav tm="0">
                                          <p:val>
                                            <p:strVal val="ppt_x"/>
                                          </p:val>
                                        </p:tav>
                                        <p:tav tm="100000">
                                          <p:val>
                                            <p:strVal val="0-ppt_w/2"/>
                                          </p:val>
                                        </p:tav>
                                      </p:tavLst>
                                    </p:anim>
                                    <p:anim calcmode="lin" valueType="num">
                                      <p:cBhvr additive="base">
                                        <p:cTn id="158" dur="2000"/>
                                        <p:tgtEl>
                                          <p:spTgt spid="6"/>
                                        </p:tgtEl>
                                        <p:attrNameLst>
                                          <p:attrName>ppt_y</p:attrName>
                                        </p:attrNameLst>
                                      </p:cBhvr>
                                      <p:tavLst>
                                        <p:tav tm="0">
                                          <p:val>
                                            <p:strVal val="ppt_y"/>
                                          </p:val>
                                        </p:tav>
                                        <p:tav tm="100000">
                                          <p:val>
                                            <p:strVal val="1+ppt_h/2"/>
                                          </p:val>
                                        </p:tav>
                                      </p:tavLst>
                                    </p:anim>
                                    <p:set>
                                      <p:cBhvr>
                                        <p:cTn id="159" dur="1" fill="hold">
                                          <p:stCondLst>
                                            <p:cond delay="1999"/>
                                          </p:stCondLst>
                                        </p:cTn>
                                        <p:tgtEl>
                                          <p:spTgt spid="6"/>
                                        </p:tgtEl>
                                        <p:attrNameLst>
                                          <p:attrName>style.visibility</p:attrName>
                                        </p:attrNameLst>
                                      </p:cBhvr>
                                      <p:to>
                                        <p:strVal val="hidden"/>
                                      </p:to>
                                    </p:set>
                                  </p:childTnLst>
                                </p:cTn>
                              </p:par>
                              <p:par>
                                <p:cTn id="160" presetID="2" presetClass="exit" presetSubtype="12" fill="hold" nodeType="withEffect">
                                  <p:stCondLst>
                                    <p:cond delay="0"/>
                                  </p:stCondLst>
                                  <p:childTnLst>
                                    <p:anim calcmode="lin" valueType="num">
                                      <p:cBhvr additive="base">
                                        <p:cTn id="161" dur="2000"/>
                                        <p:tgtEl>
                                          <p:spTgt spid="8"/>
                                        </p:tgtEl>
                                        <p:attrNameLst>
                                          <p:attrName>ppt_x</p:attrName>
                                        </p:attrNameLst>
                                      </p:cBhvr>
                                      <p:tavLst>
                                        <p:tav tm="0">
                                          <p:val>
                                            <p:strVal val="ppt_x"/>
                                          </p:val>
                                        </p:tav>
                                        <p:tav tm="100000">
                                          <p:val>
                                            <p:strVal val="0-ppt_w/2"/>
                                          </p:val>
                                        </p:tav>
                                      </p:tavLst>
                                    </p:anim>
                                    <p:anim calcmode="lin" valueType="num">
                                      <p:cBhvr additive="base">
                                        <p:cTn id="162" dur="2000"/>
                                        <p:tgtEl>
                                          <p:spTgt spid="8"/>
                                        </p:tgtEl>
                                        <p:attrNameLst>
                                          <p:attrName>ppt_y</p:attrName>
                                        </p:attrNameLst>
                                      </p:cBhvr>
                                      <p:tavLst>
                                        <p:tav tm="0">
                                          <p:val>
                                            <p:strVal val="ppt_y"/>
                                          </p:val>
                                        </p:tav>
                                        <p:tav tm="100000">
                                          <p:val>
                                            <p:strVal val="1+ppt_h/2"/>
                                          </p:val>
                                        </p:tav>
                                      </p:tavLst>
                                    </p:anim>
                                    <p:set>
                                      <p:cBhvr>
                                        <p:cTn id="163" dur="1" fill="hold">
                                          <p:stCondLst>
                                            <p:cond delay="1999"/>
                                          </p:stCondLst>
                                        </p:cTn>
                                        <p:tgtEl>
                                          <p:spTgt spid="8"/>
                                        </p:tgtEl>
                                        <p:attrNameLst>
                                          <p:attrName>style.visibility</p:attrName>
                                        </p:attrNameLst>
                                      </p:cBhvr>
                                      <p:to>
                                        <p:strVal val="hidden"/>
                                      </p:to>
                                    </p:set>
                                  </p:childTnLst>
                                </p:cTn>
                              </p:par>
                              <p:par>
                                <p:cTn id="164" presetID="2" presetClass="exit" presetSubtype="12" fill="hold" nodeType="withEffect">
                                  <p:stCondLst>
                                    <p:cond delay="0"/>
                                  </p:stCondLst>
                                  <p:childTnLst>
                                    <p:anim calcmode="lin" valueType="num">
                                      <p:cBhvr additive="base">
                                        <p:cTn id="165" dur="2000"/>
                                        <p:tgtEl>
                                          <p:spTgt spid="10"/>
                                        </p:tgtEl>
                                        <p:attrNameLst>
                                          <p:attrName>ppt_x</p:attrName>
                                        </p:attrNameLst>
                                      </p:cBhvr>
                                      <p:tavLst>
                                        <p:tav tm="0">
                                          <p:val>
                                            <p:strVal val="ppt_x"/>
                                          </p:val>
                                        </p:tav>
                                        <p:tav tm="100000">
                                          <p:val>
                                            <p:strVal val="0-ppt_w/2"/>
                                          </p:val>
                                        </p:tav>
                                      </p:tavLst>
                                    </p:anim>
                                    <p:anim calcmode="lin" valueType="num">
                                      <p:cBhvr additive="base">
                                        <p:cTn id="166" dur="2000"/>
                                        <p:tgtEl>
                                          <p:spTgt spid="10"/>
                                        </p:tgtEl>
                                        <p:attrNameLst>
                                          <p:attrName>ppt_y</p:attrName>
                                        </p:attrNameLst>
                                      </p:cBhvr>
                                      <p:tavLst>
                                        <p:tav tm="0">
                                          <p:val>
                                            <p:strVal val="ppt_y"/>
                                          </p:val>
                                        </p:tav>
                                        <p:tav tm="100000">
                                          <p:val>
                                            <p:strVal val="1+ppt_h/2"/>
                                          </p:val>
                                        </p:tav>
                                      </p:tavLst>
                                    </p:anim>
                                    <p:set>
                                      <p:cBhvr>
                                        <p:cTn id="167" dur="1" fill="hold">
                                          <p:stCondLst>
                                            <p:cond delay="1999"/>
                                          </p:stCondLst>
                                        </p:cTn>
                                        <p:tgtEl>
                                          <p:spTgt spid="10"/>
                                        </p:tgtEl>
                                        <p:attrNameLst>
                                          <p:attrName>style.visibility</p:attrName>
                                        </p:attrNameLst>
                                      </p:cBhvr>
                                      <p:to>
                                        <p:strVal val="hidden"/>
                                      </p:to>
                                    </p:set>
                                  </p:childTnLst>
                                </p:cTn>
                              </p:par>
                              <p:par>
                                <p:cTn id="168" presetID="2" presetClass="exit" presetSubtype="12" fill="hold" nodeType="withEffect">
                                  <p:stCondLst>
                                    <p:cond delay="0"/>
                                  </p:stCondLst>
                                  <p:childTnLst>
                                    <p:anim calcmode="lin" valueType="num">
                                      <p:cBhvr additive="base">
                                        <p:cTn id="169" dur="2000"/>
                                        <p:tgtEl>
                                          <p:spTgt spid="12"/>
                                        </p:tgtEl>
                                        <p:attrNameLst>
                                          <p:attrName>ppt_x</p:attrName>
                                        </p:attrNameLst>
                                      </p:cBhvr>
                                      <p:tavLst>
                                        <p:tav tm="0">
                                          <p:val>
                                            <p:strVal val="ppt_x"/>
                                          </p:val>
                                        </p:tav>
                                        <p:tav tm="100000">
                                          <p:val>
                                            <p:strVal val="0-ppt_w/2"/>
                                          </p:val>
                                        </p:tav>
                                      </p:tavLst>
                                    </p:anim>
                                    <p:anim calcmode="lin" valueType="num">
                                      <p:cBhvr additive="base">
                                        <p:cTn id="170" dur="2000"/>
                                        <p:tgtEl>
                                          <p:spTgt spid="12"/>
                                        </p:tgtEl>
                                        <p:attrNameLst>
                                          <p:attrName>ppt_y</p:attrName>
                                        </p:attrNameLst>
                                      </p:cBhvr>
                                      <p:tavLst>
                                        <p:tav tm="0">
                                          <p:val>
                                            <p:strVal val="ppt_y"/>
                                          </p:val>
                                        </p:tav>
                                        <p:tav tm="100000">
                                          <p:val>
                                            <p:strVal val="1+ppt_h/2"/>
                                          </p:val>
                                        </p:tav>
                                      </p:tavLst>
                                    </p:anim>
                                    <p:set>
                                      <p:cBhvr>
                                        <p:cTn id="171" dur="1" fill="hold">
                                          <p:stCondLst>
                                            <p:cond delay="1999"/>
                                          </p:stCondLst>
                                        </p:cTn>
                                        <p:tgtEl>
                                          <p:spTgt spid="12"/>
                                        </p:tgtEl>
                                        <p:attrNameLst>
                                          <p:attrName>style.visibility</p:attrName>
                                        </p:attrNameLst>
                                      </p:cBhvr>
                                      <p:to>
                                        <p:strVal val="hidden"/>
                                      </p:to>
                                    </p:set>
                                  </p:childTnLst>
                                </p:cTn>
                              </p:par>
                              <p:par>
                                <p:cTn id="172" presetID="2" presetClass="exit" presetSubtype="12" fill="hold" nodeType="withEffect">
                                  <p:stCondLst>
                                    <p:cond delay="0"/>
                                  </p:stCondLst>
                                  <p:childTnLst>
                                    <p:anim calcmode="lin" valueType="num">
                                      <p:cBhvr additive="base">
                                        <p:cTn id="173" dur="2000"/>
                                        <p:tgtEl>
                                          <p:spTgt spid="14"/>
                                        </p:tgtEl>
                                        <p:attrNameLst>
                                          <p:attrName>ppt_x</p:attrName>
                                        </p:attrNameLst>
                                      </p:cBhvr>
                                      <p:tavLst>
                                        <p:tav tm="0">
                                          <p:val>
                                            <p:strVal val="ppt_x"/>
                                          </p:val>
                                        </p:tav>
                                        <p:tav tm="100000">
                                          <p:val>
                                            <p:strVal val="0-ppt_w/2"/>
                                          </p:val>
                                        </p:tav>
                                      </p:tavLst>
                                    </p:anim>
                                    <p:anim calcmode="lin" valueType="num">
                                      <p:cBhvr additive="base">
                                        <p:cTn id="174" dur="2000"/>
                                        <p:tgtEl>
                                          <p:spTgt spid="14"/>
                                        </p:tgtEl>
                                        <p:attrNameLst>
                                          <p:attrName>ppt_y</p:attrName>
                                        </p:attrNameLst>
                                      </p:cBhvr>
                                      <p:tavLst>
                                        <p:tav tm="0">
                                          <p:val>
                                            <p:strVal val="ppt_y"/>
                                          </p:val>
                                        </p:tav>
                                        <p:tav tm="100000">
                                          <p:val>
                                            <p:strVal val="1+ppt_h/2"/>
                                          </p:val>
                                        </p:tav>
                                      </p:tavLst>
                                    </p:anim>
                                    <p:set>
                                      <p:cBhvr>
                                        <p:cTn id="175" dur="1" fill="hold">
                                          <p:stCondLst>
                                            <p:cond delay="1999"/>
                                          </p:stCondLst>
                                        </p:cTn>
                                        <p:tgtEl>
                                          <p:spTgt spid="14"/>
                                        </p:tgtEl>
                                        <p:attrNameLst>
                                          <p:attrName>style.visibility</p:attrName>
                                        </p:attrNameLst>
                                      </p:cBhvr>
                                      <p:to>
                                        <p:strVal val="hidden"/>
                                      </p:to>
                                    </p:set>
                                  </p:childTnLst>
                                </p:cTn>
                              </p:par>
                              <p:par>
                                <p:cTn id="176" presetID="2" presetClass="exit" presetSubtype="12" fill="hold" nodeType="withEffect">
                                  <p:stCondLst>
                                    <p:cond delay="0"/>
                                  </p:stCondLst>
                                  <p:childTnLst>
                                    <p:anim calcmode="lin" valueType="num">
                                      <p:cBhvr additive="base">
                                        <p:cTn id="177" dur="2000"/>
                                        <p:tgtEl>
                                          <p:spTgt spid="16"/>
                                        </p:tgtEl>
                                        <p:attrNameLst>
                                          <p:attrName>ppt_x</p:attrName>
                                        </p:attrNameLst>
                                      </p:cBhvr>
                                      <p:tavLst>
                                        <p:tav tm="0">
                                          <p:val>
                                            <p:strVal val="ppt_x"/>
                                          </p:val>
                                        </p:tav>
                                        <p:tav tm="100000">
                                          <p:val>
                                            <p:strVal val="0-ppt_w/2"/>
                                          </p:val>
                                        </p:tav>
                                      </p:tavLst>
                                    </p:anim>
                                    <p:anim calcmode="lin" valueType="num">
                                      <p:cBhvr additive="base">
                                        <p:cTn id="178" dur="2000"/>
                                        <p:tgtEl>
                                          <p:spTgt spid="16"/>
                                        </p:tgtEl>
                                        <p:attrNameLst>
                                          <p:attrName>ppt_y</p:attrName>
                                        </p:attrNameLst>
                                      </p:cBhvr>
                                      <p:tavLst>
                                        <p:tav tm="0">
                                          <p:val>
                                            <p:strVal val="ppt_y"/>
                                          </p:val>
                                        </p:tav>
                                        <p:tav tm="100000">
                                          <p:val>
                                            <p:strVal val="1+ppt_h/2"/>
                                          </p:val>
                                        </p:tav>
                                      </p:tavLst>
                                    </p:anim>
                                    <p:set>
                                      <p:cBhvr>
                                        <p:cTn id="179" dur="1" fill="hold">
                                          <p:stCondLst>
                                            <p:cond delay="1999"/>
                                          </p:stCondLst>
                                        </p:cTn>
                                        <p:tgtEl>
                                          <p:spTgt spid="16"/>
                                        </p:tgtEl>
                                        <p:attrNameLst>
                                          <p:attrName>style.visibility</p:attrName>
                                        </p:attrNameLst>
                                      </p:cBhvr>
                                      <p:to>
                                        <p:strVal val="hidden"/>
                                      </p:to>
                                    </p:set>
                                  </p:childTnLst>
                                </p:cTn>
                              </p:par>
                              <p:par>
                                <p:cTn id="180" presetID="2" presetClass="exit" presetSubtype="12" fill="hold" nodeType="withEffect">
                                  <p:stCondLst>
                                    <p:cond delay="0"/>
                                  </p:stCondLst>
                                  <p:childTnLst>
                                    <p:anim calcmode="lin" valueType="num">
                                      <p:cBhvr additive="base">
                                        <p:cTn id="181" dur="2000"/>
                                        <p:tgtEl>
                                          <p:spTgt spid="18"/>
                                        </p:tgtEl>
                                        <p:attrNameLst>
                                          <p:attrName>ppt_x</p:attrName>
                                        </p:attrNameLst>
                                      </p:cBhvr>
                                      <p:tavLst>
                                        <p:tav tm="0">
                                          <p:val>
                                            <p:strVal val="ppt_x"/>
                                          </p:val>
                                        </p:tav>
                                        <p:tav tm="100000">
                                          <p:val>
                                            <p:strVal val="0-ppt_w/2"/>
                                          </p:val>
                                        </p:tav>
                                      </p:tavLst>
                                    </p:anim>
                                    <p:anim calcmode="lin" valueType="num">
                                      <p:cBhvr additive="base">
                                        <p:cTn id="182" dur="2000"/>
                                        <p:tgtEl>
                                          <p:spTgt spid="18"/>
                                        </p:tgtEl>
                                        <p:attrNameLst>
                                          <p:attrName>ppt_y</p:attrName>
                                        </p:attrNameLst>
                                      </p:cBhvr>
                                      <p:tavLst>
                                        <p:tav tm="0">
                                          <p:val>
                                            <p:strVal val="ppt_y"/>
                                          </p:val>
                                        </p:tav>
                                        <p:tav tm="100000">
                                          <p:val>
                                            <p:strVal val="1+ppt_h/2"/>
                                          </p:val>
                                        </p:tav>
                                      </p:tavLst>
                                    </p:anim>
                                    <p:set>
                                      <p:cBhvr>
                                        <p:cTn id="183" dur="1" fill="hold">
                                          <p:stCondLst>
                                            <p:cond delay="1999"/>
                                          </p:stCondLst>
                                        </p:cTn>
                                        <p:tgtEl>
                                          <p:spTgt spid="18"/>
                                        </p:tgtEl>
                                        <p:attrNameLst>
                                          <p:attrName>style.visibility</p:attrName>
                                        </p:attrNameLst>
                                      </p:cBhvr>
                                      <p:to>
                                        <p:strVal val="hidden"/>
                                      </p:to>
                                    </p:set>
                                  </p:childTnLst>
                                </p:cTn>
                              </p:par>
                              <p:par>
                                <p:cTn id="184" presetID="2" presetClass="exit" presetSubtype="12" fill="hold" nodeType="withEffect">
                                  <p:stCondLst>
                                    <p:cond delay="0"/>
                                  </p:stCondLst>
                                  <p:childTnLst>
                                    <p:anim calcmode="lin" valueType="num">
                                      <p:cBhvr additive="base">
                                        <p:cTn id="185" dur="2000"/>
                                        <p:tgtEl>
                                          <p:spTgt spid="20"/>
                                        </p:tgtEl>
                                        <p:attrNameLst>
                                          <p:attrName>ppt_x</p:attrName>
                                        </p:attrNameLst>
                                      </p:cBhvr>
                                      <p:tavLst>
                                        <p:tav tm="0">
                                          <p:val>
                                            <p:strVal val="ppt_x"/>
                                          </p:val>
                                        </p:tav>
                                        <p:tav tm="100000">
                                          <p:val>
                                            <p:strVal val="0-ppt_w/2"/>
                                          </p:val>
                                        </p:tav>
                                      </p:tavLst>
                                    </p:anim>
                                    <p:anim calcmode="lin" valueType="num">
                                      <p:cBhvr additive="base">
                                        <p:cTn id="186" dur="2000"/>
                                        <p:tgtEl>
                                          <p:spTgt spid="20"/>
                                        </p:tgtEl>
                                        <p:attrNameLst>
                                          <p:attrName>ppt_y</p:attrName>
                                        </p:attrNameLst>
                                      </p:cBhvr>
                                      <p:tavLst>
                                        <p:tav tm="0">
                                          <p:val>
                                            <p:strVal val="ppt_y"/>
                                          </p:val>
                                        </p:tav>
                                        <p:tav tm="100000">
                                          <p:val>
                                            <p:strVal val="1+ppt_h/2"/>
                                          </p:val>
                                        </p:tav>
                                      </p:tavLst>
                                    </p:anim>
                                    <p:set>
                                      <p:cBhvr>
                                        <p:cTn id="187" dur="1" fill="hold">
                                          <p:stCondLst>
                                            <p:cond delay="1999"/>
                                          </p:stCondLst>
                                        </p:cTn>
                                        <p:tgtEl>
                                          <p:spTgt spid="20"/>
                                        </p:tgtEl>
                                        <p:attrNameLst>
                                          <p:attrName>style.visibility</p:attrName>
                                        </p:attrNameLst>
                                      </p:cBhvr>
                                      <p:to>
                                        <p:strVal val="hidden"/>
                                      </p:to>
                                    </p:set>
                                  </p:childTnLst>
                                </p:cTn>
                              </p:par>
                              <p:par>
                                <p:cTn id="188" presetID="2" presetClass="exit" presetSubtype="12" fill="hold" nodeType="withEffect">
                                  <p:stCondLst>
                                    <p:cond delay="0"/>
                                  </p:stCondLst>
                                  <p:childTnLst>
                                    <p:anim calcmode="lin" valueType="num">
                                      <p:cBhvr additive="base">
                                        <p:cTn id="189" dur="2000"/>
                                        <p:tgtEl>
                                          <p:spTgt spid="22"/>
                                        </p:tgtEl>
                                        <p:attrNameLst>
                                          <p:attrName>ppt_x</p:attrName>
                                        </p:attrNameLst>
                                      </p:cBhvr>
                                      <p:tavLst>
                                        <p:tav tm="0">
                                          <p:val>
                                            <p:strVal val="ppt_x"/>
                                          </p:val>
                                        </p:tav>
                                        <p:tav tm="100000">
                                          <p:val>
                                            <p:strVal val="0-ppt_w/2"/>
                                          </p:val>
                                        </p:tav>
                                      </p:tavLst>
                                    </p:anim>
                                    <p:anim calcmode="lin" valueType="num">
                                      <p:cBhvr additive="base">
                                        <p:cTn id="190" dur="2000"/>
                                        <p:tgtEl>
                                          <p:spTgt spid="22"/>
                                        </p:tgtEl>
                                        <p:attrNameLst>
                                          <p:attrName>ppt_y</p:attrName>
                                        </p:attrNameLst>
                                      </p:cBhvr>
                                      <p:tavLst>
                                        <p:tav tm="0">
                                          <p:val>
                                            <p:strVal val="ppt_y"/>
                                          </p:val>
                                        </p:tav>
                                        <p:tav tm="100000">
                                          <p:val>
                                            <p:strVal val="1+ppt_h/2"/>
                                          </p:val>
                                        </p:tav>
                                      </p:tavLst>
                                    </p:anim>
                                    <p:set>
                                      <p:cBhvr>
                                        <p:cTn id="191" dur="1" fill="hold">
                                          <p:stCondLst>
                                            <p:cond delay="1999"/>
                                          </p:stCondLst>
                                        </p:cTn>
                                        <p:tgtEl>
                                          <p:spTgt spid="22"/>
                                        </p:tgtEl>
                                        <p:attrNameLst>
                                          <p:attrName>style.visibility</p:attrName>
                                        </p:attrNameLst>
                                      </p:cBhvr>
                                      <p:to>
                                        <p:strVal val="hidden"/>
                                      </p:to>
                                    </p:set>
                                  </p:childTnLst>
                                </p:cTn>
                              </p:par>
                              <p:par>
                                <p:cTn id="192" presetID="2" presetClass="exit" presetSubtype="12" fill="hold" nodeType="withEffect">
                                  <p:stCondLst>
                                    <p:cond delay="0"/>
                                  </p:stCondLst>
                                  <p:childTnLst>
                                    <p:anim calcmode="lin" valueType="num">
                                      <p:cBhvr additive="base">
                                        <p:cTn id="193" dur="2000"/>
                                        <p:tgtEl>
                                          <p:spTgt spid="24"/>
                                        </p:tgtEl>
                                        <p:attrNameLst>
                                          <p:attrName>ppt_x</p:attrName>
                                        </p:attrNameLst>
                                      </p:cBhvr>
                                      <p:tavLst>
                                        <p:tav tm="0">
                                          <p:val>
                                            <p:strVal val="ppt_x"/>
                                          </p:val>
                                        </p:tav>
                                        <p:tav tm="100000">
                                          <p:val>
                                            <p:strVal val="0-ppt_w/2"/>
                                          </p:val>
                                        </p:tav>
                                      </p:tavLst>
                                    </p:anim>
                                    <p:anim calcmode="lin" valueType="num">
                                      <p:cBhvr additive="base">
                                        <p:cTn id="194" dur="2000"/>
                                        <p:tgtEl>
                                          <p:spTgt spid="24"/>
                                        </p:tgtEl>
                                        <p:attrNameLst>
                                          <p:attrName>ppt_y</p:attrName>
                                        </p:attrNameLst>
                                      </p:cBhvr>
                                      <p:tavLst>
                                        <p:tav tm="0">
                                          <p:val>
                                            <p:strVal val="ppt_y"/>
                                          </p:val>
                                        </p:tav>
                                        <p:tav tm="100000">
                                          <p:val>
                                            <p:strVal val="1+ppt_h/2"/>
                                          </p:val>
                                        </p:tav>
                                      </p:tavLst>
                                    </p:anim>
                                    <p:set>
                                      <p:cBhvr>
                                        <p:cTn id="195" dur="1" fill="hold">
                                          <p:stCondLst>
                                            <p:cond delay="1999"/>
                                          </p:stCondLst>
                                        </p:cTn>
                                        <p:tgtEl>
                                          <p:spTgt spid="24"/>
                                        </p:tgtEl>
                                        <p:attrNameLst>
                                          <p:attrName>style.visibility</p:attrName>
                                        </p:attrNameLst>
                                      </p:cBhvr>
                                      <p:to>
                                        <p:strVal val="hidden"/>
                                      </p:to>
                                    </p:set>
                                  </p:childTnLst>
                                </p:cTn>
                              </p:par>
                              <p:par>
                                <p:cTn id="196" presetID="2" presetClass="exit" presetSubtype="12" fill="hold" nodeType="withEffect">
                                  <p:stCondLst>
                                    <p:cond delay="0"/>
                                  </p:stCondLst>
                                  <p:childTnLst>
                                    <p:anim calcmode="lin" valueType="num">
                                      <p:cBhvr additive="base">
                                        <p:cTn id="197" dur="2000"/>
                                        <p:tgtEl>
                                          <p:spTgt spid="26"/>
                                        </p:tgtEl>
                                        <p:attrNameLst>
                                          <p:attrName>ppt_x</p:attrName>
                                        </p:attrNameLst>
                                      </p:cBhvr>
                                      <p:tavLst>
                                        <p:tav tm="0">
                                          <p:val>
                                            <p:strVal val="ppt_x"/>
                                          </p:val>
                                        </p:tav>
                                        <p:tav tm="100000">
                                          <p:val>
                                            <p:strVal val="0-ppt_w/2"/>
                                          </p:val>
                                        </p:tav>
                                      </p:tavLst>
                                    </p:anim>
                                    <p:anim calcmode="lin" valueType="num">
                                      <p:cBhvr additive="base">
                                        <p:cTn id="198" dur="2000"/>
                                        <p:tgtEl>
                                          <p:spTgt spid="26"/>
                                        </p:tgtEl>
                                        <p:attrNameLst>
                                          <p:attrName>ppt_y</p:attrName>
                                        </p:attrNameLst>
                                      </p:cBhvr>
                                      <p:tavLst>
                                        <p:tav tm="0">
                                          <p:val>
                                            <p:strVal val="ppt_y"/>
                                          </p:val>
                                        </p:tav>
                                        <p:tav tm="100000">
                                          <p:val>
                                            <p:strVal val="1+ppt_h/2"/>
                                          </p:val>
                                        </p:tav>
                                      </p:tavLst>
                                    </p:anim>
                                    <p:set>
                                      <p:cBhvr>
                                        <p:cTn id="199" dur="1" fill="hold">
                                          <p:stCondLst>
                                            <p:cond delay="1999"/>
                                          </p:stCondLst>
                                        </p:cTn>
                                        <p:tgtEl>
                                          <p:spTgt spid="26"/>
                                        </p:tgtEl>
                                        <p:attrNameLst>
                                          <p:attrName>style.visibility</p:attrName>
                                        </p:attrNameLst>
                                      </p:cBhvr>
                                      <p:to>
                                        <p:strVal val="hidden"/>
                                      </p:to>
                                    </p:set>
                                  </p:childTnLst>
                                </p:cTn>
                              </p:par>
                              <p:par>
                                <p:cTn id="200" presetID="2" presetClass="exit" presetSubtype="9" fill="hold" nodeType="withEffect">
                                  <p:stCondLst>
                                    <p:cond delay="0"/>
                                  </p:stCondLst>
                                  <p:childTnLst>
                                    <p:anim calcmode="lin" valueType="num">
                                      <p:cBhvr additive="base">
                                        <p:cTn id="201" dur="2000"/>
                                        <p:tgtEl>
                                          <p:spTgt spid="5"/>
                                        </p:tgtEl>
                                        <p:attrNameLst>
                                          <p:attrName>ppt_x</p:attrName>
                                        </p:attrNameLst>
                                      </p:cBhvr>
                                      <p:tavLst>
                                        <p:tav tm="0">
                                          <p:val>
                                            <p:strVal val="ppt_x"/>
                                          </p:val>
                                        </p:tav>
                                        <p:tav tm="100000">
                                          <p:val>
                                            <p:strVal val="0-ppt_w/2"/>
                                          </p:val>
                                        </p:tav>
                                      </p:tavLst>
                                    </p:anim>
                                    <p:anim calcmode="lin" valueType="num">
                                      <p:cBhvr additive="base">
                                        <p:cTn id="202" dur="2000"/>
                                        <p:tgtEl>
                                          <p:spTgt spid="5"/>
                                        </p:tgtEl>
                                        <p:attrNameLst>
                                          <p:attrName>ppt_y</p:attrName>
                                        </p:attrNameLst>
                                      </p:cBhvr>
                                      <p:tavLst>
                                        <p:tav tm="0">
                                          <p:val>
                                            <p:strVal val="ppt_y"/>
                                          </p:val>
                                        </p:tav>
                                        <p:tav tm="100000">
                                          <p:val>
                                            <p:strVal val="0-ppt_h/2"/>
                                          </p:val>
                                        </p:tav>
                                      </p:tavLst>
                                    </p:anim>
                                    <p:set>
                                      <p:cBhvr>
                                        <p:cTn id="203" dur="1" fill="hold">
                                          <p:stCondLst>
                                            <p:cond delay="1999"/>
                                          </p:stCondLst>
                                        </p:cTn>
                                        <p:tgtEl>
                                          <p:spTgt spid="5"/>
                                        </p:tgtEl>
                                        <p:attrNameLst>
                                          <p:attrName>style.visibility</p:attrName>
                                        </p:attrNameLst>
                                      </p:cBhvr>
                                      <p:to>
                                        <p:strVal val="hidden"/>
                                      </p:to>
                                    </p:set>
                                  </p:childTnLst>
                                </p:cTn>
                              </p:par>
                              <p:par>
                                <p:cTn id="204" presetID="2" presetClass="exit" presetSubtype="9" fill="hold" nodeType="withEffect">
                                  <p:stCondLst>
                                    <p:cond delay="0"/>
                                  </p:stCondLst>
                                  <p:childTnLst>
                                    <p:anim calcmode="lin" valueType="num">
                                      <p:cBhvr additive="base">
                                        <p:cTn id="205" dur="2000"/>
                                        <p:tgtEl>
                                          <p:spTgt spid="7"/>
                                        </p:tgtEl>
                                        <p:attrNameLst>
                                          <p:attrName>ppt_x</p:attrName>
                                        </p:attrNameLst>
                                      </p:cBhvr>
                                      <p:tavLst>
                                        <p:tav tm="0">
                                          <p:val>
                                            <p:strVal val="ppt_x"/>
                                          </p:val>
                                        </p:tav>
                                        <p:tav tm="100000">
                                          <p:val>
                                            <p:strVal val="0-ppt_w/2"/>
                                          </p:val>
                                        </p:tav>
                                      </p:tavLst>
                                    </p:anim>
                                    <p:anim calcmode="lin" valueType="num">
                                      <p:cBhvr additive="base">
                                        <p:cTn id="206" dur="2000"/>
                                        <p:tgtEl>
                                          <p:spTgt spid="7"/>
                                        </p:tgtEl>
                                        <p:attrNameLst>
                                          <p:attrName>ppt_y</p:attrName>
                                        </p:attrNameLst>
                                      </p:cBhvr>
                                      <p:tavLst>
                                        <p:tav tm="0">
                                          <p:val>
                                            <p:strVal val="ppt_y"/>
                                          </p:val>
                                        </p:tav>
                                        <p:tav tm="100000">
                                          <p:val>
                                            <p:strVal val="0-ppt_h/2"/>
                                          </p:val>
                                        </p:tav>
                                      </p:tavLst>
                                    </p:anim>
                                    <p:set>
                                      <p:cBhvr>
                                        <p:cTn id="207" dur="1" fill="hold">
                                          <p:stCondLst>
                                            <p:cond delay="1999"/>
                                          </p:stCondLst>
                                        </p:cTn>
                                        <p:tgtEl>
                                          <p:spTgt spid="7"/>
                                        </p:tgtEl>
                                        <p:attrNameLst>
                                          <p:attrName>style.visibility</p:attrName>
                                        </p:attrNameLst>
                                      </p:cBhvr>
                                      <p:to>
                                        <p:strVal val="hidden"/>
                                      </p:to>
                                    </p:set>
                                  </p:childTnLst>
                                </p:cTn>
                              </p:par>
                              <p:par>
                                <p:cTn id="208" presetID="2" presetClass="exit" presetSubtype="9" fill="hold" nodeType="withEffect">
                                  <p:stCondLst>
                                    <p:cond delay="0"/>
                                  </p:stCondLst>
                                  <p:childTnLst>
                                    <p:anim calcmode="lin" valueType="num">
                                      <p:cBhvr additive="base">
                                        <p:cTn id="209" dur="2000"/>
                                        <p:tgtEl>
                                          <p:spTgt spid="9"/>
                                        </p:tgtEl>
                                        <p:attrNameLst>
                                          <p:attrName>ppt_x</p:attrName>
                                        </p:attrNameLst>
                                      </p:cBhvr>
                                      <p:tavLst>
                                        <p:tav tm="0">
                                          <p:val>
                                            <p:strVal val="ppt_x"/>
                                          </p:val>
                                        </p:tav>
                                        <p:tav tm="100000">
                                          <p:val>
                                            <p:strVal val="0-ppt_w/2"/>
                                          </p:val>
                                        </p:tav>
                                      </p:tavLst>
                                    </p:anim>
                                    <p:anim calcmode="lin" valueType="num">
                                      <p:cBhvr additive="base">
                                        <p:cTn id="210" dur="2000"/>
                                        <p:tgtEl>
                                          <p:spTgt spid="9"/>
                                        </p:tgtEl>
                                        <p:attrNameLst>
                                          <p:attrName>ppt_y</p:attrName>
                                        </p:attrNameLst>
                                      </p:cBhvr>
                                      <p:tavLst>
                                        <p:tav tm="0">
                                          <p:val>
                                            <p:strVal val="ppt_y"/>
                                          </p:val>
                                        </p:tav>
                                        <p:tav tm="100000">
                                          <p:val>
                                            <p:strVal val="0-ppt_h/2"/>
                                          </p:val>
                                        </p:tav>
                                      </p:tavLst>
                                    </p:anim>
                                    <p:set>
                                      <p:cBhvr>
                                        <p:cTn id="211" dur="1" fill="hold">
                                          <p:stCondLst>
                                            <p:cond delay="1999"/>
                                          </p:stCondLst>
                                        </p:cTn>
                                        <p:tgtEl>
                                          <p:spTgt spid="9"/>
                                        </p:tgtEl>
                                        <p:attrNameLst>
                                          <p:attrName>style.visibility</p:attrName>
                                        </p:attrNameLst>
                                      </p:cBhvr>
                                      <p:to>
                                        <p:strVal val="hidden"/>
                                      </p:to>
                                    </p:set>
                                  </p:childTnLst>
                                </p:cTn>
                              </p:par>
                              <p:par>
                                <p:cTn id="212" presetID="2" presetClass="exit" presetSubtype="9" fill="hold" nodeType="withEffect">
                                  <p:stCondLst>
                                    <p:cond delay="0"/>
                                  </p:stCondLst>
                                  <p:childTnLst>
                                    <p:anim calcmode="lin" valueType="num">
                                      <p:cBhvr additive="base">
                                        <p:cTn id="213" dur="2000"/>
                                        <p:tgtEl>
                                          <p:spTgt spid="11"/>
                                        </p:tgtEl>
                                        <p:attrNameLst>
                                          <p:attrName>ppt_x</p:attrName>
                                        </p:attrNameLst>
                                      </p:cBhvr>
                                      <p:tavLst>
                                        <p:tav tm="0">
                                          <p:val>
                                            <p:strVal val="ppt_x"/>
                                          </p:val>
                                        </p:tav>
                                        <p:tav tm="100000">
                                          <p:val>
                                            <p:strVal val="0-ppt_w/2"/>
                                          </p:val>
                                        </p:tav>
                                      </p:tavLst>
                                    </p:anim>
                                    <p:anim calcmode="lin" valueType="num">
                                      <p:cBhvr additive="base">
                                        <p:cTn id="214" dur="2000"/>
                                        <p:tgtEl>
                                          <p:spTgt spid="11"/>
                                        </p:tgtEl>
                                        <p:attrNameLst>
                                          <p:attrName>ppt_y</p:attrName>
                                        </p:attrNameLst>
                                      </p:cBhvr>
                                      <p:tavLst>
                                        <p:tav tm="0">
                                          <p:val>
                                            <p:strVal val="ppt_y"/>
                                          </p:val>
                                        </p:tav>
                                        <p:tav tm="100000">
                                          <p:val>
                                            <p:strVal val="0-ppt_h/2"/>
                                          </p:val>
                                        </p:tav>
                                      </p:tavLst>
                                    </p:anim>
                                    <p:set>
                                      <p:cBhvr>
                                        <p:cTn id="215" dur="1" fill="hold">
                                          <p:stCondLst>
                                            <p:cond delay="1999"/>
                                          </p:stCondLst>
                                        </p:cTn>
                                        <p:tgtEl>
                                          <p:spTgt spid="11"/>
                                        </p:tgtEl>
                                        <p:attrNameLst>
                                          <p:attrName>style.visibility</p:attrName>
                                        </p:attrNameLst>
                                      </p:cBhvr>
                                      <p:to>
                                        <p:strVal val="hidden"/>
                                      </p:to>
                                    </p:set>
                                  </p:childTnLst>
                                </p:cTn>
                              </p:par>
                              <p:par>
                                <p:cTn id="216" presetID="2" presetClass="exit" presetSubtype="9" fill="hold" nodeType="withEffect">
                                  <p:stCondLst>
                                    <p:cond delay="0"/>
                                  </p:stCondLst>
                                  <p:childTnLst>
                                    <p:anim calcmode="lin" valueType="num">
                                      <p:cBhvr additive="base">
                                        <p:cTn id="217" dur="2000"/>
                                        <p:tgtEl>
                                          <p:spTgt spid="13"/>
                                        </p:tgtEl>
                                        <p:attrNameLst>
                                          <p:attrName>ppt_x</p:attrName>
                                        </p:attrNameLst>
                                      </p:cBhvr>
                                      <p:tavLst>
                                        <p:tav tm="0">
                                          <p:val>
                                            <p:strVal val="ppt_x"/>
                                          </p:val>
                                        </p:tav>
                                        <p:tav tm="100000">
                                          <p:val>
                                            <p:strVal val="0-ppt_w/2"/>
                                          </p:val>
                                        </p:tav>
                                      </p:tavLst>
                                    </p:anim>
                                    <p:anim calcmode="lin" valueType="num">
                                      <p:cBhvr additive="base">
                                        <p:cTn id="218" dur="2000"/>
                                        <p:tgtEl>
                                          <p:spTgt spid="13"/>
                                        </p:tgtEl>
                                        <p:attrNameLst>
                                          <p:attrName>ppt_y</p:attrName>
                                        </p:attrNameLst>
                                      </p:cBhvr>
                                      <p:tavLst>
                                        <p:tav tm="0">
                                          <p:val>
                                            <p:strVal val="ppt_y"/>
                                          </p:val>
                                        </p:tav>
                                        <p:tav tm="100000">
                                          <p:val>
                                            <p:strVal val="0-ppt_h/2"/>
                                          </p:val>
                                        </p:tav>
                                      </p:tavLst>
                                    </p:anim>
                                    <p:set>
                                      <p:cBhvr>
                                        <p:cTn id="219" dur="1" fill="hold">
                                          <p:stCondLst>
                                            <p:cond delay="1999"/>
                                          </p:stCondLst>
                                        </p:cTn>
                                        <p:tgtEl>
                                          <p:spTgt spid="13"/>
                                        </p:tgtEl>
                                        <p:attrNameLst>
                                          <p:attrName>style.visibility</p:attrName>
                                        </p:attrNameLst>
                                      </p:cBhvr>
                                      <p:to>
                                        <p:strVal val="hidden"/>
                                      </p:to>
                                    </p:set>
                                  </p:childTnLst>
                                </p:cTn>
                              </p:par>
                              <p:par>
                                <p:cTn id="220" presetID="2" presetClass="exit" presetSubtype="9" fill="hold" nodeType="withEffect">
                                  <p:stCondLst>
                                    <p:cond delay="0"/>
                                  </p:stCondLst>
                                  <p:childTnLst>
                                    <p:anim calcmode="lin" valueType="num">
                                      <p:cBhvr additive="base">
                                        <p:cTn id="221" dur="2000"/>
                                        <p:tgtEl>
                                          <p:spTgt spid="15"/>
                                        </p:tgtEl>
                                        <p:attrNameLst>
                                          <p:attrName>ppt_x</p:attrName>
                                        </p:attrNameLst>
                                      </p:cBhvr>
                                      <p:tavLst>
                                        <p:tav tm="0">
                                          <p:val>
                                            <p:strVal val="ppt_x"/>
                                          </p:val>
                                        </p:tav>
                                        <p:tav tm="100000">
                                          <p:val>
                                            <p:strVal val="0-ppt_w/2"/>
                                          </p:val>
                                        </p:tav>
                                      </p:tavLst>
                                    </p:anim>
                                    <p:anim calcmode="lin" valueType="num">
                                      <p:cBhvr additive="base">
                                        <p:cTn id="222" dur="2000"/>
                                        <p:tgtEl>
                                          <p:spTgt spid="15"/>
                                        </p:tgtEl>
                                        <p:attrNameLst>
                                          <p:attrName>ppt_y</p:attrName>
                                        </p:attrNameLst>
                                      </p:cBhvr>
                                      <p:tavLst>
                                        <p:tav tm="0">
                                          <p:val>
                                            <p:strVal val="ppt_y"/>
                                          </p:val>
                                        </p:tav>
                                        <p:tav tm="100000">
                                          <p:val>
                                            <p:strVal val="0-ppt_h/2"/>
                                          </p:val>
                                        </p:tav>
                                      </p:tavLst>
                                    </p:anim>
                                    <p:set>
                                      <p:cBhvr>
                                        <p:cTn id="223" dur="1" fill="hold">
                                          <p:stCondLst>
                                            <p:cond delay="1999"/>
                                          </p:stCondLst>
                                        </p:cTn>
                                        <p:tgtEl>
                                          <p:spTgt spid="15"/>
                                        </p:tgtEl>
                                        <p:attrNameLst>
                                          <p:attrName>style.visibility</p:attrName>
                                        </p:attrNameLst>
                                      </p:cBhvr>
                                      <p:to>
                                        <p:strVal val="hidden"/>
                                      </p:to>
                                    </p:set>
                                  </p:childTnLst>
                                </p:cTn>
                              </p:par>
                              <p:par>
                                <p:cTn id="224" presetID="2" presetClass="exit" presetSubtype="9" fill="hold" nodeType="withEffect">
                                  <p:stCondLst>
                                    <p:cond delay="0"/>
                                  </p:stCondLst>
                                  <p:childTnLst>
                                    <p:anim calcmode="lin" valueType="num">
                                      <p:cBhvr additive="base">
                                        <p:cTn id="225" dur="2000"/>
                                        <p:tgtEl>
                                          <p:spTgt spid="17"/>
                                        </p:tgtEl>
                                        <p:attrNameLst>
                                          <p:attrName>ppt_x</p:attrName>
                                        </p:attrNameLst>
                                      </p:cBhvr>
                                      <p:tavLst>
                                        <p:tav tm="0">
                                          <p:val>
                                            <p:strVal val="ppt_x"/>
                                          </p:val>
                                        </p:tav>
                                        <p:tav tm="100000">
                                          <p:val>
                                            <p:strVal val="0-ppt_w/2"/>
                                          </p:val>
                                        </p:tav>
                                      </p:tavLst>
                                    </p:anim>
                                    <p:anim calcmode="lin" valueType="num">
                                      <p:cBhvr additive="base">
                                        <p:cTn id="226" dur="2000"/>
                                        <p:tgtEl>
                                          <p:spTgt spid="17"/>
                                        </p:tgtEl>
                                        <p:attrNameLst>
                                          <p:attrName>ppt_y</p:attrName>
                                        </p:attrNameLst>
                                      </p:cBhvr>
                                      <p:tavLst>
                                        <p:tav tm="0">
                                          <p:val>
                                            <p:strVal val="ppt_y"/>
                                          </p:val>
                                        </p:tav>
                                        <p:tav tm="100000">
                                          <p:val>
                                            <p:strVal val="0-ppt_h/2"/>
                                          </p:val>
                                        </p:tav>
                                      </p:tavLst>
                                    </p:anim>
                                    <p:set>
                                      <p:cBhvr>
                                        <p:cTn id="227" dur="1" fill="hold">
                                          <p:stCondLst>
                                            <p:cond delay="1999"/>
                                          </p:stCondLst>
                                        </p:cTn>
                                        <p:tgtEl>
                                          <p:spTgt spid="17"/>
                                        </p:tgtEl>
                                        <p:attrNameLst>
                                          <p:attrName>style.visibility</p:attrName>
                                        </p:attrNameLst>
                                      </p:cBhvr>
                                      <p:to>
                                        <p:strVal val="hidden"/>
                                      </p:to>
                                    </p:set>
                                  </p:childTnLst>
                                </p:cTn>
                              </p:par>
                              <p:par>
                                <p:cTn id="228" presetID="2" presetClass="exit" presetSubtype="9" fill="hold" nodeType="withEffect">
                                  <p:stCondLst>
                                    <p:cond delay="0"/>
                                  </p:stCondLst>
                                  <p:childTnLst>
                                    <p:anim calcmode="lin" valueType="num">
                                      <p:cBhvr additive="base">
                                        <p:cTn id="229" dur="2000"/>
                                        <p:tgtEl>
                                          <p:spTgt spid="19"/>
                                        </p:tgtEl>
                                        <p:attrNameLst>
                                          <p:attrName>ppt_x</p:attrName>
                                        </p:attrNameLst>
                                      </p:cBhvr>
                                      <p:tavLst>
                                        <p:tav tm="0">
                                          <p:val>
                                            <p:strVal val="ppt_x"/>
                                          </p:val>
                                        </p:tav>
                                        <p:tav tm="100000">
                                          <p:val>
                                            <p:strVal val="0-ppt_w/2"/>
                                          </p:val>
                                        </p:tav>
                                      </p:tavLst>
                                    </p:anim>
                                    <p:anim calcmode="lin" valueType="num">
                                      <p:cBhvr additive="base">
                                        <p:cTn id="230" dur="2000"/>
                                        <p:tgtEl>
                                          <p:spTgt spid="19"/>
                                        </p:tgtEl>
                                        <p:attrNameLst>
                                          <p:attrName>ppt_y</p:attrName>
                                        </p:attrNameLst>
                                      </p:cBhvr>
                                      <p:tavLst>
                                        <p:tav tm="0">
                                          <p:val>
                                            <p:strVal val="ppt_y"/>
                                          </p:val>
                                        </p:tav>
                                        <p:tav tm="100000">
                                          <p:val>
                                            <p:strVal val="0-ppt_h/2"/>
                                          </p:val>
                                        </p:tav>
                                      </p:tavLst>
                                    </p:anim>
                                    <p:set>
                                      <p:cBhvr>
                                        <p:cTn id="231" dur="1" fill="hold">
                                          <p:stCondLst>
                                            <p:cond delay="1999"/>
                                          </p:stCondLst>
                                        </p:cTn>
                                        <p:tgtEl>
                                          <p:spTgt spid="19"/>
                                        </p:tgtEl>
                                        <p:attrNameLst>
                                          <p:attrName>style.visibility</p:attrName>
                                        </p:attrNameLst>
                                      </p:cBhvr>
                                      <p:to>
                                        <p:strVal val="hidden"/>
                                      </p:to>
                                    </p:set>
                                  </p:childTnLst>
                                </p:cTn>
                              </p:par>
                              <p:par>
                                <p:cTn id="232" presetID="2" presetClass="exit" presetSubtype="9" fill="hold" nodeType="withEffect">
                                  <p:stCondLst>
                                    <p:cond delay="0"/>
                                  </p:stCondLst>
                                  <p:childTnLst>
                                    <p:anim calcmode="lin" valueType="num">
                                      <p:cBhvr additive="base">
                                        <p:cTn id="233" dur="2000"/>
                                        <p:tgtEl>
                                          <p:spTgt spid="21"/>
                                        </p:tgtEl>
                                        <p:attrNameLst>
                                          <p:attrName>ppt_x</p:attrName>
                                        </p:attrNameLst>
                                      </p:cBhvr>
                                      <p:tavLst>
                                        <p:tav tm="0">
                                          <p:val>
                                            <p:strVal val="ppt_x"/>
                                          </p:val>
                                        </p:tav>
                                        <p:tav tm="100000">
                                          <p:val>
                                            <p:strVal val="0-ppt_w/2"/>
                                          </p:val>
                                        </p:tav>
                                      </p:tavLst>
                                    </p:anim>
                                    <p:anim calcmode="lin" valueType="num">
                                      <p:cBhvr additive="base">
                                        <p:cTn id="234" dur="2000"/>
                                        <p:tgtEl>
                                          <p:spTgt spid="21"/>
                                        </p:tgtEl>
                                        <p:attrNameLst>
                                          <p:attrName>ppt_y</p:attrName>
                                        </p:attrNameLst>
                                      </p:cBhvr>
                                      <p:tavLst>
                                        <p:tav tm="0">
                                          <p:val>
                                            <p:strVal val="ppt_y"/>
                                          </p:val>
                                        </p:tav>
                                        <p:tav tm="100000">
                                          <p:val>
                                            <p:strVal val="0-ppt_h/2"/>
                                          </p:val>
                                        </p:tav>
                                      </p:tavLst>
                                    </p:anim>
                                    <p:set>
                                      <p:cBhvr>
                                        <p:cTn id="235" dur="1" fill="hold">
                                          <p:stCondLst>
                                            <p:cond delay="1999"/>
                                          </p:stCondLst>
                                        </p:cTn>
                                        <p:tgtEl>
                                          <p:spTgt spid="21"/>
                                        </p:tgtEl>
                                        <p:attrNameLst>
                                          <p:attrName>style.visibility</p:attrName>
                                        </p:attrNameLst>
                                      </p:cBhvr>
                                      <p:to>
                                        <p:strVal val="hidden"/>
                                      </p:to>
                                    </p:set>
                                  </p:childTnLst>
                                </p:cTn>
                              </p:par>
                              <p:par>
                                <p:cTn id="236" presetID="2" presetClass="exit" presetSubtype="9" fill="hold" nodeType="withEffect">
                                  <p:stCondLst>
                                    <p:cond delay="0"/>
                                  </p:stCondLst>
                                  <p:childTnLst>
                                    <p:anim calcmode="lin" valueType="num">
                                      <p:cBhvr additive="base">
                                        <p:cTn id="237" dur="2000"/>
                                        <p:tgtEl>
                                          <p:spTgt spid="23"/>
                                        </p:tgtEl>
                                        <p:attrNameLst>
                                          <p:attrName>ppt_x</p:attrName>
                                        </p:attrNameLst>
                                      </p:cBhvr>
                                      <p:tavLst>
                                        <p:tav tm="0">
                                          <p:val>
                                            <p:strVal val="ppt_x"/>
                                          </p:val>
                                        </p:tav>
                                        <p:tav tm="100000">
                                          <p:val>
                                            <p:strVal val="0-ppt_w/2"/>
                                          </p:val>
                                        </p:tav>
                                      </p:tavLst>
                                    </p:anim>
                                    <p:anim calcmode="lin" valueType="num">
                                      <p:cBhvr additive="base">
                                        <p:cTn id="238" dur="2000"/>
                                        <p:tgtEl>
                                          <p:spTgt spid="23"/>
                                        </p:tgtEl>
                                        <p:attrNameLst>
                                          <p:attrName>ppt_y</p:attrName>
                                        </p:attrNameLst>
                                      </p:cBhvr>
                                      <p:tavLst>
                                        <p:tav tm="0">
                                          <p:val>
                                            <p:strVal val="ppt_y"/>
                                          </p:val>
                                        </p:tav>
                                        <p:tav tm="100000">
                                          <p:val>
                                            <p:strVal val="0-ppt_h/2"/>
                                          </p:val>
                                        </p:tav>
                                      </p:tavLst>
                                    </p:anim>
                                    <p:set>
                                      <p:cBhvr>
                                        <p:cTn id="239" dur="1" fill="hold">
                                          <p:stCondLst>
                                            <p:cond delay="1999"/>
                                          </p:stCondLst>
                                        </p:cTn>
                                        <p:tgtEl>
                                          <p:spTgt spid="23"/>
                                        </p:tgtEl>
                                        <p:attrNameLst>
                                          <p:attrName>style.visibility</p:attrName>
                                        </p:attrNameLst>
                                      </p:cBhvr>
                                      <p:to>
                                        <p:strVal val="hidden"/>
                                      </p:to>
                                    </p:set>
                                  </p:childTnLst>
                                </p:cTn>
                              </p:par>
                              <p:par>
                                <p:cTn id="240" presetID="2" presetClass="exit" presetSubtype="9" fill="hold" nodeType="withEffect">
                                  <p:stCondLst>
                                    <p:cond delay="0"/>
                                  </p:stCondLst>
                                  <p:childTnLst>
                                    <p:anim calcmode="lin" valueType="num">
                                      <p:cBhvr additive="base">
                                        <p:cTn id="241" dur="2000"/>
                                        <p:tgtEl>
                                          <p:spTgt spid="25"/>
                                        </p:tgtEl>
                                        <p:attrNameLst>
                                          <p:attrName>ppt_x</p:attrName>
                                        </p:attrNameLst>
                                      </p:cBhvr>
                                      <p:tavLst>
                                        <p:tav tm="0">
                                          <p:val>
                                            <p:strVal val="ppt_x"/>
                                          </p:val>
                                        </p:tav>
                                        <p:tav tm="100000">
                                          <p:val>
                                            <p:strVal val="0-ppt_w/2"/>
                                          </p:val>
                                        </p:tav>
                                      </p:tavLst>
                                    </p:anim>
                                    <p:anim calcmode="lin" valueType="num">
                                      <p:cBhvr additive="base">
                                        <p:cTn id="242" dur="2000"/>
                                        <p:tgtEl>
                                          <p:spTgt spid="25"/>
                                        </p:tgtEl>
                                        <p:attrNameLst>
                                          <p:attrName>ppt_y</p:attrName>
                                        </p:attrNameLst>
                                      </p:cBhvr>
                                      <p:tavLst>
                                        <p:tav tm="0">
                                          <p:val>
                                            <p:strVal val="ppt_y"/>
                                          </p:val>
                                        </p:tav>
                                        <p:tav tm="100000">
                                          <p:val>
                                            <p:strVal val="0-ppt_h/2"/>
                                          </p:val>
                                        </p:tav>
                                      </p:tavLst>
                                    </p:anim>
                                    <p:set>
                                      <p:cBhvr>
                                        <p:cTn id="243" dur="1" fill="hold">
                                          <p:stCondLst>
                                            <p:cond delay="1999"/>
                                          </p:stCondLst>
                                        </p:cTn>
                                        <p:tgtEl>
                                          <p:spTgt spid="25"/>
                                        </p:tgtEl>
                                        <p:attrNameLst>
                                          <p:attrName>style.visibility</p:attrName>
                                        </p:attrNameLst>
                                      </p:cBhvr>
                                      <p:to>
                                        <p:strVal val="hidden"/>
                                      </p:to>
                                    </p:set>
                                  </p:childTnLst>
                                </p:cTn>
                              </p:par>
                              <p:par>
                                <p:cTn id="244" presetID="2" presetClass="exit" presetSubtype="9" fill="hold" nodeType="withEffect">
                                  <p:stCondLst>
                                    <p:cond delay="0"/>
                                  </p:stCondLst>
                                  <p:childTnLst>
                                    <p:anim calcmode="lin" valueType="num">
                                      <p:cBhvr additive="base">
                                        <p:cTn id="245" dur="2000"/>
                                        <p:tgtEl>
                                          <p:spTgt spid="27"/>
                                        </p:tgtEl>
                                        <p:attrNameLst>
                                          <p:attrName>ppt_x</p:attrName>
                                        </p:attrNameLst>
                                      </p:cBhvr>
                                      <p:tavLst>
                                        <p:tav tm="0">
                                          <p:val>
                                            <p:strVal val="ppt_x"/>
                                          </p:val>
                                        </p:tav>
                                        <p:tav tm="100000">
                                          <p:val>
                                            <p:strVal val="0-ppt_w/2"/>
                                          </p:val>
                                        </p:tav>
                                      </p:tavLst>
                                    </p:anim>
                                    <p:anim calcmode="lin" valueType="num">
                                      <p:cBhvr additive="base">
                                        <p:cTn id="246" dur="2000"/>
                                        <p:tgtEl>
                                          <p:spTgt spid="27"/>
                                        </p:tgtEl>
                                        <p:attrNameLst>
                                          <p:attrName>ppt_y</p:attrName>
                                        </p:attrNameLst>
                                      </p:cBhvr>
                                      <p:tavLst>
                                        <p:tav tm="0">
                                          <p:val>
                                            <p:strVal val="ppt_y"/>
                                          </p:val>
                                        </p:tav>
                                        <p:tav tm="100000">
                                          <p:val>
                                            <p:strVal val="0-ppt_h/2"/>
                                          </p:val>
                                        </p:tav>
                                      </p:tavLst>
                                    </p:anim>
                                    <p:set>
                                      <p:cBhvr>
                                        <p:cTn id="247" dur="1" fill="hold">
                                          <p:stCondLst>
                                            <p:cond delay="1999"/>
                                          </p:stCondLst>
                                        </p:cTn>
                                        <p:tgtEl>
                                          <p:spTgt spid="27"/>
                                        </p:tgtEl>
                                        <p:attrNameLst>
                                          <p:attrName>style.visibility</p:attrName>
                                        </p:attrNameLst>
                                      </p:cBhvr>
                                      <p:to>
                                        <p:strVal val="hidden"/>
                                      </p:to>
                                    </p:set>
                                  </p:childTnLst>
                                </p:cTn>
                              </p:par>
                              <p:par>
                                <p:cTn id="248" presetID="8" presetClass="emph" presetSubtype="0" autoRev="1" fill="hold" nodeType="withEffect">
                                  <p:stCondLst>
                                    <p:cond delay="0"/>
                                  </p:stCondLst>
                                  <p:childTnLst>
                                    <p:animRot by="21600000">
                                      <p:cBhvr>
                                        <p:cTn id="249" dur="2000" fill="hold"/>
                                        <p:tgtEl>
                                          <p:spTgt spid="4"/>
                                        </p:tgtEl>
                                        <p:attrNameLst>
                                          <p:attrName>r</p:attrName>
                                        </p:attrNameLst>
                                      </p:cBhvr>
                                    </p:animRot>
                                  </p:childTnLst>
                                </p:cTn>
                              </p:par>
                              <p:par>
                                <p:cTn id="250" presetID="8" presetClass="emph" presetSubtype="0" autoRev="1" fill="hold" nodeType="withEffect">
                                  <p:stCondLst>
                                    <p:cond delay="0"/>
                                  </p:stCondLst>
                                  <p:childTnLst>
                                    <p:animRot by="21600000">
                                      <p:cBhvr>
                                        <p:cTn id="251" dur="2000" fill="hold"/>
                                        <p:tgtEl>
                                          <p:spTgt spid="6"/>
                                        </p:tgtEl>
                                        <p:attrNameLst>
                                          <p:attrName>r</p:attrName>
                                        </p:attrNameLst>
                                      </p:cBhvr>
                                    </p:animRot>
                                  </p:childTnLst>
                                </p:cTn>
                              </p:par>
                              <p:par>
                                <p:cTn id="252" presetID="8" presetClass="emph" presetSubtype="0" autoRev="1" fill="hold" nodeType="withEffect">
                                  <p:stCondLst>
                                    <p:cond delay="0"/>
                                  </p:stCondLst>
                                  <p:childTnLst>
                                    <p:animRot by="21600000">
                                      <p:cBhvr>
                                        <p:cTn id="253" dur="2000" fill="hold"/>
                                        <p:tgtEl>
                                          <p:spTgt spid="8"/>
                                        </p:tgtEl>
                                        <p:attrNameLst>
                                          <p:attrName>r</p:attrName>
                                        </p:attrNameLst>
                                      </p:cBhvr>
                                    </p:animRot>
                                  </p:childTnLst>
                                </p:cTn>
                              </p:par>
                              <p:par>
                                <p:cTn id="254" presetID="8" presetClass="emph" presetSubtype="0" autoRev="1" fill="hold" nodeType="withEffect">
                                  <p:stCondLst>
                                    <p:cond delay="0"/>
                                  </p:stCondLst>
                                  <p:childTnLst>
                                    <p:animRot by="21600000">
                                      <p:cBhvr>
                                        <p:cTn id="255" dur="2000" fill="hold"/>
                                        <p:tgtEl>
                                          <p:spTgt spid="10"/>
                                        </p:tgtEl>
                                        <p:attrNameLst>
                                          <p:attrName>r</p:attrName>
                                        </p:attrNameLst>
                                      </p:cBhvr>
                                    </p:animRot>
                                  </p:childTnLst>
                                </p:cTn>
                              </p:par>
                              <p:par>
                                <p:cTn id="256" presetID="8" presetClass="emph" presetSubtype="0" autoRev="1" fill="hold" nodeType="withEffect">
                                  <p:stCondLst>
                                    <p:cond delay="0"/>
                                  </p:stCondLst>
                                  <p:childTnLst>
                                    <p:animRot by="21600000">
                                      <p:cBhvr>
                                        <p:cTn id="257" dur="2000" fill="hold"/>
                                        <p:tgtEl>
                                          <p:spTgt spid="12"/>
                                        </p:tgtEl>
                                        <p:attrNameLst>
                                          <p:attrName>r</p:attrName>
                                        </p:attrNameLst>
                                      </p:cBhvr>
                                    </p:animRot>
                                  </p:childTnLst>
                                </p:cTn>
                              </p:par>
                              <p:par>
                                <p:cTn id="258" presetID="8" presetClass="emph" presetSubtype="0" autoRev="1" fill="hold" nodeType="withEffect">
                                  <p:stCondLst>
                                    <p:cond delay="0"/>
                                  </p:stCondLst>
                                  <p:childTnLst>
                                    <p:animRot by="21600000">
                                      <p:cBhvr>
                                        <p:cTn id="259" dur="2000" fill="hold"/>
                                        <p:tgtEl>
                                          <p:spTgt spid="14"/>
                                        </p:tgtEl>
                                        <p:attrNameLst>
                                          <p:attrName>r</p:attrName>
                                        </p:attrNameLst>
                                      </p:cBhvr>
                                    </p:animRot>
                                  </p:childTnLst>
                                </p:cTn>
                              </p:par>
                              <p:par>
                                <p:cTn id="260" presetID="8" presetClass="emph" presetSubtype="0" autoRev="1" fill="hold" nodeType="withEffect">
                                  <p:stCondLst>
                                    <p:cond delay="0"/>
                                  </p:stCondLst>
                                  <p:childTnLst>
                                    <p:animRot by="21600000">
                                      <p:cBhvr>
                                        <p:cTn id="261" dur="2000" fill="hold"/>
                                        <p:tgtEl>
                                          <p:spTgt spid="16"/>
                                        </p:tgtEl>
                                        <p:attrNameLst>
                                          <p:attrName>r</p:attrName>
                                        </p:attrNameLst>
                                      </p:cBhvr>
                                    </p:animRot>
                                  </p:childTnLst>
                                </p:cTn>
                              </p:par>
                              <p:par>
                                <p:cTn id="262" presetID="8" presetClass="emph" presetSubtype="0" autoRev="1" fill="hold" nodeType="withEffect">
                                  <p:stCondLst>
                                    <p:cond delay="0"/>
                                  </p:stCondLst>
                                  <p:childTnLst>
                                    <p:animRot by="21600000">
                                      <p:cBhvr>
                                        <p:cTn id="263" dur="2000" fill="hold"/>
                                        <p:tgtEl>
                                          <p:spTgt spid="18"/>
                                        </p:tgtEl>
                                        <p:attrNameLst>
                                          <p:attrName>r</p:attrName>
                                        </p:attrNameLst>
                                      </p:cBhvr>
                                    </p:animRot>
                                  </p:childTnLst>
                                </p:cTn>
                              </p:par>
                              <p:par>
                                <p:cTn id="264" presetID="8" presetClass="emph" presetSubtype="0" autoRev="1" fill="hold" nodeType="withEffect">
                                  <p:stCondLst>
                                    <p:cond delay="0"/>
                                  </p:stCondLst>
                                  <p:childTnLst>
                                    <p:animRot by="21600000">
                                      <p:cBhvr>
                                        <p:cTn id="265" dur="2000" fill="hold"/>
                                        <p:tgtEl>
                                          <p:spTgt spid="20"/>
                                        </p:tgtEl>
                                        <p:attrNameLst>
                                          <p:attrName>r</p:attrName>
                                        </p:attrNameLst>
                                      </p:cBhvr>
                                    </p:animRot>
                                  </p:childTnLst>
                                </p:cTn>
                              </p:par>
                              <p:par>
                                <p:cTn id="266" presetID="8" presetClass="emph" presetSubtype="0" autoRev="1" fill="hold" nodeType="withEffect">
                                  <p:stCondLst>
                                    <p:cond delay="0"/>
                                  </p:stCondLst>
                                  <p:childTnLst>
                                    <p:animRot by="21600000">
                                      <p:cBhvr>
                                        <p:cTn id="267" dur="2000" fill="hold"/>
                                        <p:tgtEl>
                                          <p:spTgt spid="22"/>
                                        </p:tgtEl>
                                        <p:attrNameLst>
                                          <p:attrName>r</p:attrName>
                                        </p:attrNameLst>
                                      </p:cBhvr>
                                    </p:animRot>
                                  </p:childTnLst>
                                </p:cTn>
                              </p:par>
                              <p:par>
                                <p:cTn id="268" presetID="8" presetClass="emph" presetSubtype="0" autoRev="1" fill="hold" nodeType="withEffect">
                                  <p:stCondLst>
                                    <p:cond delay="0"/>
                                  </p:stCondLst>
                                  <p:childTnLst>
                                    <p:animRot by="21600000">
                                      <p:cBhvr>
                                        <p:cTn id="269" dur="2000" fill="hold"/>
                                        <p:tgtEl>
                                          <p:spTgt spid="24"/>
                                        </p:tgtEl>
                                        <p:attrNameLst>
                                          <p:attrName>r</p:attrName>
                                        </p:attrNameLst>
                                      </p:cBhvr>
                                    </p:animRot>
                                  </p:childTnLst>
                                </p:cTn>
                              </p:par>
                              <p:par>
                                <p:cTn id="270" presetID="8" presetClass="emph" presetSubtype="0" autoRev="1" fill="hold" nodeType="withEffect">
                                  <p:stCondLst>
                                    <p:cond delay="0"/>
                                  </p:stCondLst>
                                  <p:childTnLst>
                                    <p:animRot by="21600000">
                                      <p:cBhvr>
                                        <p:cTn id="271" dur="2000" fill="hold"/>
                                        <p:tgtEl>
                                          <p:spTgt spid="26"/>
                                        </p:tgtEl>
                                        <p:attrNameLst>
                                          <p:attrName>r</p:attrName>
                                        </p:attrNameLst>
                                      </p:cBhvr>
                                    </p:animRot>
                                  </p:childTnLst>
                                </p:cTn>
                              </p:par>
                              <p:par>
                                <p:cTn id="272" presetID="8" presetClass="emph" presetSubtype="0" autoRev="1" fill="hold" nodeType="withEffect">
                                  <p:stCondLst>
                                    <p:cond delay="0"/>
                                  </p:stCondLst>
                                  <p:childTnLst>
                                    <p:animRot by="-21600000">
                                      <p:cBhvr>
                                        <p:cTn id="273" dur="2000" fill="hold"/>
                                        <p:tgtEl>
                                          <p:spTgt spid="5"/>
                                        </p:tgtEl>
                                        <p:attrNameLst>
                                          <p:attrName>r</p:attrName>
                                        </p:attrNameLst>
                                      </p:cBhvr>
                                    </p:animRot>
                                  </p:childTnLst>
                                </p:cTn>
                              </p:par>
                              <p:par>
                                <p:cTn id="274" presetID="8" presetClass="emph" presetSubtype="0" autoRev="1" fill="hold" nodeType="withEffect">
                                  <p:stCondLst>
                                    <p:cond delay="0"/>
                                  </p:stCondLst>
                                  <p:childTnLst>
                                    <p:animRot by="-21600000">
                                      <p:cBhvr>
                                        <p:cTn id="275" dur="2000" fill="hold"/>
                                        <p:tgtEl>
                                          <p:spTgt spid="7"/>
                                        </p:tgtEl>
                                        <p:attrNameLst>
                                          <p:attrName>r</p:attrName>
                                        </p:attrNameLst>
                                      </p:cBhvr>
                                    </p:animRot>
                                  </p:childTnLst>
                                </p:cTn>
                              </p:par>
                              <p:par>
                                <p:cTn id="276" presetID="8" presetClass="emph" presetSubtype="0" autoRev="1" fill="hold" nodeType="withEffect">
                                  <p:stCondLst>
                                    <p:cond delay="0"/>
                                  </p:stCondLst>
                                  <p:childTnLst>
                                    <p:animRot by="-21600000">
                                      <p:cBhvr>
                                        <p:cTn id="277" dur="2000" fill="hold"/>
                                        <p:tgtEl>
                                          <p:spTgt spid="9"/>
                                        </p:tgtEl>
                                        <p:attrNameLst>
                                          <p:attrName>r</p:attrName>
                                        </p:attrNameLst>
                                      </p:cBhvr>
                                    </p:animRot>
                                  </p:childTnLst>
                                </p:cTn>
                              </p:par>
                              <p:par>
                                <p:cTn id="278" presetID="8" presetClass="emph" presetSubtype="0" autoRev="1" fill="hold" nodeType="withEffect">
                                  <p:stCondLst>
                                    <p:cond delay="0"/>
                                  </p:stCondLst>
                                  <p:childTnLst>
                                    <p:animRot by="-21600000">
                                      <p:cBhvr>
                                        <p:cTn id="279" dur="2000" fill="hold"/>
                                        <p:tgtEl>
                                          <p:spTgt spid="11"/>
                                        </p:tgtEl>
                                        <p:attrNameLst>
                                          <p:attrName>r</p:attrName>
                                        </p:attrNameLst>
                                      </p:cBhvr>
                                    </p:animRot>
                                  </p:childTnLst>
                                </p:cTn>
                              </p:par>
                              <p:par>
                                <p:cTn id="280" presetID="8" presetClass="emph" presetSubtype="0" autoRev="1" fill="hold" nodeType="withEffect">
                                  <p:stCondLst>
                                    <p:cond delay="0"/>
                                  </p:stCondLst>
                                  <p:childTnLst>
                                    <p:animRot by="-21600000">
                                      <p:cBhvr>
                                        <p:cTn id="281" dur="2000" fill="hold"/>
                                        <p:tgtEl>
                                          <p:spTgt spid="13"/>
                                        </p:tgtEl>
                                        <p:attrNameLst>
                                          <p:attrName>r</p:attrName>
                                        </p:attrNameLst>
                                      </p:cBhvr>
                                    </p:animRot>
                                  </p:childTnLst>
                                </p:cTn>
                              </p:par>
                              <p:par>
                                <p:cTn id="282" presetID="8" presetClass="emph" presetSubtype="0" autoRev="1" fill="hold" nodeType="withEffect">
                                  <p:stCondLst>
                                    <p:cond delay="0"/>
                                  </p:stCondLst>
                                  <p:childTnLst>
                                    <p:animRot by="-21600000">
                                      <p:cBhvr>
                                        <p:cTn id="283" dur="2000" fill="hold"/>
                                        <p:tgtEl>
                                          <p:spTgt spid="15"/>
                                        </p:tgtEl>
                                        <p:attrNameLst>
                                          <p:attrName>r</p:attrName>
                                        </p:attrNameLst>
                                      </p:cBhvr>
                                    </p:animRot>
                                  </p:childTnLst>
                                </p:cTn>
                              </p:par>
                              <p:par>
                                <p:cTn id="284" presetID="8" presetClass="emph" presetSubtype="0" autoRev="1" fill="hold" nodeType="withEffect">
                                  <p:stCondLst>
                                    <p:cond delay="0"/>
                                  </p:stCondLst>
                                  <p:childTnLst>
                                    <p:animRot by="-21600000">
                                      <p:cBhvr>
                                        <p:cTn id="285" dur="2000" fill="hold"/>
                                        <p:tgtEl>
                                          <p:spTgt spid="17"/>
                                        </p:tgtEl>
                                        <p:attrNameLst>
                                          <p:attrName>r</p:attrName>
                                        </p:attrNameLst>
                                      </p:cBhvr>
                                    </p:animRot>
                                  </p:childTnLst>
                                </p:cTn>
                              </p:par>
                              <p:par>
                                <p:cTn id="286" presetID="8" presetClass="emph" presetSubtype="0" autoRev="1" fill="hold" nodeType="withEffect">
                                  <p:stCondLst>
                                    <p:cond delay="0"/>
                                  </p:stCondLst>
                                  <p:childTnLst>
                                    <p:animRot by="-21600000">
                                      <p:cBhvr>
                                        <p:cTn id="287" dur="2000" fill="hold"/>
                                        <p:tgtEl>
                                          <p:spTgt spid="19"/>
                                        </p:tgtEl>
                                        <p:attrNameLst>
                                          <p:attrName>r</p:attrName>
                                        </p:attrNameLst>
                                      </p:cBhvr>
                                    </p:animRot>
                                  </p:childTnLst>
                                </p:cTn>
                              </p:par>
                              <p:par>
                                <p:cTn id="288" presetID="8" presetClass="emph" presetSubtype="0" autoRev="1" fill="hold" nodeType="withEffect">
                                  <p:stCondLst>
                                    <p:cond delay="0"/>
                                  </p:stCondLst>
                                  <p:childTnLst>
                                    <p:animRot by="-21600000">
                                      <p:cBhvr>
                                        <p:cTn id="289" dur="2000" fill="hold"/>
                                        <p:tgtEl>
                                          <p:spTgt spid="21"/>
                                        </p:tgtEl>
                                        <p:attrNameLst>
                                          <p:attrName>r</p:attrName>
                                        </p:attrNameLst>
                                      </p:cBhvr>
                                    </p:animRot>
                                  </p:childTnLst>
                                </p:cTn>
                              </p:par>
                              <p:par>
                                <p:cTn id="290" presetID="8" presetClass="emph" presetSubtype="0" autoRev="1" fill="hold" nodeType="withEffect">
                                  <p:stCondLst>
                                    <p:cond delay="0"/>
                                  </p:stCondLst>
                                  <p:childTnLst>
                                    <p:animRot by="-21600000">
                                      <p:cBhvr>
                                        <p:cTn id="291" dur="2000" fill="hold"/>
                                        <p:tgtEl>
                                          <p:spTgt spid="23"/>
                                        </p:tgtEl>
                                        <p:attrNameLst>
                                          <p:attrName>r</p:attrName>
                                        </p:attrNameLst>
                                      </p:cBhvr>
                                    </p:animRot>
                                  </p:childTnLst>
                                </p:cTn>
                              </p:par>
                              <p:par>
                                <p:cTn id="292" presetID="8" presetClass="emph" presetSubtype="0" autoRev="1" fill="hold" nodeType="withEffect">
                                  <p:stCondLst>
                                    <p:cond delay="0"/>
                                  </p:stCondLst>
                                  <p:childTnLst>
                                    <p:animRot by="-21600000">
                                      <p:cBhvr>
                                        <p:cTn id="293" dur="2000" fill="hold"/>
                                        <p:tgtEl>
                                          <p:spTgt spid="25"/>
                                        </p:tgtEl>
                                        <p:attrNameLst>
                                          <p:attrName>r</p:attrName>
                                        </p:attrNameLst>
                                      </p:cBhvr>
                                    </p:animRot>
                                  </p:childTnLst>
                                </p:cTn>
                              </p:par>
                              <p:par>
                                <p:cTn id="294" presetID="8" presetClass="emph" presetSubtype="0" autoRev="1" fill="hold" nodeType="withEffect">
                                  <p:stCondLst>
                                    <p:cond delay="0"/>
                                  </p:stCondLst>
                                  <p:childTnLst>
                                    <p:animRot by="-21600000">
                                      <p:cBhvr>
                                        <p:cTn id="295" dur="2000" fill="hold"/>
                                        <p:tgtEl>
                                          <p:spTgt spid="27"/>
                                        </p:tgtEl>
                                        <p:attrNameLst>
                                          <p:attrName>r</p:attrName>
                                        </p:attrNameLst>
                                      </p:cBhvr>
                                    </p:animRot>
                                  </p:childTnLst>
                                </p:cTn>
                              </p:par>
                              <p:par>
                                <p:cTn id="296" presetID="17" presetClass="entr" presetSubtype="2" fill="hold" nodeType="withEffect">
                                  <p:stCondLst>
                                    <p:cond delay="0"/>
                                  </p:stCondLst>
                                  <p:childTnLst>
                                    <p:set>
                                      <p:cBhvr>
                                        <p:cTn id="297" dur="1" fill="hold">
                                          <p:stCondLst>
                                            <p:cond delay="0"/>
                                          </p:stCondLst>
                                        </p:cTn>
                                        <p:tgtEl>
                                          <p:spTgt spid="2"/>
                                        </p:tgtEl>
                                        <p:attrNameLst>
                                          <p:attrName>style.visibility</p:attrName>
                                        </p:attrNameLst>
                                      </p:cBhvr>
                                      <p:to>
                                        <p:strVal val="visible"/>
                                      </p:to>
                                    </p:set>
                                    <p:anim calcmode="lin" valueType="num">
                                      <p:cBhvr>
                                        <p:cTn id="298" dur="2000" fill="hold"/>
                                        <p:tgtEl>
                                          <p:spTgt spid="2"/>
                                        </p:tgtEl>
                                        <p:attrNameLst>
                                          <p:attrName>ppt_x</p:attrName>
                                        </p:attrNameLst>
                                      </p:cBhvr>
                                      <p:tavLst>
                                        <p:tav tm="0">
                                          <p:val>
                                            <p:strVal val="#ppt_x+#ppt_w/2"/>
                                          </p:val>
                                        </p:tav>
                                        <p:tav tm="100000">
                                          <p:val>
                                            <p:strVal val="#ppt_x"/>
                                          </p:val>
                                        </p:tav>
                                      </p:tavLst>
                                    </p:anim>
                                    <p:anim calcmode="lin" valueType="num">
                                      <p:cBhvr>
                                        <p:cTn id="299" dur="2000" fill="hold"/>
                                        <p:tgtEl>
                                          <p:spTgt spid="2"/>
                                        </p:tgtEl>
                                        <p:attrNameLst>
                                          <p:attrName>ppt_y</p:attrName>
                                        </p:attrNameLst>
                                      </p:cBhvr>
                                      <p:tavLst>
                                        <p:tav tm="0">
                                          <p:val>
                                            <p:strVal val="#ppt_y"/>
                                          </p:val>
                                        </p:tav>
                                        <p:tav tm="100000">
                                          <p:val>
                                            <p:strVal val="#ppt_y"/>
                                          </p:val>
                                        </p:tav>
                                      </p:tavLst>
                                    </p:anim>
                                    <p:anim calcmode="lin" valueType="num">
                                      <p:cBhvr>
                                        <p:cTn id="300" dur="2000" fill="hold"/>
                                        <p:tgtEl>
                                          <p:spTgt spid="2"/>
                                        </p:tgtEl>
                                        <p:attrNameLst>
                                          <p:attrName>ppt_w</p:attrName>
                                        </p:attrNameLst>
                                      </p:cBhvr>
                                      <p:tavLst>
                                        <p:tav tm="0">
                                          <p:val>
                                            <p:fltVal val="0"/>
                                          </p:val>
                                        </p:tav>
                                        <p:tav tm="100000">
                                          <p:val>
                                            <p:strVal val="#ppt_w"/>
                                          </p:val>
                                        </p:tav>
                                      </p:tavLst>
                                    </p:anim>
                                    <p:anim calcmode="lin" valueType="num">
                                      <p:cBhvr>
                                        <p:cTn id="301" dur="2000" fill="hold"/>
                                        <p:tgtEl>
                                          <p:spTgt spid="2"/>
                                        </p:tgtEl>
                                        <p:attrNameLst>
                                          <p:attrName>ppt_h</p:attrName>
                                        </p:attrNameLst>
                                      </p:cBhvr>
                                      <p:tavLst>
                                        <p:tav tm="0">
                                          <p:val>
                                            <p:strVal val="#ppt_h"/>
                                          </p:val>
                                        </p:tav>
                                        <p:tav tm="100000">
                                          <p:val>
                                            <p:strVal val="#ppt_h"/>
                                          </p:val>
                                        </p:tav>
                                      </p:tavLst>
                                    </p:anim>
                                  </p:childTnLst>
                                </p:cTn>
                              </p:par>
                              <p:par>
                                <p:cTn id="302" presetID="16" presetClass="entr" presetSubtype="42" fill="hold" nodeType="withEffect">
                                  <p:stCondLst>
                                    <p:cond delay="0"/>
                                  </p:stCondLst>
                                  <p:childTnLst>
                                    <p:set>
                                      <p:cBhvr>
                                        <p:cTn id="303" dur="1" fill="hold">
                                          <p:stCondLst>
                                            <p:cond delay="0"/>
                                          </p:stCondLst>
                                        </p:cTn>
                                        <p:tgtEl>
                                          <p:spTgt spid="2"/>
                                        </p:tgtEl>
                                        <p:attrNameLst>
                                          <p:attrName>style.visibility</p:attrName>
                                        </p:attrNameLst>
                                      </p:cBhvr>
                                      <p:to>
                                        <p:strVal val="visible"/>
                                      </p:to>
                                    </p:set>
                                    <p:animEffect transition="in" filter="barn(outHorizontal)">
                                      <p:cBhvr>
                                        <p:cTn id="304" dur="2000"/>
                                        <p:tgtEl>
                                          <p:spTgt spid="2"/>
                                        </p:tgtEl>
                                      </p:cBhvr>
                                    </p:animEffect>
                                  </p:childTnLst>
                                </p:cTn>
                              </p:par>
                            </p:childTnLst>
                          </p:cTn>
                        </p:par>
                        <p:par>
                          <p:cTn id="305" fill="hold">
                            <p:stCondLst>
                              <p:cond delay="8000"/>
                            </p:stCondLst>
                            <p:childTnLst>
                              <p:par>
                                <p:cTn id="306" presetID="2" presetClass="entr" presetSubtype="12" fill="hold" nodeType="afterEffect">
                                  <p:stCondLst>
                                    <p:cond delay="0"/>
                                  </p:stCondLst>
                                  <p:childTnLst>
                                    <p:set>
                                      <p:cBhvr>
                                        <p:cTn id="307" dur="1" fill="hold">
                                          <p:stCondLst>
                                            <p:cond delay="0"/>
                                          </p:stCondLst>
                                        </p:cTn>
                                        <p:tgtEl>
                                          <p:spTgt spid="4098"/>
                                        </p:tgtEl>
                                        <p:attrNameLst>
                                          <p:attrName>style.visibility</p:attrName>
                                        </p:attrNameLst>
                                      </p:cBhvr>
                                      <p:to>
                                        <p:strVal val="visible"/>
                                      </p:to>
                                    </p:set>
                                    <p:anim calcmode="lin" valueType="num">
                                      <p:cBhvr additive="base">
                                        <p:cTn id="308" dur="1000" fill="hold"/>
                                        <p:tgtEl>
                                          <p:spTgt spid="4098"/>
                                        </p:tgtEl>
                                        <p:attrNameLst>
                                          <p:attrName>ppt_x</p:attrName>
                                        </p:attrNameLst>
                                      </p:cBhvr>
                                      <p:tavLst>
                                        <p:tav tm="0">
                                          <p:val>
                                            <p:strVal val="0-#ppt_w/2"/>
                                          </p:val>
                                        </p:tav>
                                        <p:tav tm="100000">
                                          <p:val>
                                            <p:strVal val="#ppt_x"/>
                                          </p:val>
                                        </p:tav>
                                      </p:tavLst>
                                    </p:anim>
                                    <p:anim calcmode="lin" valueType="num">
                                      <p:cBhvr additive="base">
                                        <p:cTn id="309" dur="1000" fill="hold"/>
                                        <p:tgtEl>
                                          <p:spTgt spid="409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2457450"/>
            <a:ext cx="304800" cy="228600"/>
          </a:xfrm>
          <a:prstGeom prst="rect">
            <a:avLst/>
          </a:prstGeom>
          <a:noFill/>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p:spPr>
        <p:txBody>
          <a:bodyPr wrap="none" anchor="ctr"/>
          <a:lstStyle/>
          <a:p>
            <a:endParaRPr lang="es-PE"/>
          </a:p>
        </p:txBody>
      </p:sp>
      <p:sp>
        <p:nvSpPr>
          <p:cNvPr id="4101" name="Rectangle 5"/>
          <p:cNvSpPr>
            <a:spLocks noChangeArrowheads="1"/>
          </p:cNvSpPr>
          <p:nvPr/>
        </p:nvSpPr>
        <p:spPr bwMode="auto">
          <a:xfrm>
            <a:off x="0" y="1371600"/>
            <a:ext cx="9144000" cy="3771900"/>
          </a:xfrm>
          <a:prstGeom prst="rect">
            <a:avLst/>
          </a:prstGeom>
          <a:solidFill>
            <a:srgbClr val="B6E8FC"/>
          </a:solidFill>
          <a:ln w="9525">
            <a:noFill/>
            <a:miter lim="800000"/>
            <a:headEnd/>
            <a:tailEnd/>
          </a:ln>
          <a:effectLst/>
        </p:spPr>
        <p:txBody>
          <a:bodyPr wrap="none" anchor="ctr"/>
          <a:lstStyle/>
          <a:p>
            <a:pPr algn="ctr"/>
            <a:endParaRPr lang="es-PE"/>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1"/>
            <a:ext cx="4876800" cy="1171575"/>
          </a:xfrm>
          <a:prstGeom prst="rect">
            <a:avLst/>
          </a:prstGeom>
          <a:noFill/>
        </p:spPr>
      </p:pic>
      <p:sp>
        <p:nvSpPr>
          <p:cNvPr id="4104" name="Text Box 8"/>
          <p:cNvSpPr txBox="1">
            <a:spLocks noChangeArrowheads="1"/>
          </p:cNvSpPr>
          <p:nvPr/>
        </p:nvSpPr>
        <p:spPr bwMode="auto">
          <a:xfrm>
            <a:off x="0" y="1428750"/>
            <a:ext cx="914400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3143250"/>
            <a:ext cx="2362200" cy="177165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3657600"/>
            <a:ext cx="1219200" cy="74295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228850"/>
            <a:ext cx="533400" cy="40005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2628900"/>
            <a:ext cx="533400" cy="40005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3028950"/>
            <a:ext cx="533400" cy="40005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3429000"/>
            <a:ext cx="533400" cy="400050"/>
          </a:xfrm>
          <a:prstGeom prst="rect">
            <a:avLst/>
          </a:prstGeom>
          <a:noFill/>
        </p:spPr>
      </p:pic>
      <p:sp>
        <p:nvSpPr>
          <p:cNvPr id="4122" name="Text Box 26"/>
          <p:cNvSpPr txBox="1">
            <a:spLocks noChangeArrowheads="1"/>
          </p:cNvSpPr>
          <p:nvPr/>
        </p:nvSpPr>
        <p:spPr bwMode="auto">
          <a:xfrm>
            <a:off x="0" y="4914901"/>
            <a:ext cx="9144000" cy="307777"/>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20093988">
            <a:off x="4114800" y="628650"/>
            <a:ext cx="4826000" cy="1581150"/>
          </a:xfrm>
          <a:prstGeom prst="rect">
            <a:avLst/>
          </a:prstGeom>
          <a:noFill/>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Presentación2 puesta de sol">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ersonalizado 7">
      <a:majorFont>
        <a:latin typeface="Agency FB"/>
        <a:ea typeface=""/>
        <a:cs typeface=""/>
      </a:majorFont>
      <a:minorFont>
        <a:latin typeface="Agency FB"/>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Presentación2 puesta de sol</Template>
  <TotalTime>0</TotalTime>
  <Words>557</Words>
  <Application>Microsoft Office PowerPoint</Application>
  <PresentationFormat>Presentación en pantalla (16:9)</PresentationFormat>
  <Paragraphs>20</Paragraphs>
  <Slides>53</Slides>
  <Notes>0</Notes>
  <HiddenSlides>0</HiddenSlides>
  <MMClips>1</MMClips>
  <ScaleCrop>false</ScaleCrop>
  <HeadingPairs>
    <vt:vector size="4" baseType="variant">
      <vt:variant>
        <vt:lpstr>Tema</vt:lpstr>
      </vt:variant>
      <vt:variant>
        <vt:i4>2</vt:i4>
      </vt:variant>
      <vt:variant>
        <vt:lpstr>Títulos de diapositiva</vt:lpstr>
      </vt:variant>
      <vt:variant>
        <vt:i4>53</vt:i4>
      </vt:variant>
    </vt:vector>
  </HeadingPairs>
  <TitlesOfParts>
    <vt:vector size="55" baseType="lpstr">
      <vt:lpstr>Presentación2 puesta de sol</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190</cp:revision>
  <dcterms:created xsi:type="dcterms:W3CDTF">2019-06-04T21:45:37Z</dcterms:created>
  <dcterms:modified xsi:type="dcterms:W3CDTF">2019-06-06T16:31:03Z</dcterms:modified>
</cp:coreProperties>
</file>