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90"/>
  </p:notesMasterIdLst>
  <p:sldIdLst>
    <p:sldId id="346" r:id="rId3"/>
    <p:sldId id="347" r:id="rId4"/>
    <p:sldId id="286" r:id="rId5"/>
    <p:sldId id="256" r:id="rId6"/>
    <p:sldId id="355" r:id="rId7"/>
    <p:sldId id="274" r:id="rId8"/>
    <p:sldId id="329" r:id="rId9"/>
    <p:sldId id="354" r:id="rId10"/>
    <p:sldId id="285" r:id="rId11"/>
    <p:sldId id="287" r:id="rId12"/>
    <p:sldId id="358" r:id="rId13"/>
    <p:sldId id="328" r:id="rId14"/>
    <p:sldId id="281" r:id="rId15"/>
    <p:sldId id="330" r:id="rId16"/>
    <p:sldId id="357" r:id="rId17"/>
    <p:sldId id="282" r:id="rId18"/>
    <p:sldId id="283" r:id="rId19"/>
    <p:sldId id="353" r:id="rId20"/>
    <p:sldId id="280" r:id="rId21"/>
    <p:sldId id="278" r:id="rId22"/>
    <p:sldId id="359" r:id="rId23"/>
    <p:sldId id="331" r:id="rId24"/>
    <p:sldId id="279" r:id="rId25"/>
    <p:sldId id="360" r:id="rId26"/>
    <p:sldId id="277" r:id="rId27"/>
    <p:sldId id="276" r:id="rId28"/>
    <p:sldId id="275" r:id="rId29"/>
    <p:sldId id="332" r:id="rId30"/>
    <p:sldId id="273" r:id="rId31"/>
    <p:sldId id="272" r:id="rId32"/>
    <p:sldId id="271" r:id="rId33"/>
    <p:sldId id="269" r:id="rId34"/>
    <p:sldId id="333" r:id="rId35"/>
    <p:sldId id="270" r:id="rId36"/>
    <p:sldId id="267" r:id="rId37"/>
    <p:sldId id="268" r:id="rId38"/>
    <p:sldId id="266" r:id="rId39"/>
    <p:sldId id="265" r:id="rId40"/>
    <p:sldId id="334" r:id="rId41"/>
    <p:sldId id="264" r:id="rId42"/>
    <p:sldId id="262" r:id="rId43"/>
    <p:sldId id="313" r:id="rId44"/>
    <p:sldId id="335" r:id="rId45"/>
    <p:sldId id="312" r:id="rId46"/>
    <p:sldId id="309" r:id="rId47"/>
    <p:sldId id="336" r:id="rId48"/>
    <p:sldId id="310" r:id="rId49"/>
    <p:sldId id="308" r:id="rId50"/>
    <p:sldId id="306" r:id="rId51"/>
    <p:sldId id="305" r:id="rId52"/>
    <p:sldId id="263" r:id="rId53"/>
    <p:sldId id="304" r:id="rId54"/>
    <p:sldId id="337" r:id="rId55"/>
    <p:sldId id="302" r:id="rId56"/>
    <p:sldId id="301" r:id="rId57"/>
    <p:sldId id="338" r:id="rId58"/>
    <p:sldId id="299" r:id="rId59"/>
    <p:sldId id="297" r:id="rId60"/>
    <p:sldId id="298" r:id="rId61"/>
    <p:sldId id="339" r:id="rId62"/>
    <p:sldId id="296" r:id="rId63"/>
    <p:sldId id="294" r:id="rId64"/>
    <p:sldId id="292" r:id="rId65"/>
    <p:sldId id="291" r:id="rId66"/>
    <p:sldId id="340" r:id="rId67"/>
    <p:sldId id="321" r:id="rId68"/>
    <p:sldId id="322" r:id="rId69"/>
    <p:sldId id="341" r:id="rId70"/>
    <p:sldId id="325" r:id="rId71"/>
    <p:sldId id="324" r:id="rId72"/>
    <p:sldId id="323" r:id="rId73"/>
    <p:sldId id="342" r:id="rId74"/>
    <p:sldId id="320" r:id="rId75"/>
    <p:sldId id="318" r:id="rId76"/>
    <p:sldId id="317" r:id="rId77"/>
    <p:sldId id="343" r:id="rId78"/>
    <p:sldId id="316" r:id="rId79"/>
    <p:sldId id="315" r:id="rId80"/>
    <p:sldId id="314" r:id="rId81"/>
    <p:sldId id="261" r:id="rId82"/>
    <p:sldId id="344" r:id="rId83"/>
    <p:sldId id="260" r:id="rId84"/>
    <p:sldId id="259" r:id="rId85"/>
    <p:sldId id="288" r:id="rId86"/>
    <p:sldId id="345" r:id="rId87"/>
    <p:sldId id="311" r:id="rId88"/>
    <p:sldId id="352" r:id="rId8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XZN/jSKmNXkE56cpo6U/g" hashData="JA6g9Alpr3X7iBF5GnTeD55f7o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5500"/>
    <a:srgbClr val="FFFF7D"/>
    <a:srgbClr val="DAA154"/>
    <a:srgbClr val="996633"/>
    <a:srgbClr val="700000"/>
    <a:srgbClr val="714B25"/>
    <a:srgbClr val="FF6600"/>
    <a:srgbClr val="483000"/>
    <a:srgbClr val="684522"/>
    <a:srgbClr val="E0C88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786" y="-2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D8185F-6BD5-4380-815D-2C21F583E977}" type="datetimeFigureOut">
              <a:rPr lang="es-ES" smtClean="0"/>
              <a:pPr/>
              <a:t>07/11/2014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F6C176-DBF6-49D2-A312-C61A8DA1CB0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F6C176-DBF6-49D2-A312-C61A8DA1CB0C}"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F6C176-DBF6-49D2-A312-C61A8DA1CB0C}" type="slidenum">
              <a:rPr lang="es-ES" smtClean="0"/>
              <a:pPr/>
              <a:t>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F6C176-DBF6-49D2-A312-C61A8DA1CB0C}" type="slidenum">
              <a:rPr lang="es-ES" smtClean="0"/>
              <a:pPr/>
              <a:t>45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6ECA52-1389-4BC5-A53E-47B9385422C4}" type="datetimeFigureOut">
              <a:rPr lang="es-ES" smtClean="0"/>
              <a:pPr/>
              <a:t>07/11/2014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D883C8-9297-4843-B72B-17F7580CC123}"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139069F-136E-411E-8A83-8986C6B0241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6ECA52-1389-4BC5-A53E-47B9385422C4}" type="datetimeFigureOut">
              <a:rPr lang="es-ES" smtClean="0"/>
              <a:pPr/>
              <a:t>07/11/2014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D883C8-9297-4843-B72B-17F7580CC12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E081BF0-085E-4025-A0FF-A3105B3608E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micomania.rizoazul.com/micologia%20los%20hongos%20y%20las%20setas.html" TargetMode="External"/><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0.png"/><Relationship Id="rId7" Type="http://schemas.openxmlformats.org/officeDocument/2006/relationships/image" Target="../media/image9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2"/>
            <a:ext cx="9144000" cy="6857999"/>
          </a:xfrm>
        </p:spPr>
        <p:txBody>
          <a:bodyPr/>
          <a:lstStyle/>
          <a:p>
            <a:endParaRPr lang="es-ES" dirty="0"/>
          </a:p>
        </p:txBody>
      </p:sp>
      <p:sp>
        <p:nvSpPr>
          <p:cNvPr id="3" name="2 Subtítulo"/>
          <p:cNvSpPr>
            <a:spLocks noGrp="1"/>
          </p:cNvSpPr>
          <p:nvPr>
            <p:ph type="subTitle" idx="1"/>
          </p:nvPr>
        </p:nvSpPr>
        <p:spPr>
          <a:xfrm>
            <a:off x="0" y="12"/>
            <a:ext cx="9144000" cy="6858000"/>
          </a:xfrm>
          <a:gradFill flip="none" rotWithShape="1">
            <a:gsLst>
              <a:gs pos="0">
                <a:srgbClr val="D25500"/>
              </a:gs>
              <a:gs pos="50000">
                <a:srgbClr val="714B25">
                  <a:shade val="67500"/>
                  <a:satMod val="115000"/>
                </a:srgbClr>
              </a:gs>
              <a:gs pos="100000">
                <a:srgbClr val="714B25">
                  <a:shade val="100000"/>
                  <a:satMod val="115000"/>
                </a:srgbClr>
              </a:gs>
            </a:gsLst>
            <a:lin ang="16200000" scaled="1"/>
            <a:tileRect/>
          </a:gradFill>
        </p:spPr>
        <p:txBody>
          <a:bodyPr/>
          <a:lstStyle/>
          <a:p>
            <a:endParaRPr lang="es-ES" dirty="0"/>
          </a:p>
        </p:txBody>
      </p:sp>
      <p:pic>
        <p:nvPicPr>
          <p:cNvPr id="5" name="4 Imagen" descr="nastol.com.ua-89250.jpg"/>
          <p:cNvPicPr>
            <a:picLocks noChangeAspect="1"/>
          </p:cNvPicPr>
          <p:nvPr/>
        </p:nvPicPr>
        <p:blipFill>
          <a:blip r:embed="rId4"/>
          <a:stretch>
            <a:fillRect/>
          </a:stretch>
        </p:blipFill>
        <p:spPr>
          <a:xfrm>
            <a:off x="0" y="13"/>
            <a:ext cx="9144000" cy="6857999"/>
          </a:xfrm>
          <a:prstGeom prst="rect">
            <a:avLst/>
          </a:prstGeom>
          <a:scene3d>
            <a:camera prst="orthographicFront"/>
            <a:lightRig rig="threePt" dir="t"/>
          </a:scene3d>
          <a:sp3d>
            <a:bevelT prst="angle"/>
          </a:sp3d>
        </p:spPr>
      </p:pic>
      <p:sp>
        <p:nvSpPr>
          <p:cNvPr id="6" name="5 Acorde"/>
          <p:cNvSpPr/>
          <p:nvPr/>
        </p:nvSpPr>
        <p:spPr>
          <a:xfrm rot="5400000">
            <a:off x="1893087" y="-392921"/>
            <a:ext cx="5286388" cy="6072230"/>
          </a:xfrm>
          <a:prstGeom prst="chord">
            <a:avLst>
              <a:gd name="adj1" fmla="val 5472577"/>
              <a:gd name="adj2" fmla="val 16200000"/>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321435"/>
            <a:ext cx="5286388" cy="6072230"/>
          </a:xfrm>
          <a:prstGeom prst="chord">
            <a:avLst>
              <a:gd name="adj1" fmla="val 5472577"/>
              <a:gd name="adj2" fmla="val 16200000"/>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893087" y="1178691"/>
            <a:ext cx="5286388" cy="6072230"/>
          </a:xfrm>
          <a:prstGeom prst="chord">
            <a:avLst>
              <a:gd name="adj1" fmla="val 5472577"/>
              <a:gd name="adj2" fmla="val 16200000"/>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1964525" y="2035947"/>
            <a:ext cx="5286388" cy="6072230"/>
          </a:xfrm>
          <a:prstGeom prst="chord">
            <a:avLst>
              <a:gd name="adj1" fmla="val 5472577"/>
              <a:gd name="adj2" fmla="val 16200000"/>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1964525" y="2821765"/>
            <a:ext cx="5286388" cy="6072230"/>
          </a:xfrm>
          <a:prstGeom prst="chord">
            <a:avLst>
              <a:gd name="adj1" fmla="val 5472577"/>
              <a:gd name="adj2" fmla="val 16200000"/>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Acorde"/>
          <p:cNvSpPr/>
          <p:nvPr/>
        </p:nvSpPr>
        <p:spPr>
          <a:xfrm rot="5400000">
            <a:off x="1928806" y="3786166"/>
            <a:ext cx="5429264" cy="6143668"/>
          </a:xfrm>
          <a:prstGeom prst="chord">
            <a:avLst>
              <a:gd name="adj1" fmla="val 5419019"/>
              <a:gd name="adj2" fmla="val 16200000"/>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uadroTexto"/>
          <p:cNvSpPr txBox="1"/>
          <p:nvPr/>
        </p:nvSpPr>
        <p:spPr>
          <a:xfrm>
            <a:off x="0" y="5572152"/>
            <a:ext cx="237566" cy="369332"/>
          </a:xfrm>
          <a:prstGeom prst="rect">
            <a:avLst/>
          </a:prstGeom>
          <a:noFill/>
        </p:spPr>
        <p:txBody>
          <a:bodyPr wrap="none" rtlCol="0">
            <a:spAutoFit/>
          </a:bodyPr>
          <a:lstStyle/>
          <a:p>
            <a:r>
              <a:rPr lang="es-ES_tradnl" dirty="0" smtClean="0"/>
              <a:t> </a:t>
            </a:r>
            <a:endParaRPr lang="es-ES" dirty="0"/>
          </a:p>
        </p:txBody>
      </p:sp>
      <p:sp>
        <p:nvSpPr>
          <p:cNvPr id="29" name="28 CuadroTexto"/>
          <p:cNvSpPr txBox="1"/>
          <p:nvPr/>
        </p:nvSpPr>
        <p:spPr>
          <a:xfrm>
            <a:off x="0" y="5357826"/>
            <a:ext cx="2169184" cy="800219"/>
          </a:xfrm>
          <a:prstGeom prst="rect">
            <a:avLst/>
          </a:prstGeom>
          <a:noFill/>
        </p:spPr>
        <p:txBody>
          <a:bodyPr wrap="none" rtlCol="0">
            <a:spAutoFit/>
          </a:bodyPr>
          <a:lstStyle/>
          <a:p>
            <a:r>
              <a:rPr lang="es-ES_tradnl" sz="1400" b="1" dirty="0" smtClean="0">
                <a:solidFill>
                  <a:srgbClr val="FFFF00"/>
                </a:solidFill>
                <a:effectLst>
                  <a:outerShdw blurRad="38100" dist="38100" dir="2700000" algn="tl">
                    <a:srgbClr val="000000">
                      <a:alpha val="43137"/>
                    </a:srgbClr>
                  </a:outerShdw>
                </a:effectLst>
                <a:latin typeface="Agency FB" pitchFamily="34" charset="0"/>
              </a:rPr>
              <a:t>Tema  musical :</a:t>
            </a:r>
            <a:r>
              <a:rPr lang="es-ES" sz="1400" b="1" dirty="0" smtClean="0">
                <a:solidFill>
                  <a:srgbClr val="FFFF00"/>
                </a:solidFill>
                <a:effectLst>
                  <a:outerShdw blurRad="38100" dist="38100" dir="2700000" algn="tl">
                    <a:srgbClr val="000000">
                      <a:alpha val="43137"/>
                    </a:srgbClr>
                  </a:outerShdw>
                </a:effectLst>
                <a:latin typeface="Agency FB" pitchFamily="34" charset="0"/>
              </a:rPr>
              <a:t>Hope Has a Place</a:t>
            </a:r>
          </a:p>
          <a:p>
            <a:r>
              <a:rPr lang="es-ES_tradnl" sz="1400" b="1" dirty="0" err="1" smtClean="0">
                <a:solidFill>
                  <a:srgbClr val="FFFF00"/>
                </a:solidFill>
                <a:effectLst>
                  <a:outerShdw blurRad="38100" dist="38100" dir="2700000" algn="tl">
                    <a:srgbClr val="000000">
                      <a:alpha val="43137"/>
                    </a:srgbClr>
                  </a:outerShdw>
                </a:effectLst>
                <a:latin typeface="Agency FB" pitchFamily="34" charset="0"/>
              </a:rPr>
              <a:t>Interpreta:Enya</a:t>
            </a:r>
            <a:endParaRPr lang="es-ES_tradnl" sz="14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dirty="0"/>
          </a:p>
        </p:txBody>
      </p:sp>
      <p:sp>
        <p:nvSpPr>
          <p:cNvPr id="30" name="29 CuadroTexto"/>
          <p:cNvSpPr txBox="1"/>
          <p:nvPr/>
        </p:nvSpPr>
        <p:spPr>
          <a:xfrm>
            <a:off x="0" y="6072218"/>
            <a:ext cx="2909771" cy="338554"/>
          </a:xfrm>
          <a:prstGeom prst="rect">
            <a:avLst/>
          </a:prstGeom>
          <a:noFill/>
        </p:spPr>
        <p:txBody>
          <a:bodyPr wrap="none" rtlCol="0">
            <a:spAutoFit/>
          </a:bodyPr>
          <a:lstStyle/>
          <a:p>
            <a:r>
              <a:rPr lang="es-ES_tradnl" sz="1600" dirty="0" smtClean="0">
                <a:solidFill>
                  <a:srgbClr val="FFFF00"/>
                </a:solidFill>
                <a:effectLst>
                  <a:outerShdw blurRad="38100" dist="38100" dir="2700000" algn="tl">
                    <a:srgbClr val="000000">
                      <a:alpha val="43137"/>
                    </a:srgbClr>
                  </a:outerShdw>
                </a:effectLst>
                <a:latin typeface="Forte" pitchFamily="66" charset="0"/>
              </a:rPr>
              <a:t>Esta es una creación de Raquel</a:t>
            </a:r>
            <a:endParaRPr lang="es-ES" sz="1600" dirty="0">
              <a:solidFill>
                <a:srgbClr val="FFFF00"/>
              </a:solidFill>
              <a:effectLst>
                <a:outerShdw blurRad="38100" dist="38100" dir="2700000" algn="tl">
                  <a:srgbClr val="000000">
                    <a:alpha val="43137"/>
                  </a:srgbClr>
                </a:outerShdw>
              </a:effectLst>
              <a:latin typeface="Forte" pitchFamily="66" charset="0"/>
            </a:endParaRPr>
          </a:p>
        </p:txBody>
      </p:sp>
      <p:pic>
        <p:nvPicPr>
          <p:cNvPr id="89126" name="Picture 38" descr="Rendered Image"/>
          <p:cNvPicPr>
            <a:picLocks noChangeAspect="1" noChangeArrowheads="1"/>
          </p:cNvPicPr>
          <p:nvPr/>
        </p:nvPicPr>
        <p:blipFill>
          <a:blip r:embed="rId5">
            <a:lum bright="10000" contrast="20000"/>
          </a:blip>
          <a:srcRect/>
          <a:stretch>
            <a:fillRect/>
          </a:stretch>
        </p:blipFill>
        <p:spPr bwMode="auto">
          <a:xfrm>
            <a:off x="2428860" y="428604"/>
            <a:ext cx="2390811" cy="686471"/>
          </a:xfrm>
          <a:prstGeom prst="rect">
            <a:avLst/>
          </a:prstGeom>
          <a:noFill/>
        </p:spPr>
      </p:pic>
      <p:pic>
        <p:nvPicPr>
          <p:cNvPr id="89128" name="Picture 40" descr="Rendered Image"/>
          <p:cNvPicPr>
            <a:picLocks noChangeAspect="1" noChangeArrowheads="1"/>
          </p:cNvPicPr>
          <p:nvPr/>
        </p:nvPicPr>
        <p:blipFill>
          <a:blip r:embed="rId6">
            <a:lum bright="10000" contrast="20000"/>
          </a:blip>
          <a:srcRect/>
          <a:stretch>
            <a:fillRect/>
          </a:stretch>
        </p:blipFill>
        <p:spPr bwMode="auto">
          <a:xfrm>
            <a:off x="1071538" y="428604"/>
            <a:ext cx="1059252" cy="714380"/>
          </a:xfrm>
          <a:prstGeom prst="rect">
            <a:avLst/>
          </a:prstGeom>
          <a:noFill/>
        </p:spPr>
      </p:pic>
      <p:pic>
        <p:nvPicPr>
          <p:cNvPr id="89130" name="Picture 42" descr="Rendered Image"/>
          <p:cNvPicPr>
            <a:picLocks noChangeAspect="1" noChangeArrowheads="1"/>
          </p:cNvPicPr>
          <p:nvPr/>
        </p:nvPicPr>
        <p:blipFill>
          <a:blip r:embed="rId7">
            <a:lum bright="10000" contrast="20000"/>
          </a:blip>
          <a:srcRect/>
          <a:stretch>
            <a:fillRect/>
          </a:stretch>
        </p:blipFill>
        <p:spPr bwMode="auto">
          <a:xfrm>
            <a:off x="5143504" y="428604"/>
            <a:ext cx="1000132" cy="659179"/>
          </a:xfrm>
          <a:prstGeom prst="rect">
            <a:avLst/>
          </a:prstGeom>
          <a:noFill/>
        </p:spPr>
      </p:pic>
      <p:pic>
        <p:nvPicPr>
          <p:cNvPr id="89134" name="Picture 46" descr="Rendered Image"/>
          <p:cNvPicPr>
            <a:picLocks noChangeAspect="1" noChangeArrowheads="1"/>
          </p:cNvPicPr>
          <p:nvPr/>
        </p:nvPicPr>
        <p:blipFill>
          <a:blip r:embed="rId8">
            <a:lum bright="10000" contrast="20000"/>
          </a:blip>
          <a:srcRect/>
          <a:stretch>
            <a:fillRect/>
          </a:stretch>
        </p:blipFill>
        <p:spPr bwMode="auto">
          <a:xfrm>
            <a:off x="6500826" y="428604"/>
            <a:ext cx="1285884" cy="687864"/>
          </a:xfrm>
          <a:prstGeom prst="rect">
            <a:avLst/>
          </a:prstGeom>
          <a:noFill/>
        </p:spPr>
      </p:pic>
      <p:pic>
        <p:nvPicPr>
          <p:cNvPr id="89136" name="Picture 48" descr="Rendered Image"/>
          <p:cNvPicPr>
            <a:picLocks noChangeAspect="1" noChangeArrowheads="1"/>
          </p:cNvPicPr>
          <p:nvPr/>
        </p:nvPicPr>
        <p:blipFill>
          <a:blip r:embed="rId9">
            <a:lum bright="10000" contrast="20000"/>
          </a:blip>
          <a:srcRect/>
          <a:stretch>
            <a:fillRect/>
          </a:stretch>
        </p:blipFill>
        <p:spPr bwMode="auto">
          <a:xfrm>
            <a:off x="3500430" y="1428736"/>
            <a:ext cx="2500330" cy="679778"/>
          </a:xfrm>
          <a:prstGeom prst="rect">
            <a:avLst/>
          </a:prstGeom>
          <a:noFill/>
        </p:spPr>
      </p:pic>
      <p:pic>
        <p:nvPicPr>
          <p:cNvPr id="22" name="21 Imagen" descr="nastol.com.ua-89250.jpg"/>
          <p:cNvPicPr>
            <a:picLocks noChangeAspect="1"/>
          </p:cNvPicPr>
          <p:nvPr/>
        </p:nvPicPr>
        <p:blipFill>
          <a:blip r:embed="rId4"/>
          <a:stretch>
            <a:fillRect/>
          </a:stretch>
        </p:blipFill>
        <p:spPr>
          <a:xfrm>
            <a:off x="0" y="0"/>
            <a:ext cx="9144000" cy="6857999"/>
          </a:xfrm>
          <a:prstGeom prst="rect">
            <a:avLst/>
          </a:prstGeom>
          <a:scene3d>
            <a:camera prst="orthographicFront"/>
            <a:lightRig rig="threePt" dir="t"/>
          </a:scene3d>
          <a:sp3d>
            <a:bevelT prst="angle"/>
          </a:sp3d>
        </p:spPr>
      </p:pic>
    </p:spTree>
  </p:cSld>
  <p:clrMapOvr>
    <a:masterClrMapping/>
  </p:clrMapOvr>
  <p:transition spd="slow" advTm="24000">
    <p:sndAc>
      <p:stSnd loop="1">
        <p:snd r:embed="rId3" name="Enya - Hope Has a Plac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ppt_x</p:attrName>
                                        </p:attrNameLst>
                                      </p:cBhvr>
                                      <p:tavLst>
                                        <p:tav tm="0">
                                          <p:val>
                                            <p:strVal val="#ppt_x-#ppt_w/2"/>
                                          </p:val>
                                        </p:tav>
                                        <p:tav tm="100000">
                                          <p:val>
                                            <p:strVal val="#ppt_x"/>
                                          </p:val>
                                        </p:tav>
                                      </p:tavLst>
                                    </p:anim>
                                    <p:anim calcmode="lin" valueType="num">
                                      <p:cBhvr>
                                        <p:cTn id="11" dur="5000" fill="hold"/>
                                        <p:tgtEl>
                                          <p:spTgt spid="6"/>
                                        </p:tgtEl>
                                        <p:attrNameLst>
                                          <p:attrName>ppt_y</p:attrName>
                                        </p:attrNameLst>
                                      </p:cBhvr>
                                      <p:tavLst>
                                        <p:tav tm="0">
                                          <p:val>
                                            <p:strVal val="#ppt_y"/>
                                          </p:val>
                                        </p:tav>
                                        <p:tav tm="100000">
                                          <p:val>
                                            <p:strVal val="#ppt_y"/>
                                          </p:val>
                                        </p:tav>
                                      </p:tavLst>
                                    </p:anim>
                                    <p:anim calcmode="lin" valueType="num">
                                      <p:cBhvr>
                                        <p:cTn id="12" dur="5000" fill="hold"/>
                                        <p:tgtEl>
                                          <p:spTgt spid="6"/>
                                        </p:tgtEl>
                                        <p:attrNameLst>
                                          <p:attrName>ppt_w</p:attrName>
                                        </p:attrNameLst>
                                      </p:cBhvr>
                                      <p:tavLst>
                                        <p:tav tm="0">
                                          <p:val>
                                            <p:fltVal val="0"/>
                                          </p:val>
                                        </p:tav>
                                        <p:tav tm="100000">
                                          <p:val>
                                            <p:strVal val="#ppt_w"/>
                                          </p:val>
                                        </p:tav>
                                      </p:tavLst>
                                    </p:anim>
                                    <p:anim calcmode="lin" valueType="num">
                                      <p:cBhvr>
                                        <p:cTn id="13" dur="5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ppt_x</p:attrName>
                                        </p:attrNameLst>
                                      </p:cBhvr>
                                      <p:tavLst>
                                        <p:tav tm="0">
                                          <p:val>
                                            <p:strVal val="#ppt_x+#ppt_w/2"/>
                                          </p:val>
                                        </p:tav>
                                        <p:tav tm="100000">
                                          <p:val>
                                            <p:strVal val="#ppt_x"/>
                                          </p:val>
                                        </p:tav>
                                      </p:tavLst>
                                    </p:anim>
                                    <p:anim calcmode="lin" valueType="num">
                                      <p:cBhvr>
                                        <p:cTn id="17" dur="5000" fill="hold"/>
                                        <p:tgtEl>
                                          <p:spTgt spid="7"/>
                                        </p:tgtEl>
                                        <p:attrNameLst>
                                          <p:attrName>ppt_y</p:attrName>
                                        </p:attrNameLst>
                                      </p:cBhvr>
                                      <p:tavLst>
                                        <p:tav tm="0">
                                          <p:val>
                                            <p:strVal val="#ppt_y"/>
                                          </p:val>
                                        </p:tav>
                                        <p:tav tm="100000">
                                          <p:val>
                                            <p:strVal val="#ppt_y"/>
                                          </p:val>
                                        </p:tav>
                                      </p:tavLst>
                                    </p:anim>
                                    <p:anim calcmode="lin" valueType="num">
                                      <p:cBhvr>
                                        <p:cTn id="18" dur="5000" fill="hold"/>
                                        <p:tgtEl>
                                          <p:spTgt spid="7"/>
                                        </p:tgtEl>
                                        <p:attrNameLst>
                                          <p:attrName>ppt_w</p:attrName>
                                        </p:attrNameLst>
                                      </p:cBhvr>
                                      <p:tavLst>
                                        <p:tav tm="0">
                                          <p:val>
                                            <p:fltVal val="0"/>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ppt_x</p:attrName>
                                        </p:attrNameLst>
                                      </p:cBhvr>
                                      <p:tavLst>
                                        <p:tav tm="0">
                                          <p:val>
                                            <p:strVal val="#ppt_x-#ppt_w/2"/>
                                          </p:val>
                                        </p:tav>
                                        <p:tav tm="100000">
                                          <p:val>
                                            <p:strVal val="#ppt_x"/>
                                          </p:val>
                                        </p:tav>
                                      </p:tavLst>
                                    </p:anim>
                                    <p:anim calcmode="lin" valueType="num">
                                      <p:cBhvr>
                                        <p:cTn id="23" dur="5000" fill="hold"/>
                                        <p:tgtEl>
                                          <p:spTgt spid="8"/>
                                        </p:tgtEl>
                                        <p:attrNameLst>
                                          <p:attrName>ppt_y</p:attrName>
                                        </p:attrNameLst>
                                      </p:cBhvr>
                                      <p:tavLst>
                                        <p:tav tm="0">
                                          <p:val>
                                            <p:strVal val="#ppt_y"/>
                                          </p:val>
                                        </p:tav>
                                        <p:tav tm="100000">
                                          <p:val>
                                            <p:strVal val="#ppt_y"/>
                                          </p:val>
                                        </p:tav>
                                      </p:tavLst>
                                    </p:anim>
                                    <p:anim calcmode="lin" valueType="num">
                                      <p:cBhvr>
                                        <p:cTn id="24" dur="5000" fill="hold"/>
                                        <p:tgtEl>
                                          <p:spTgt spid="8"/>
                                        </p:tgtEl>
                                        <p:attrNameLst>
                                          <p:attrName>ppt_w</p:attrName>
                                        </p:attrNameLst>
                                      </p:cBhvr>
                                      <p:tavLst>
                                        <p:tav tm="0">
                                          <p:val>
                                            <p:fltVal val="0"/>
                                          </p:val>
                                        </p:tav>
                                        <p:tav tm="100000">
                                          <p:val>
                                            <p:strVal val="#ppt_w"/>
                                          </p:val>
                                        </p:tav>
                                      </p:tavLst>
                                    </p:anim>
                                    <p:anim calcmode="lin" valueType="num">
                                      <p:cBhvr>
                                        <p:cTn id="25" dur="5000" fill="hold"/>
                                        <p:tgtEl>
                                          <p:spTgt spid="8"/>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0" fill="hold"/>
                                        <p:tgtEl>
                                          <p:spTgt spid="9"/>
                                        </p:tgtEl>
                                        <p:attrNameLst>
                                          <p:attrName>ppt_x</p:attrName>
                                        </p:attrNameLst>
                                      </p:cBhvr>
                                      <p:tavLst>
                                        <p:tav tm="0">
                                          <p:val>
                                            <p:strVal val="#ppt_x+#ppt_w/2"/>
                                          </p:val>
                                        </p:tav>
                                        <p:tav tm="100000">
                                          <p:val>
                                            <p:strVal val="#ppt_x"/>
                                          </p:val>
                                        </p:tav>
                                      </p:tavLst>
                                    </p:anim>
                                    <p:anim calcmode="lin" valueType="num">
                                      <p:cBhvr>
                                        <p:cTn id="29" dur="5000" fill="hold"/>
                                        <p:tgtEl>
                                          <p:spTgt spid="9"/>
                                        </p:tgtEl>
                                        <p:attrNameLst>
                                          <p:attrName>ppt_y</p:attrName>
                                        </p:attrNameLst>
                                      </p:cBhvr>
                                      <p:tavLst>
                                        <p:tav tm="0">
                                          <p:val>
                                            <p:strVal val="#ppt_y"/>
                                          </p:val>
                                        </p:tav>
                                        <p:tav tm="100000">
                                          <p:val>
                                            <p:strVal val="#ppt_y"/>
                                          </p:val>
                                        </p:tav>
                                      </p:tavLst>
                                    </p:anim>
                                    <p:anim calcmode="lin" valueType="num">
                                      <p:cBhvr>
                                        <p:cTn id="30" dur="5000" fill="hold"/>
                                        <p:tgtEl>
                                          <p:spTgt spid="9"/>
                                        </p:tgtEl>
                                        <p:attrNameLst>
                                          <p:attrName>ppt_w</p:attrName>
                                        </p:attrNameLst>
                                      </p:cBhvr>
                                      <p:tavLst>
                                        <p:tav tm="0">
                                          <p:val>
                                            <p:fltVal val="0"/>
                                          </p:val>
                                        </p:tav>
                                        <p:tav tm="100000">
                                          <p:val>
                                            <p:strVal val="#ppt_w"/>
                                          </p:val>
                                        </p:tav>
                                      </p:tavLst>
                                    </p:anim>
                                    <p:anim calcmode="lin" valueType="num">
                                      <p:cBhvr>
                                        <p:cTn id="31" dur="5000" fill="hold"/>
                                        <p:tgtEl>
                                          <p:spTgt spid="9"/>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0" fill="hold"/>
                                        <p:tgtEl>
                                          <p:spTgt spid="10"/>
                                        </p:tgtEl>
                                        <p:attrNameLst>
                                          <p:attrName>ppt_x</p:attrName>
                                        </p:attrNameLst>
                                      </p:cBhvr>
                                      <p:tavLst>
                                        <p:tav tm="0">
                                          <p:val>
                                            <p:strVal val="#ppt_x-#ppt_w/2"/>
                                          </p:val>
                                        </p:tav>
                                        <p:tav tm="100000">
                                          <p:val>
                                            <p:strVal val="#ppt_x"/>
                                          </p:val>
                                        </p:tav>
                                      </p:tavLst>
                                    </p:anim>
                                    <p:anim calcmode="lin" valueType="num">
                                      <p:cBhvr>
                                        <p:cTn id="35" dur="5000" fill="hold"/>
                                        <p:tgtEl>
                                          <p:spTgt spid="10"/>
                                        </p:tgtEl>
                                        <p:attrNameLst>
                                          <p:attrName>ppt_y</p:attrName>
                                        </p:attrNameLst>
                                      </p:cBhvr>
                                      <p:tavLst>
                                        <p:tav tm="0">
                                          <p:val>
                                            <p:strVal val="#ppt_y"/>
                                          </p:val>
                                        </p:tav>
                                        <p:tav tm="100000">
                                          <p:val>
                                            <p:strVal val="#ppt_y"/>
                                          </p:val>
                                        </p:tav>
                                      </p:tavLst>
                                    </p:anim>
                                    <p:anim calcmode="lin" valueType="num">
                                      <p:cBhvr>
                                        <p:cTn id="36" dur="5000" fill="hold"/>
                                        <p:tgtEl>
                                          <p:spTgt spid="10"/>
                                        </p:tgtEl>
                                        <p:attrNameLst>
                                          <p:attrName>ppt_w</p:attrName>
                                        </p:attrNameLst>
                                      </p:cBhvr>
                                      <p:tavLst>
                                        <p:tav tm="0">
                                          <p:val>
                                            <p:fltVal val="0"/>
                                          </p:val>
                                        </p:tav>
                                        <p:tav tm="100000">
                                          <p:val>
                                            <p:strVal val="#ppt_w"/>
                                          </p:val>
                                        </p:tav>
                                      </p:tavLst>
                                    </p:anim>
                                    <p:anim calcmode="lin" valueType="num">
                                      <p:cBhvr>
                                        <p:cTn id="37" dur="5000" fill="hold"/>
                                        <p:tgtEl>
                                          <p:spTgt spid="10"/>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0" fill="hold"/>
                                        <p:tgtEl>
                                          <p:spTgt spid="11"/>
                                        </p:tgtEl>
                                        <p:attrNameLst>
                                          <p:attrName>ppt_x</p:attrName>
                                        </p:attrNameLst>
                                      </p:cBhvr>
                                      <p:tavLst>
                                        <p:tav tm="0">
                                          <p:val>
                                            <p:strVal val="#ppt_x+#ppt_w/2"/>
                                          </p:val>
                                        </p:tav>
                                        <p:tav tm="100000">
                                          <p:val>
                                            <p:strVal val="#ppt_x"/>
                                          </p:val>
                                        </p:tav>
                                      </p:tavLst>
                                    </p:anim>
                                    <p:anim calcmode="lin" valueType="num">
                                      <p:cBhvr>
                                        <p:cTn id="41" dur="5000" fill="hold"/>
                                        <p:tgtEl>
                                          <p:spTgt spid="11"/>
                                        </p:tgtEl>
                                        <p:attrNameLst>
                                          <p:attrName>ppt_y</p:attrName>
                                        </p:attrNameLst>
                                      </p:cBhvr>
                                      <p:tavLst>
                                        <p:tav tm="0">
                                          <p:val>
                                            <p:strVal val="#ppt_y"/>
                                          </p:val>
                                        </p:tav>
                                        <p:tav tm="100000">
                                          <p:val>
                                            <p:strVal val="#ppt_y"/>
                                          </p:val>
                                        </p:tav>
                                      </p:tavLst>
                                    </p:anim>
                                    <p:anim calcmode="lin" valueType="num">
                                      <p:cBhvr>
                                        <p:cTn id="42" dur="5000" fill="hold"/>
                                        <p:tgtEl>
                                          <p:spTgt spid="11"/>
                                        </p:tgtEl>
                                        <p:attrNameLst>
                                          <p:attrName>ppt_w</p:attrName>
                                        </p:attrNameLst>
                                      </p:cBhvr>
                                      <p:tavLst>
                                        <p:tav tm="0">
                                          <p:val>
                                            <p:fltVal val="0"/>
                                          </p:val>
                                        </p:tav>
                                        <p:tav tm="100000">
                                          <p:val>
                                            <p:strVal val="#ppt_w"/>
                                          </p:val>
                                        </p:tav>
                                      </p:tavLst>
                                    </p:anim>
                                    <p:anim calcmode="lin" valueType="num">
                                      <p:cBhvr>
                                        <p:cTn id="43" dur="5000" fill="hold"/>
                                        <p:tgtEl>
                                          <p:spTgt spid="11"/>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arn(inHorizontal)">
                                      <p:cBhvr>
                                        <p:cTn id="46" dur="5000"/>
                                        <p:tgtEl>
                                          <p:spTgt spid="6"/>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arn(inHorizontal)">
                                      <p:cBhvr>
                                        <p:cTn id="49" dur="5000"/>
                                        <p:tgtEl>
                                          <p:spTgt spid="7"/>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arn(inHorizontal)">
                                      <p:cBhvr>
                                        <p:cTn id="52" dur="5000"/>
                                        <p:tgtEl>
                                          <p:spTgt spid="8"/>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barn(inHorizontal)">
                                      <p:cBhvr>
                                        <p:cTn id="55" dur="5000"/>
                                        <p:tgtEl>
                                          <p:spTgt spid="9"/>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barn(inHorizontal)">
                                      <p:cBhvr>
                                        <p:cTn id="58" dur="5000"/>
                                        <p:tgtEl>
                                          <p:spTgt spid="10"/>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arn(inHorizontal)">
                                      <p:cBhvr>
                                        <p:cTn id="61" dur="5000"/>
                                        <p:tgtEl>
                                          <p:spTgt spid="11"/>
                                        </p:tgtEl>
                                      </p:cBhvr>
                                    </p:animEffect>
                                  </p:childTnLst>
                                </p:cTn>
                              </p:par>
                            </p:childTnLst>
                          </p:cTn>
                        </p:par>
                        <p:par>
                          <p:cTn id="62" fill="hold">
                            <p:stCondLst>
                              <p:cond delay="5000"/>
                            </p:stCondLst>
                            <p:childTnLst>
                              <p:par>
                                <p:cTn id="63" presetID="17" presetClass="exit" presetSubtype="1" fill="hold" grpId="3" nodeType="afterEffect">
                                  <p:stCondLst>
                                    <p:cond delay="0"/>
                                  </p:stCondLst>
                                  <p:childTnLst>
                                    <p:anim calcmode="lin" valueType="num">
                                      <p:cBhvr>
                                        <p:cTn id="64" dur="5000"/>
                                        <p:tgtEl>
                                          <p:spTgt spid="6"/>
                                        </p:tgtEl>
                                        <p:attrNameLst>
                                          <p:attrName>ppt_x</p:attrName>
                                        </p:attrNameLst>
                                      </p:cBhvr>
                                      <p:tavLst>
                                        <p:tav tm="0">
                                          <p:val>
                                            <p:strVal val="ppt_x"/>
                                          </p:val>
                                        </p:tav>
                                        <p:tav tm="100000">
                                          <p:val>
                                            <p:strVal val="ppt_x"/>
                                          </p:val>
                                        </p:tav>
                                      </p:tavLst>
                                    </p:anim>
                                    <p:anim calcmode="lin" valueType="num">
                                      <p:cBhvr>
                                        <p:cTn id="65" dur="5000"/>
                                        <p:tgtEl>
                                          <p:spTgt spid="6"/>
                                        </p:tgtEl>
                                        <p:attrNameLst>
                                          <p:attrName>ppt_y</p:attrName>
                                        </p:attrNameLst>
                                      </p:cBhvr>
                                      <p:tavLst>
                                        <p:tav tm="0">
                                          <p:val>
                                            <p:strVal val="ppt_y"/>
                                          </p:val>
                                        </p:tav>
                                        <p:tav tm="100000">
                                          <p:val>
                                            <p:strVal val="ppt_y-ppt_h/2"/>
                                          </p:val>
                                        </p:tav>
                                      </p:tavLst>
                                    </p:anim>
                                    <p:anim calcmode="lin" valueType="num">
                                      <p:cBhvr>
                                        <p:cTn id="66" dur="5000"/>
                                        <p:tgtEl>
                                          <p:spTgt spid="6"/>
                                        </p:tgtEl>
                                        <p:attrNameLst>
                                          <p:attrName>ppt_w</p:attrName>
                                        </p:attrNameLst>
                                      </p:cBhvr>
                                      <p:tavLst>
                                        <p:tav tm="0">
                                          <p:val>
                                            <p:strVal val="ppt_w"/>
                                          </p:val>
                                        </p:tav>
                                        <p:tav tm="100000">
                                          <p:val>
                                            <p:strVal val="ppt_w"/>
                                          </p:val>
                                        </p:tav>
                                      </p:tavLst>
                                    </p:anim>
                                    <p:anim calcmode="lin" valueType="num">
                                      <p:cBhvr>
                                        <p:cTn id="67" dur="5000"/>
                                        <p:tgtEl>
                                          <p:spTgt spid="6"/>
                                        </p:tgtEl>
                                        <p:attrNameLst>
                                          <p:attrName>ppt_h</p:attrName>
                                        </p:attrNameLst>
                                      </p:cBhvr>
                                      <p:tavLst>
                                        <p:tav tm="0">
                                          <p:val>
                                            <p:strVal val="ppt_h"/>
                                          </p:val>
                                        </p:tav>
                                        <p:tav tm="100000">
                                          <p:val>
                                            <p:fltVal val="0"/>
                                          </p:val>
                                        </p:tav>
                                      </p:tavLst>
                                    </p:anim>
                                    <p:set>
                                      <p:cBhvr>
                                        <p:cTn id="68" dur="1" fill="hold">
                                          <p:stCondLst>
                                            <p:cond delay="4999"/>
                                          </p:stCondLst>
                                        </p:cTn>
                                        <p:tgtEl>
                                          <p:spTgt spid="6"/>
                                        </p:tgtEl>
                                        <p:attrNameLst>
                                          <p:attrName>style.visibility</p:attrName>
                                        </p:attrNameLst>
                                      </p:cBhvr>
                                      <p:to>
                                        <p:strVal val="hidden"/>
                                      </p:to>
                                    </p:set>
                                  </p:childTnLst>
                                </p:cTn>
                              </p:par>
                              <p:par>
                                <p:cTn id="69" presetID="17" presetClass="exit" presetSubtype="1" fill="hold" grpId="3" nodeType="withEffect">
                                  <p:stCondLst>
                                    <p:cond delay="0"/>
                                  </p:stCondLst>
                                  <p:childTnLst>
                                    <p:anim calcmode="lin" valueType="num">
                                      <p:cBhvr>
                                        <p:cTn id="70" dur="5000"/>
                                        <p:tgtEl>
                                          <p:spTgt spid="7"/>
                                        </p:tgtEl>
                                        <p:attrNameLst>
                                          <p:attrName>ppt_x</p:attrName>
                                        </p:attrNameLst>
                                      </p:cBhvr>
                                      <p:tavLst>
                                        <p:tav tm="0">
                                          <p:val>
                                            <p:strVal val="ppt_x"/>
                                          </p:val>
                                        </p:tav>
                                        <p:tav tm="100000">
                                          <p:val>
                                            <p:strVal val="ppt_x"/>
                                          </p:val>
                                        </p:tav>
                                      </p:tavLst>
                                    </p:anim>
                                    <p:anim calcmode="lin" valueType="num">
                                      <p:cBhvr>
                                        <p:cTn id="71" dur="5000"/>
                                        <p:tgtEl>
                                          <p:spTgt spid="7"/>
                                        </p:tgtEl>
                                        <p:attrNameLst>
                                          <p:attrName>ppt_y</p:attrName>
                                        </p:attrNameLst>
                                      </p:cBhvr>
                                      <p:tavLst>
                                        <p:tav tm="0">
                                          <p:val>
                                            <p:strVal val="ppt_y"/>
                                          </p:val>
                                        </p:tav>
                                        <p:tav tm="100000">
                                          <p:val>
                                            <p:strVal val="ppt_y-ppt_h/2"/>
                                          </p:val>
                                        </p:tav>
                                      </p:tavLst>
                                    </p:anim>
                                    <p:anim calcmode="lin" valueType="num">
                                      <p:cBhvr>
                                        <p:cTn id="72" dur="5000"/>
                                        <p:tgtEl>
                                          <p:spTgt spid="7"/>
                                        </p:tgtEl>
                                        <p:attrNameLst>
                                          <p:attrName>ppt_w</p:attrName>
                                        </p:attrNameLst>
                                      </p:cBhvr>
                                      <p:tavLst>
                                        <p:tav tm="0">
                                          <p:val>
                                            <p:strVal val="ppt_w"/>
                                          </p:val>
                                        </p:tav>
                                        <p:tav tm="100000">
                                          <p:val>
                                            <p:strVal val="ppt_w"/>
                                          </p:val>
                                        </p:tav>
                                      </p:tavLst>
                                    </p:anim>
                                    <p:anim calcmode="lin" valueType="num">
                                      <p:cBhvr>
                                        <p:cTn id="73" dur="5000"/>
                                        <p:tgtEl>
                                          <p:spTgt spid="7"/>
                                        </p:tgtEl>
                                        <p:attrNameLst>
                                          <p:attrName>ppt_h</p:attrName>
                                        </p:attrNameLst>
                                      </p:cBhvr>
                                      <p:tavLst>
                                        <p:tav tm="0">
                                          <p:val>
                                            <p:strVal val="ppt_h"/>
                                          </p:val>
                                        </p:tav>
                                        <p:tav tm="100000">
                                          <p:val>
                                            <p:fltVal val="0"/>
                                          </p:val>
                                        </p:tav>
                                      </p:tavLst>
                                    </p:anim>
                                    <p:set>
                                      <p:cBhvr>
                                        <p:cTn id="74" dur="1" fill="hold">
                                          <p:stCondLst>
                                            <p:cond delay="4999"/>
                                          </p:stCondLst>
                                        </p:cTn>
                                        <p:tgtEl>
                                          <p:spTgt spid="7"/>
                                        </p:tgtEl>
                                        <p:attrNameLst>
                                          <p:attrName>style.visibility</p:attrName>
                                        </p:attrNameLst>
                                      </p:cBhvr>
                                      <p:to>
                                        <p:strVal val="hidden"/>
                                      </p:to>
                                    </p:set>
                                  </p:childTnLst>
                                </p:cTn>
                              </p:par>
                              <p:par>
                                <p:cTn id="75" presetID="17" presetClass="exit" presetSubtype="1" fill="hold" grpId="3" nodeType="withEffect">
                                  <p:stCondLst>
                                    <p:cond delay="0"/>
                                  </p:stCondLst>
                                  <p:childTnLst>
                                    <p:anim calcmode="lin" valueType="num">
                                      <p:cBhvr>
                                        <p:cTn id="76" dur="5000"/>
                                        <p:tgtEl>
                                          <p:spTgt spid="8"/>
                                        </p:tgtEl>
                                        <p:attrNameLst>
                                          <p:attrName>ppt_x</p:attrName>
                                        </p:attrNameLst>
                                      </p:cBhvr>
                                      <p:tavLst>
                                        <p:tav tm="0">
                                          <p:val>
                                            <p:strVal val="ppt_x"/>
                                          </p:val>
                                        </p:tav>
                                        <p:tav tm="100000">
                                          <p:val>
                                            <p:strVal val="ppt_x"/>
                                          </p:val>
                                        </p:tav>
                                      </p:tavLst>
                                    </p:anim>
                                    <p:anim calcmode="lin" valueType="num">
                                      <p:cBhvr>
                                        <p:cTn id="77" dur="5000"/>
                                        <p:tgtEl>
                                          <p:spTgt spid="8"/>
                                        </p:tgtEl>
                                        <p:attrNameLst>
                                          <p:attrName>ppt_y</p:attrName>
                                        </p:attrNameLst>
                                      </p:cBhvr>
                                      <p:tavLst>
                                        <p:tav tm="0">
                                          <p:val>
                                            <p:strVal val="ppt_y"/>
                                          </p:val>
                                        </p:tav>
                                        <p:tav tm="100000">
                                          <p:val>
                                            <p:strVal val="ppt_y-ppt_h/2"/>
                                          </p:val>
                                        </p:tav>
                                      </p:tavLst>
                                    </p:anim>
                                    <p:anim calcmode="lin" valueType="num">
                                      <p:cBhvr>
                                        <p:cTn id="78" dur="5000"/>
                                        <p:tgtEl>
                                          <p:spTgt spid="8"/>
                                        </p:tgtEl>
                                        <p:attrNameLst>
                                          <p:attrName>ppt_w</p:attrName>
                                        </p:attrNameLst>
                                      </p:cBhvr>
                                      <p:tavLst>
                                        <p:tav tm="0">
                                          <p:val>
                                            <p:strVal val="ppt_w"/>
                                          </p:val>
                                        </p:tav>
                                        <p:tav tm="100000">
                                          <p:val>
                                            <p:strVal val="ppt_w"/>
                                          </p:val>
                                        </p:tav>
                                      </p:tavLst>
                                    </p:anim>
                                    <p:anim calcmode="lin" valueType="num">
                                      <p:cBhvr>
                                        <p:cTn id="79" dur="5000"/>
                                        <p:tgtEl>
                                          <p:spTgt spid="8"/>
                                        </p:tgtEl>
                                        <p:attrNameLst>
                                          <p:attrName>ppt_h</p:attrName>
                                        </p:attrNameLst>
                                      </p:cBhvr>
                                      <p:tavLst>
                                        <p:tav tm="0">
                                          <p:val>
                                            <p:strVal val="ppt_h"/>
                                          </p:val>
                                        </p:tav>
                                        <p:tav tm="100000">
                                          <p:val>
                                            <p:fltVal val="0"/>
                                          </p:val>
                                        </p:tav>
                                      </p:tavLst>
                                    </p:anim>
                                    <p:set>
                                      <p:cBhvr>
                                        <p:cTn id="80" dur="1" fill="hold">
                                          <p:stCondLst>
                                            <p:cond delay="4999"/>
                                          </p:stCondLst>
                                        </p:cTn>
                                        <p:tgtEl>
                                          <p:spTgt spid="8"/>
                                        </p:tgtEl>
                                        <p:attrNameLst>
                                          <p:attrName>style.visibility</p:attrName>
                                        </p:attrNameLst>
                                      </p:cBhvr>
                                      <p:to>
                                        <p:strVal val="hidden"/>
                                      </p:to>
                                    </p:set>
                                  </p:childTnLst>
                                </p:cTn>
                              </p:par>
                              <p:par>
                                <p:cTn id="81" presetID="17" presetClass="exit" presetSubtype="1" fill="hold" grpId="3" nodeType="withEffect">
                                  <p:stCondLst>
                                    <p:cond delay="0"/>
                                  </p:stCondLst>
                                  <p:childTnLst>
                                    <p:anim calcmode="lin" valueType="num">
                                      <p:cBhvr>
                                        <p:cTn id="82" dur="5000"/>
                                        <p:tgtEl>
                                          <p:spTgt spid="9"/>
                                        </p:tgtEl>
                                        <p:attrNameLst>
                                          <p:attrName>ppt_x</p:attrName>
                                        </p:attrNameLst>
                                      </p:cBhvr>
                                      <p:tavLst>
                                        <p:tav tm="0">
                                          <p:val>
                                            <p:strVal val="ppt_x"/>
                                          </p:val>
                                        </p:tav>
                                        <p:tav tm="100000">
                                          <p:val>
                                            <p:strVal val="ppt_x"/>
                                          </p:val>
                                        </p:tav>
                                      </p:tavLst>
                                    </p:anim>
                                    <p:anim calcmode="lin" valueType="num">
                                      <p:cBhvr>
                                        <p:cTn id="83" dur="5000"/>
                                        <p:tgtEl>
                                          <p:spTgt spid="9"/>
                                        </p:tgtEl>
                                        <p:attrNameLst>
                                          <p:attrName>ppt_y</p:attrName>
                                        </p:attrNameLst>
                                      </p:cBhvr>
                                      <p:tavLst>
                                        <p:tav tm="0">
                                          <p:val>
                                            <p:strVal val="ppt_y"/>
                                          </p:val>
                                        </p:tav>
                                        <p:tav tm="100000">
                                          <p:val>
                                            <p:strVal val="ppt_y-ppt_h/2"/>
                                          </p:val>
                                        </p:tav>
                                      </p:tavLst>
                                    </p:anim>
                                    <p:anim calcmode="lin" valueType="num">
                                      <p:cBhvr>
                                        <p:cTn id="84" dur="5000"/>
                                        <p:tgtEl>
                                          <p:spTgt spid="9"/>
                                        </p:tgtEl>
                                        <p:attrNameLst>
                                          <p:attrName>ppt_w</p:attrName>
                                        </p:attrNameLst>
                                      </p:cBhvr>
                                      <p:tavLst>
                                        <p:tav tm="0">
                                          <p:val>
                                            <p:strVal val="ppt_w"/>
                                          </p:val>
                                        </p:tav>
                                        <p:tav tm="100000">
                                          <p:val>
                                            <p:strVal val="ppt_w"/>
                                          </p:val>
                                        </p:tav>
                                      </p:tavLst>
                                    </p:anim>
                                    <p:anim calcmode="lin" valueType="num">
                                      <p:cBhvr>
                                        <p:cTn id="85" dur="5000"/>
                                        <p:tgtEl>
                                          <p:spTgt spid="9"/>
                                        </p:tgtEl>
                                        <p:attrNameLst>
                                          <p:attrName>ppt_h</p:attrName>
                                        </p:attrNameLst>
                                      </p:cBhvr>
                                      <p:tavLst>
                                        <p:tav tm="0">
                                          <p:val>
                                            <p:strVal val="ppt_h"/>
                                          </p:val>
                                        </p:tav>
                                        <p:tav tm="100000">
                                          <p:val>
                                            <p:fltVal val="0"/>
                                          </p:val>
                                        </p:tav>
                                      </p:tavLst>
                                    </p:anim>
                                    <p:set>
                                      <p:cBhvr>
                                        <p:cTn id="86" dur="1" fill="hold">
                                          <p:stCondLst>
                                            <p:cond delay="4999"/>
                                          </p:stCondLst>
                                        </p:cTn>
                                        <p:tgtEl>
                                          <p:spTgt spid="9"/>
                                        </p:tgtEl>
                                        <p:attrNameLst>
                                          <p:attrName>style.visibility</p:attrName>
                                        </p:attrNameLst>
                                      </p:cBhvr>
                                      <p:to>
                                        <p:strVal val="hidden"/>
                                      </p:to>
                                    </p:set>
                                  </p:childTnLst>
                                </p:cTn>
                              </p:par>
                              <p:par>
                                <p:cTn id="87" presetID="17" presetClass="exit" presetSubtype="1" fill="hold" grpId="3" nodeType="withEffect">
                                  <p:stCondLst>
                                    <p:cond delay="0"/>
                                  </p:stCondLst>
                                  <p:childTnLst>
                                    <p:anim calcmode="lin" valueType="num">
                                      <p:cBhvr>
                                        <p:cTn id="88" dur="5000"/>
                                        <p:tgtEl>
                                          <p:spTgt spid="10"/>
                                        </p:tgtEl>
                                        <p:attrNameLst>
                                          <p:attrName>ppt_x</p:attrName>
                                        </p:attrNameLst>
                                      </p:cBhvr>
                                      <p:tavLst>
                                        <p:tav tm="0">
                                          <p:val>
                                            <p:strVal val="ppt_x"/>
                                          </p:val>
                                        </p:tav>
                                        <p:tav tm="100000">
                                          <p:val>
                                            <p:strVal val="ppt_x"/>
                                          </p:val>
                                        </p:tav>
                                      </p:tavLst>
                                    </p:anim>
                                    <p:anim calcmode="lin" valueType="num">
                                      <p:cBhvr>
                                        <p:cTn id="89" dur="5000"/>
                                        <p:tgtEl>
                                          <p:spTgt spid="10"/>
                                        </p:tgtEl>
                                        <p:attrNameLst>
                                          <p:attrName>ppt_y</p:attrName>
                                        </p:attrNameLst>
                                      </p:cBhvr>
                                      <p:tavLst>
                                        <p:tav tm="0">
                                          <p:val>
                                            <p:strVal val="ppt_y"/>
                                          </p:val>
                                        </p:tav>
                                        <p:tav tm="100000">
                                          <p:val>
                                            <p:strVal val="ppt_y-ppt_h/2"/>
                                          </p:val>
                                        </p:tav>
                                      </p:tavLst>
                                    </p:anim>
                                    <p:anim calcmode="lin" valueType="num">
                                      <p:cBhvr>
                                        <p:cTn id="90" dur="5000"/>
                                        <p:tgtEl>
                                          <p:spTgt spid="10"/>
                                        </p:tgtEl>
                                        <p:attrNameLst>
                                          <p:attrName>ppt_w</p:attrName>
                                        </p:attrNameLst>
                                      </p:cBhvr>
                                      <p:tavLst>
                                        <p:tav tm="0">
                                          <p:val>
                                            <p:strVal val="ppt_w"/>
                                          </p:val>
                                        </p:tav>
                                        <p:tav tm="100000">
                                          <p:val>
                                            <p:strVal val="ppt_w"/>
                                          </p:val>
                                        </p:tav>
                                      </p:tavLst>
                                    </p:anim>
                                    <p:anim calcmode="lin" valueType="num">
                                      <p:cBhvr>
                                        <p:cTn id="91" dur="5000"/>
                                        <p:tgtEl>
                                          <p:spTgt spid="10"/>
                                        </p:tgtEl>
                                        <p:attrNameLst>
                                          <p:attrName>ppt_h</p:attrName>
                                        </p:attrNameLst>
                                      </p:cBhvr>
                                      <p:tavLst>
                                        <p:tav tm="0">
                                          <p:val>
                                            <p:strVal val="ppt_h"/>
                                          </p:val>
                                        </p:tav>
                                        <p:tav tm="100000">
                                          <p:val>
                                            <p:fltVal val="0"/>
                                          </p:val>
                                        </p:tav>
                                      </p:tavLst>
                                    </p:anim>
                                    <p:set>
                                      <p:cBhvr>
                                        <p:cTn id="92" dur="1" fill="hold">
                                          <p:stCondLst>
                                            <p:cond delay="4999"/>
                                          </p:stCondLst>
                                        </p:cTn>
                                        <p:tgtEl>
                                          <p:spTgt spid="10"/>
                                        </p:tgtEl>
                                        <p:attrNameLst>
                                          <p:attrName>style.visibility</p:attrName>
                                        </p:attrNameLst>
                                      </p:cBhvr>
                                      <p:to>
                                        <p:strVal val="hidden"/>
                                      </p:to>
                                    </p:set>
                                  </p:childTnLst>
                                </p:cTn>
                              </p:par>
                              <p:par>
                                <p:cTn id="93" presetID="17" presetClass="exit" presetSubtype="1" fill="hold" grpId="3" nodeType="withEffect">
                                  <p:stCondLst>
                                    <p:cond delay="0"/>
                                  </p:stCondLst>
                                  <p:childTnLst>
                                    <p:anim calcmode="lin" valueType="num">
                                      <p:cBhvr>
                                        <p:cTn id="94" dur="5000"/>
                                        <p:tgtEl>
                                          <p:spTgt spid="11"/>
                                        </p:tgtEl>
                                        <p:attrNameLst>
                                          <p:attrName>ppt_x</p:attrName>
                                        </p:attrNameLst>
                                      </p:cBhvr>
                                      <p:tavLst>
                                        <p:tav tm="0">
                                          <p:val>
                                            <p:strVal val="ppt_x"/>
                                          </p:val>
                                        </p:tav>
                                        <p:tav tm="100000">
                                          <p:val>
                                            <p:strVal val="ppt_x"/>
                                          </p:val>
                                        </p:tav>
                                      </p:tavLst>
                                    </p:anim>
                                    <p:anim calcmode="lin" valueType="num">
                                      <p:cBhvr>
                                        <p:cTn id="95" dur="5000"/>
                                        <p:tgtEl>
                                          <p:spTgt spid="11"/>
                                        </p:tgtEl>
                                        <p:attrNameLst>
                                          <p:attrName>ppt_y</p:attrName>
                                        </p:attrNameLst>
                                      </p:cBhvr>
                                      <p:tavLst>
                                        <p:tav tm="0">
                                          <p:val>
                                            <p:strVal val="ppt_y"/>
                                          </p:val>
                                        </p:tav>
                                        <p:tav tm="100000">
                                          <p:val>
                                            <p:strVal val="ppt_y-ppt_h/2"/>
                                          </p:val>
                                        </p:tav>
                                      </p:tavLst>
                                    </p:anim>
                                    <p:anim calcmode="lin" valueType="num">
                                      <p:cBhvr>
                                        <p:cTn id="96" dur="5000"/>
                                        <p:tgtEl>
                                          <p:spTgt spid="11"/>
                                        </p:tgtEl>
                                        <p:attrNameLst>
                                          <p:attrName>ppt_w</p:attrName>
                                        </p:attrNameLst>
                                      </p:cBhvr>
                                      <p:tavLst>
                                        <p:tav tm="0">
                                          <p:val>
                                            <p:strVal val="ppt_w"/>
                                          </p:val>
                                        </p:tav>
                                        <p:tav tm="100000">
                                          <p:val>
                                            <p:strVal val="ppt_w"/>
                                          </p:val>
                                        </p:tav>
                                      </p:tavLst>
                                    </p:anim>
                                    <p:anim calcmode="lin" valueType="num">
                                      <p:cBhvr>
                                        <p:cTn id="97" dur="5000"/>
                                        <p:tgtEl>
                                          <p:spTgt spid="11"/>
                                        </p:tgtEl>
                                        <p:attrNameLst>
                                          <p:attrName>ppt_h</p:attrName>
                                        </p:attrNameLst>
                                      </p:cBhvr>
                                      <p:tavLst>
                                        <p:tav tm="0">
                                          <p:val>
                                            <p:strVal val="ppt_h"/>
                                          </p:val>
                                        </p:tav>
                                        <p:tav tm="100000">
                                          <p:val>
                                            <p:fltVal val="0"/>
                                          </p:val>
                                        </p:tav>
                                      </p:tavLst>
                                    </p:anim>
                                    <p:set>
                                      <p:cBhvr>
                                        <p:cTn id="98" dur="1" fill="hold">
                                          <p:stCondLst>
                                            <p:cond delay="4999"/>
                                          </p:stCondLst>
                                        </p:cTn>
                                        <p:tgtEl>
                                          <p:spTgt spid="11"/>
                                        </p:tgtEl>
                                        <p:attrNameLst>
                                          <p:attrName>style.visibility</p:attrName>
                                        </p:attrNameLst>
                                      </p:cBhvr>
                                      <p:to>
                                        <p:strVal val="hidden"/>
                                      </p:to>
                                    </p:set>
                                  </p:childTnLst>
                                </p:cTn>
                              </p:par>
                              <p:par>
                                <p:cTn id="99" presetID="8" presetClass="exit" presetSubtype="32" fill="hold" grpId="4" nodeType="withEffect">
                                  <p:stCondLst>
                                    <p:cond delay="0"/>
                                  </p:stCondLst>
                                  <p:childTnLst>
                                    <p:animEffect transition="out" filter="diamond(out)">
                                      <p:cBhvr>
                                        <p:cTn id="100" dur="5000"/>
                                        <p:tgtEl>
                                          <p:spTgt spid="6"/>
                                        </p:tgtEl>
                                      </p:cBhvr>
                                    </p:animEffect>
                                    <p:set>
                                      <p:cBhvr>
                                        <p:cTn id="101" dur="1" fill="hold">
                                          <p:stCondLst>
                                            <p:cond delay="4999"/>
                                          </p:stCondLst>
                                        </p:cTn>
                                        <p:tgtEl>
                                          <p:spTgt spid="6"/>
                                        </p:tgtEl>
                                        <p:attrNameLst>
                                          <p:attrName>style.visibility</p:attrName>
                                        </p:attrNameLst>
                                      </p:cBhvr>
                                      <p:to>
                                        <p:strVal val="hidden"/>
                                      </p:to>
                                    </p:set>
                                  </p:childTnLst>
                                </p:cTn>
                              </p:par>
                              <p:par>
                                <p:cTn id="102" presetID="8" presetClass="exit" presetSubtype="32" fill="hold" grpId="4" nodeType="withEffect">
                                  <p:stCondLst>
                                    <p:cond delay="0"/>
                                  </p:stCondLst>
                                  <p:childTnLst>
                                    <p:animEffect transition="out" filter="diamond(out)">
                                      <p:cBhvr>
                                        <p:cTn id="103" dur="5000"/>
                                        <p:tgtEl>
                                          <p:spTgt spid="7"/>
                                        </p:tgtEl>
                                      </p:cBhvr>
                                    </p:animEffect>
                                    <p:set>
                                      <p:cBhvr>
                                        <p:cTn id="104" dur="1" fill="hold">
                                          <p:stCondLst>
                                            <p:cond delay="4999"/>
                                          </p:stCondLst>
                                        </p:cTn>
                                        <p:tgtEl>
                                          <p:spTgt spid="7"/>
                                        </p:tgtEl>
                                        <p:attrNameLst>
                                          <p:attrName>style.visibility</p:attrName>
                                        </p:attrNameLst>
                                      </p:cBhvr>
                                      <p:to>
                                        <p:strVal val="hidden"/>
                                      </p:to>
                                    </p:set>
                                  </p:childTnLst>
                                </p:cTn>
                              </p:par>
                              <p:par>
                                <p:cTn id="105" presetID="8" presetClass="exit" presetSubtype="32" fill="hold" grpId="4" nodeType="withEffect">
                                  <p:stCondLst>
                                    <p:cond delay="0"/>
                                  </p:stCondLst>
                                  <p:childTnLst>
                                    <p:animEffect transition="out" filter="diamond(out)">
                                      <p:cBhvr>
                                        <p:cTn id="106" dur="5000"/>
                                        <p:tgtEl>
                                          <p:spTgt spid="8"/>
                                        </p:tgtEl>
                                      </p:cBhvr>
                                    </p:animEffect>
                                    <p:set>
                                      <p:cBhvr>
                                        <p:cTn id="107" dur="1" fill="hold">
                                          <p:stCondLst>
                                            <p:cond delay="4999"/>
                                          </p:stCondLst>
                                        </p:cTn>
                                        <p:tgtEl>
                                          <p:spTgt spid="8"/>
                                        </p:tgtEl>
                                        <p:attrNameLst>
                                          <p:attrName>style.visibility</p:attrName>
                                        </p:attrNameLst>
                                      </p:cBhvr>
                                      <p:to>
                                        <p:strVal val="hidden"/>
                                      </p:to>
                                    </p:set>
                                  </p:childTnLst>
                                </p:cTn>
                              </p:par>
                              <p:par>
                                <p:cTn id="108" presetID="8" presetClass="exit" presetSubtype="32" fill="hold" grpId="4" nodeType="withEffect">
                                  <p:stCondLst>
                                    <p:cond delay="0"/>
                                  </p:stCondLst>
                                  <p:childTnLst>
                                    <p:animEffect transition="out" filter="diamond(out)">
                                      <p:cBhvr>
                                        <p:cTn id="109" dur="5000"/>
                                        <p:tgtEl>
                                          <p:spTgt spid="9"/>
                                        </p:tgtEl>
                                      </p:cBhvr>
                                    </p:animEffect>
                                    <p:set>
                                      <p:cBhvr>
                                        <p:cTn id="110" dur="1" fill="hold">
                                          <p:stCondLst>
                                            <p:cond delay="4999"/>
                                          </p:stCondLst>
                                        </p:cTn>
                                        <p:tgtEl>
                                          <p:spTgt spid="9"/>
                                        </p:tgtEl>
                                        <p:attrNameLst>
                                          <p:attrName>style.visibility</p:attrName>
                                        </p:attrNameLst>
                                      </p:cBhvr>
                                      <p:to>
                                        <p:strVal val="hidden"/>
                                      </p:to>
                                    </p:set>
                                  </p:childTnLst>
                                </p:cTn>
                              </p:par>
                              <p:par>
                                <p:cTn id="111" presetID="8" presetClass="exit" presetSubtype="32" fill="hold" grpId="4" nodeType="withEffect">
                                  <p:stCondLst>
                                    <p:cond delay="0"/>
                                  </p:stCondLst>
                                  <p:childTnLst>
                                    <p:animEffect transition="out" filter="diamond(out)">
                                      <p:cBhvr>
                                        <p:cTn id="112" dur="5000"/>
                                        <p:tgtEl>
                                          <p:spTgt spid="10"/>
                                        </p:tgtEl>
                                      </p:cBhvr>
                                    </p:animEffect>
                                    <p:set>
                                      <p:cBhvr>
                                        <p:cTn id="113" dur="1" fill="hold">
                                          <p:stCondLst>
                                            <p:cond delay="4999"/>
                                          </p:stCondLst>
                                        </p:cTn>
                                        <p:tgtEl>
                                          <p:spTgt spid="10"/>
                                        </p:tgtEl>
                                        <p:attrNameLst>
                                          <p:attrName>style.visibility</p:attrName>
                                        </p:attrNameLst>
                                      </p:cBhvr>
                                      <p:to>
                                        <p:strVal val="hidden"/>
                                      </p:to>
                                    </p:set>
                                  </p:childTnLst>
                                </p:cTn>
                              </p:par>
                              <p:par>
                                <p:cTn id="114" presetID="8" presetClass="exit" presetSubtype="32" fill="hold" grpId="4" nodeType="withEffect">
                                  <p:stCondLst>
                                    <p:cond delay="0"/>
                                  </p:stCondLst>
                                  <p:childTnLst>
                                    <p:animEffect transition="out" filter="diamond(out)">
                                      <p:cBhvr>
                                        <p:cTn id="115" dur="5000"/>
                                        <p:tgtEl>
                                          <p:spTgt spid="11"/>
                                        </p:tgtEl>
                                      </p:cBhvr>
                                    </p:animEffect>
                                    <p:set>
                                      <p:cBhvr>
                                        <p:cTn id="116" dur="1" fill="hold">
                                          <p:stCondLst>
                                            <p:cond delay="4999"/>
                                          </p:stCondLst>
                                        </p:cTn>
                                        <p:tgtEl>
                                          <p:spTgt spid="11"/>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5"/>
                                        </p:tgtEl>
                                        <p:attrNameLst>
                                          <p:attrName>style.visibility</p:attrName>
                                        </p:attrNameLst>
                                      </p:cBhvr>
                                      <p:to>
                                        <p:strVal val="visible"/>
                                      </p:to>
                                    </p:set>
                                    <p:anim calcmode="lin" valueType="num">
                                      <p:cBhvr>
                                        <p:cTn id="119" dur="5000" fill="hold"/>
                                        <p:tgtEl>
                                          <p:spTgt spid="5"/>
                                        </p:tgtEl>
                                        <p:attrNameLst>
                                          <p:attrName>ppt_w</p:attrName>
                                        </p:attrNameLst>
                                      </p:cBhvr>
                                      <p:tavLst>
                                        <p:tav tm="0">
                                          <p:val>
                                            <p:strVal val="4/3*#ppt_w"/>
                                          </p:val>
                                        </p:tav>
                                        <p:tav tm="100000">
                                          <p:val>
                                            <p:strVal val="#ppt_w"/>
                                          </p:val>
                                        </p:tav>
                                      </p:tavLst>
                                    </p:anim>
                                    <p:anim calcmode="lin" valueType="num">
                                      <p:cBhvr>
                                        <p:cTn id="120" dur="5000" fill="hold"/>
                                        <p:tgtEl>
                                          <p:spTgt spid="5"/>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barn(outVertical)">
                                      <p:cBhvr>
                                        <p:cTn id="123" dur="5000"/>
                                        <p:tgtEl>
                                          <p:spTgt spid="5"/>
                                        </p:tgtEl>
                                      </p:cBhvr>
                                    </p:animEffect>
                                  </p:childTnLst>
                                </p:cTn>
                              </p:par>
                            </p:childTnLst>
                          </p:cTn>
                        </p:par>
                        <p:par>
                          <p:cTn id="124" fill="hold">
                            <p:stCondLst>
                              <p:cond delay="10000"/>
                            </p:stCondLst>
                            <p:childTnLst>
                              <p:par>
                                <p:cTn id="125" presetID="30" presetClass="entr" presetSubtype="0" fill="hold" nodeType="afterEffect">
                                  <p:stCondLst>
                                    <p:cond delay="0"/>
                                  </p:stCondLst>
                                  <p:childTnLst>
                                    <p:set>
                                      <p:cBhvr>
                                        <p:cTn id="126" dur="1" fill="hold">
                                          <p:stCondLst>
                                            <p:cond delay="0"/>
                                          </p:stCondLst>
                                        </p:cTn>
                                        <p:tgtEl>
                                          <p:spTgt spid="89126"/>
                                        </p:tgtEl>
                                        <p:attrNameLst>
                                          <p:attrName>style.visibility</p:attrName>
                                        </p:attrNameLst>
                                      </p:cBhvr>
                                      <p:to>
                                        <p:strVal val="visible"/>
                                      </p:to>
                                    </p:set>
                                    <p:animEffect transition="in" filter="fade">
                                      <p:cBhvr>
                                        <p:cTn id="127" dur="1600" decel="100000"/>
                                        <p:tgtEl>
                                          <p:spTgt spid="89126"/>
                                        </p:tgtEl>
                                      </p:cBhvr>
                                    </p:animEffect>
                                    <p:anim calcmode="lin" valueType="num">
                                      <p:cBhvr>
                                        <p:cTn id="128" dur="1600" decel="100000" fill="hold"/>
                                        <p:tgtEl>
                                          <p:spTgt spid="89126"/>
                                        </p:tgtEl>
                                        <p:attrNameLst>
                                          <p:attrName>style.rotation</p:attrName>
                                        </p:attrNameLst>
                                      </p:cBhvr>
                                      <p:tavLst>
                                        <p:tav tm="0">
                                          <p:val>
                                            <p:fltVal val="-90"/>
                                          </p:val>
                                        </p:tav>
                                        <p:tav tm="100000">
                                          <p:val>
                                            <p:fltVal val="0"/>
                                          </p:val>
                                        </p:tav>
                                      </p:tavLst>
                                    </p:anim>
                                    <p:anim calcmode="lin" valueType="num">
                                      <p:cBhvr>
                                        <p:cTn id="129" dur="1600" decel="100000" fill="hold"/>
                                        <p:tgtEl>
                                          <p:spTgt spid="89126"/>
                                        </p:tgtEl>
                                        <p:attrNameLst>
                                          <p:attrName>ppt_x</p:attrName>
                                        </p:attrNameLst>
                                      </p:cBhvr>
                                      <p:tavLst>
                                        <p:tav tm="0">
                                          <p:val>
                                            <p:strVal val="#ppt_x+0.4"/>
                                          </p:val>
                                        </p:tav>
                                        <p:tav tm="100000">
                                          <p:val>
                                            <p:strVal val="#ppt_x-0.05"/>
                                          </p:val>
                                        </p:tav>
                                      </p:tavLst>
                                    </p:anim>
                                    <p:anim calcmode="lin" valueType="num">
                                      <p:cBhvr>
                                        <p:cTn id="130" dur="1600" decel="100000" fill="hold"/>
                                        <p:tgtEl>
                                          <p:spTgt spid="89126"/>
                                        </p:tgtEl>
                                        <p:attrNameLst>
                                          <p:attrName>ppt_y</p:attrName>
                                        </p:attrNameLst>
                                      </p:cBhvr>
                                      <p:tavLst>
                                        <p:tav tm="0">
                                          <p:val>
                                            <p:strVal val="#ppt_y-0.4"/>
                                          </p:val>
                                        </p:tav>
                                        <p:tav tm="100000">
                                          <p:val>
                                            <p:strVal val="#ppt_y+0.1"/>
                                          </p:val>
                                        </p:tav>
                                      </p:tavLst>
                                    </p:anim>
                                    <p:anim calcmode="lin" valueType="num">
                                      <p:cBhvr>
                                        <p:cTn id="131" dur="400" accel="100000" fill="hold">
                                          <p:stCondLst>
                                            <p:cond delay="1600"/>
                                          </p:stCondLst>
                                        </p:cTn>
                                        <p:tgtEl>
                                          <p:spTgt spid="89126"/>
                                        </p:tgtEl>
                                        <p:attrNameLst>
                                          <p:attrName>ppt_x</p:attrName>
                                        </p:attrNameLst>
                                      </p:cBhvr>
                                      <p:tavLst>
                                        <p:tav tm="0">
                                          <p:val>
                                            <p:strVal val="#ppt_x-0.05"/>
                                          </p:val>
                                        </p:tav>
                                        <p:tav tm="100000">
                                          <p:val>
                                            <p:strVal val="#ppt_x"/>
                                          </p:val>
                                        </p:tav>
                                      </p:tavLst>
                                    </p:anim>
                                    <p:anim calcmode="lin" valueType="num">
                                      <p:cBhvr>
                                        <p:cTn id="132" dur="400" accel="100000" fill="hold">
                                          <p:stCondLst>
                                            <p:cond delay="1600"/>
                                          </p:stCondLst>
                                        </p:cTn>
                                        <p:tgtEl>
                                          <p:spTgt spid="89126"/>
                                        </p:tgtEl>
                                        <p:attrNameLst>
                                          <p:attrName>ppt_y</p:attrName>
                                        </p:attrNameLst>
                                      </p:cBhvr>
                                      <p:tavLst>
                                        <p:tav tm="0">
                                          <p:val>
                                            <p:strVal val="#ppt_y+0.1"/>
                                          </p:val>
                                        </p:tav>
                                        <p:tav tm="100000">
                                          <p:val>
                                            <p:strVal val="#ppt_y"/>
                                          </p:val>
                                        </p:tav>
                                      </p:tavLst>
                                    </p:anim>
                                  </p:childTnLst>
                                </p:cTn>
                              </p:par>
                              <p:par>
                                <p:cTn id="133" presetID="30" presetClass="entr" presetSubtype="0" fill="hold" nodeType="withEffect">
                                  <p:stCondLst>
                                    <p:cond delay="0"/>
                                  </p:stCondLst>
                                  <p:childTnLst>
                                    <p:set>
                                      <p:cBhvr>
                                        <p:cTn id="134" dur="1" fill="hold">
                                          <p:stCondLst>
                                            <p:cond delay="0"/>
                                          </p:stCondLst>
                                        </p:cTn>
                                        <p:tgtEl>
                                          <p:spTgt spid="89128"/>
                                        </p:tgtEl>
                                        <p:attrNameLst>
                                          <p:attrName>style.visibility</p:attrName>
                                        </p:attrNameLst>
                                      </p:cBhvr>
                                      <p:to>
                                        <p:strVal val="visible"/>
                                      </p:to>
                                    </p:set>
                                    <p:animEffect transition="in" filter="fade">
                                      <p:cBhvr>
                                        <p:cTn id="135" dur="1600" decel="100000"/>
                                        <p:tgtEl>
                                          <p:spTgt spid="89128"/>
                                        </p:tgtEl>
                                      </p:cBhvr>
                                    </p:animEffect>
                                    <p:anim calcmode="lin" valueType="num">
                                      <p:cBhvr>
                                        <p:cTn id="136" dur="1600" decel="100000" fill="hold"/>
                                        <p:tgtEl>
                                          <p:spTgt spid="89128"/>
                                        </p:tgtEl>
                                        <p:attrNameLst>
                                          <p:attrName>style.rotation</p:attrName>
                                        </p:attrNameLst>
                                      </p:cBhvr>
                                      <p:tavLst>
                                        <p:tav tm="0">
                                          <p:val>
                                            <p:fltVal val="-90"/>
                                          </p:val>
                                        </p:tav>
                                        <p:tav tm="100000">
                                          <p:val>
                                            <p:fltVal val="0"/>
                                          </p:val>
                                        </p:tav>
                                      </p:tavLst>
                                    </p:anim>
                                    <p:anim calcmode="lin" valueType="num">
                                      <p:cBhvr>
                                        <p:cTn id="137" dur="1600" decel="100000" fill="hold"/>
                                        <p:tgtEl>
                                          <p:spTgt spid="89128"/>
                                        </p:tgtEl>
                                        <p:attrNameLst>
                                          <p:attrName>ppt_x</p:attrName>
                                        </p:attrNameLst>
                                      </p:cBhvr>
                                      <p:tavLst>
                                        <p:tav tm="0">
                                          <p:val>
                                            <p:strVal val="#ppt_x+0.4"/>
                                          </p:val>
                                        </p:tav>
                                        <p:tav tm="100000">
                                          <p:val>
                                            <p:strVal val="#ppt_x-0.05"/>
                                          </p:val>
                                        </p:tav>
                                      </p:tavLst>
                                    </p:anim>
                                    <p:anim calcmode="lin" valueType="num">
                                      <p:cBhvr>
                                        <p:cTn id="138" dur="1600" decel="100000" fill="hold"/>
                                        <p:tgtEl>
                                          <p:spTgt spid="89128"/>
                                        </p:tgtEl>
                                        <p:attrNameLst>
                                          <p:attrName>ppt_y</p:attrName>
                                        </p:attrNameLst>
                                      </p:cBhvr>
                                      <p:tavLst>
                                        <p:tav tm="0">
                                          <p:val>
                                            <p:strVal val="#ppt_y-0.4"/>
                                          </p:val>
                                        </p:tav>
                                        <p:tav tm="100000">
                                          <p:val>
                                            <p:strVal val="#ppt_y+0.1"/>
                                          </p:val>
                                        </p:tav>
                                      </p:tavLst>
                                    </p:anim>
                                    <p:anim calcmode="lin" valueType="num">
                                      <p:cBhvr>
                                        <p:cTn id="139" dur="400" accel="100000" fill="hold">
                                          <p:stCondLst>
                                            <p:cond delay="1600"/>
                                          </p:stCondLst>
                                        </p:cTn>
                                        <p:tgtEl>
                                          <p:spTgt spid="89128"/>
                                        </p:tgtEl>
                                        <p:attrNameLst>
                                          <p:attrName>ppt_x</p:attrName>
                                        </p:attrNameLst>
                                      </p:cBhvr>
                                      <p:tavLst>
                                        <p:tav tm="0">
                                          <p:val>
                                            <p:strVal val="#ppt_x-0.05"/>
                                          </p:val>
                                        </p:tav>
                                        <p:tav tm="100000">
                                          <p:val>
                                            <p:strVal val="#ppt_x"/>
                                          </p:val>
                                        </p:tav>
                                      </p:tavLst>
                                    </p:anim>
                                    <p:anim calcmode="lin" valueType="num">
                                      <p:cBhvr>
                                        <p:cTn id="140" dur="400" accel="100000" fill="hold">
                                          <p:stCondLst>
                                            <p:cond delay="1600"/>
                                          </p:stCondLst>
                                        </p:cTn>
                                        <p:tgtEl>
                                          <p:spTgt spid="89128"/>
                                        </p:tgtEl>
                                        <p:attrNameLst>
                                          <p:attrName>ppt_y</p:attrName>
                                        </p:attrNameLst>
                                      </p:cBhvr>
                                      <p:tavLst>
                                        <p:tav tm="0">
                                          <p:val>
                                            <p:strVal val="#ppt_y+0.1"/>
                                          </p:val>
                                        </p:tav>
                                        <p:tav tm="100000">
                                          <p:val>
                                            <p:strVal val="#ppt_y"/>
                                          </p:val>
                                        </p:tav>
                                      </p:tavLst>
                                    </p:anim>
                                  </p:childTnLst>
                                </p:cTn>
                              </p:par>
                              <p:par>
                                <p:cTn id="141" presetID="30" presetClass="entr" presetSubtype="0" fill="hold" nodeType="withEffect">
                                  <p:stCondLst>
                                    <p:cond delay="0"/>
                                  </p:stCondLst>
                                  <p:childTnLst>
                                    <p:set>
                                      <p:cBhvr>
                                        <p:cTn id="142" dur="1" fill="hold">
                                          <p:stCondLst>
                                            <p:cond delay="0"/>
                                          </p:stCondLst>
                                        </p:cTn>
                                        <p:tgtEl>
                                          <p:spTgt spid="89130"/>
                                        </p:tgtEl>
                                        <p:attrNameLst>
                                          <p:attrName>style.visibility</p:attrName>
                                        </p:attrNameLst>
                                      </p:cBhvr>
                                      <p:to>
                                        <p:strVal val="visible"/>
                                      </p:to>
                                    </p:set>
                                    <p:animEffect transition="in" filter="fade">
                                      <p:cBhvr>
                                        <p:cTn id="143" dur="1600" decel="100000"/>
                                        <p:tgtEl>
                                          <p:spTgt spid="89130"/>
                                        </p:tgtEl>
                                      </p:cBhvr>
                                    </p:animEffect>
                                    <p:anim calcmode="lin" valueType="num">
                                      <p:cBhvr>
                                        <p:cTn id="144" dur="1600" decel="100000" fill="hold"/>
                                        <p:tgtEl>
                                          <p:spTgt spid="89130"/>
                                        </p:tgtEl>
                                        <p:attrNameLst>
                                          <p:attrName>style.rotation</p:attrName>
                                        </p:attrNameLst>
                                      </p:cBhvr>
                                      <p:tavLst>
                                        <p:tav tm="0">
                                          <p:val>
                                            <p:fltVal val="-90"/>
                                          </p:val>
                                        </p:tav>
                                        <p:tav tm="100000">
                                          <p:val>
                                            <p:fltVal val="0"/>
                                          </p:val>
                                        </p:tav>
                                      </p:tavLst>
                                    </p:anim>
                                    <p:anim calcmode="lin" valueType="num">
                                      <p:cBhvr>
                                        <p:cTn id="145" dur="1600" decel="100000" fill="hold"/>
                                        <p:tgtEl>
                                          <p:spTgt spid="89130"/>
                                        </p:tgtEl>
                                        <p:attrNameLst>
                                          <p:attrName>ppt_x</p:attrName>
                                        </p:attrNameLst>
                                      </p:cBhvr>
                                      <p:tavLst>
                                        <p:tav tm="0">
                                          <p:val>
                                            <p:strVal val="#ppt_x+0.4"/>
                                          </p:val>
                                        </p:tav>
                                        <p:tav tm="100000">
                                          <p:val>
                                            <p:strVal val="#ppt_x-0.05"/>
                                          </p:val>
                                        </p:tav>
                                      </p:tavLst>
                                    </p:anim>
                                    <p:anim calcmode="lin" valueType="num">
                                      <p:cBhvr>
                                        <p:cTn id="146" dur="1600" decel="100000" fill="hold"/>
                                        <p:tgtEl>
                                          <p:spTgt spid="89130"/>
                                        </p:tgtEl>
                                        <p:attrNameLst>
                                          <p:attrName>ppt_y</p:attrName>
                                        </p:attrNameLst>
                                      </p:cBhvr>
                                      <p:tavLst>
                                        <p:tav tm="0">
                                          <p:val>
                                            <p:strVal val="#ppt_y-0.4"/>
                                          </p:val>
                                        </p:tav>
                                        <p:tav tm="100000">
                                          <p:val>
                                            <p:strVal val="#ppt_y+0.1"/>
                                          </p:val>
                                        </p:tav>
                                      </p:tavLst>
                                    </p:anim>
                                    <p:anim calcmode="lin" valueType="num">
                                      <p:cBhvr>
                                        <p:cTn id="147" dur="400" accel="100000" fill="hold">
                                          <p:stCondLst>
                                            <p:cond delay="1600"/>
                                          </p:stCondLst>
                                        </p:cTn>
                                        <p:tgtEl>
                                          <p:spTgt spid="89130"/>
                                        </p:tgtEl>
                                        <p:attrNameLst>
                                          <p:attrName>ppt_x</p:attrName>
                                        </p:attrNameLst>
                                      </p:cBhvr>
                                      <p:tavLst>
                                        <p:tav tm="0">
                                          <p:val>
                                            <p:strVal val="#ppt_x-0.05"/>
                                          </p:val>
                                        </p:tav>
                                        <p:tav tm="100000">
                                          <p:val>
                                            <p:strVal val="#ppt_x"/>
                                          </p:val>
                                        </p:tav>
                                      </p:tavLst>
                                    </p:anim>
                                    <p:anim calcmode="lin" valueType="num">
                                      <p:cBhvr>
                                        <p:cTn id="148" dur="400" accel="100000" fill="hold">
                                          <p:stCondLst>
                                            <p:cond delay="1600"/>
                                          </p:stCondLst>
                                        </p:cTn>
                                        <p:tgtEl>
                                          <p:spTgt spid="89130"/>
                                        </p:tgtEl>
                                        <p:attrNameLst>
                                          <p:attrName>ppt_y</p:attrName>
                                        </p:attrNameLst>
                                      </p:cBhvr>
                                      <p:tavLst>
                                        <p:tav tm="0">
                                          <p:val>
                                            <p:strVal val="#ppt_y+0.1"/>
                                          </p:val>
                                        </p:tav>
                                        <p:tav tm="100000">
                                          <p:val>
                                            <p:strVal val="#ppt_y"/>
                                          </p:val>
                                        </p:tav>
                                      </p:tavLst>
                                    </p:anim>
                                  </p:childTnLst>
                                </p:cTn>
                              </p:par>
                              <p:par>
                                <p:cTn id="149" presetID="30" presetClass="entr" presetSubtype="0" fill="hold" nodeType="withEffect">
                                  <p:stCondLst>
                                    <p:cond delay="0"/>
                                  </p:stCondLst>
                                  <p:childTnLst>
                                    <p:set>
                                      <p:cBhvr>
                                        <p:cTn id="150" dur="1" fill="hold">
                                          <p:stCondLst>
                                            <p:cond delay="0"/>
                                          </p:stCondLst>
                                        </p:cTn>
                                        <p:tgtEl>
                                          <p:spTgt spid="89134"/>
                                        </p:tgtEl>
                                        <p:attrNameLst>
                                          <p:attrName>style.visibility</p:attrName>
                                        </p:attrNameLst>
                                      </p:cBhvr>
                                      <p:to>
                                        <p:strVal val="visible"/>
                                      </p:to>
                                    </p:set>
                                    <p:animEffect transition="in" filter="fade">
                                      <p:cBhvr>
                                        <p:cTn id="151" dur="1600" decel="100000"/>
                                        <p:tgtEl>
                                          <p:spTgt spid="89134"/>
                                        </p:tgtEl>
                                      </p:cBhvr>
                                    </p:animEffect>
                                    <p:anim calcmode="lin" valueType="num">
                                      <p:cBhvr>
                                        <p:cTn id="152" dur="1600" decel="100000" fill="hold"/>
                                        <p:tgtEl>
                                          <p:spTgt spid="89134"/>
                                        </p:tgtEl>
                                        <p:attrNameLst>
                                          <p:attrName>style.rotation</p:attrName>
                                        </p:attrNameLst>
                                      </p:cBhvr>
                                      <p:tavLst>
                                        <p:tav tm="0">
                                          <p:val>
                                            <p:fltVal val="-90"/>
                                          </p:val>
                                        </p:tav>
                                        <p:tav tm="100000">
                                          <p:val>
                                            <p:fltVal val="0"/>
                                          </p:val>
                                        </p:tav>
                                      </p:tavLst>
                                    </p:anim>
                                    <p:anim calcmode="lin" valueType="num">
                                      <p:cBhvr>
                                        <p:cTn id="153" dur="1600" decel="100000" fill="hold"/>
                                        <p:tgtEl>
                                          <p:spTgt spid="89134"/>
                                        </p:tgtEl>
                                        <p:attrNameLst>
                                          <p:attrName>ppt_x</p:attrName>
                                        </p:attrNameLst>
                                      </p:cBhvr>
                                      <p:tavLst>
                                        <p:tav tm="0">
                                          <p:val>
                                            <p:strVal val="#ppt_x+0.4"/>
                                          </p:val>
                                        </p:tav>
                                        <p:tav tm="100000">
                                          <p:val>
                                            <p:strVal val="#ppt_x-0.05"/>
                                          </p:val>
                                        </p:tav>
                                      </p:tavLst>
                                    </p:anim>
                                    <p:anim calcmode="lin" valueType="num">
                                      <p:cBhvr>
                                        <p:cTn id="154" dur="1600" decel="100000" fill="hold"/>
                                        <p:tgtEl>
                                          <p:spTgt spid="89134"/>
                                        </p:tgtEl>
                                        <p:attrNameLst>
                                          <p:attrName>ppt_y</p:attrName>
                                        </p:attrNameLst>
                                      </p:cBhvr>
                                      <p:tavLst>
                                        <p:tav tm="0">
                                          <p:val>
                                            <p:strVal val="#ppt_y-0.4"/>
                                          </p:val>
                                        </p:tav>
                                        <p:tav tm="100000">
                                          <p:val>
                                            <p:strVal val="#ppt_y+0.1"/>
                                          </p:val>
                                        </p:tav>
                                      </p:tavLst>
                                    </p:anim>
                                    <p:anim calcmode="lin" valueType="num">
                                      <p:cBhvr>
                                        <p:cTn id="155" dur="400" accel="100000" fill="hold">
                                          <p:stCondLst>
                                            <p:cond delay="1600"/>
                                          </p:stCondLst>
                                        </p:cTn>
                                        <p:tgtEl>
                                          <p:spTgt spid="89134"/>
                                        </p:tgtEl>
                                        <p:attrNameLst>
                                          <p:attrName>ppt_x</p:attrName>
                                        </p:attrNameLst>
                                      </p:cBhvr>
                                      <p:tavLst>
                                        <p:tav tm="0">
                                          <p:val>
                                            <p:strVal val="#ppt_x-0.05"/>
                                          </p:val>
                                        </p:tav>
                                        <p:tav tm="100000">
                                          <p:val>
                                            <p:strVal val="#ppt_x"/>
                                          </p:val>
                                        </p:tav>
                                      </p:tavLst>
                                    </p:anim>
                                    <p:anim calcmode="lin" valueType="num">
                                      <p:cBhvr>
                                        <p:cTn id="156" dur="400" accel="100000" fill="hold">
                                          <p:stCondLst>
                                            <p:cond delay="1600"/>
                                          </p:stCondLst>
                                        </p:cTn>
                                        <p:tgtEl>
                                          <p:spTgt spid="89134"/>
                                        </p:tgtEl>
                                        <p:attrNameLst>
                                          <p:attrName>ppt_y</p:attrName>
                                        </p:attrNameLst>
                                      </p:cBhvr>
                                      <p:tavLst>
                                        <p:tav tm="0">
                                          <p:val>
                                            <p:strVal val="#ppt_y+0.1"/>
                                          </p:val>
                                        </p:tav>
                                        <p:tav tm="100000">
                                          <p:val>
                                            <p:strVal val="#ppt_y"/>
                                          </p:val>
                                        </p:tav>
                                      </p:tavLst>
                                    </p:anim>
                                  </p:childTnLst>
                                </p:cTn>
                              </p:par>
                              <p:par>
                                <p:cTn id="157" presetID="30" presetClass="entr" presetSubtype="0" fill="hold" nodeType="withEffect">
                                  <p:stCondLst>
                                    <p:cond delay="0"/>
                                  </p:stCondLst>
                                  <p:childTnLst>
                                    <p:set>
                                      <p:cBhvr>
                                        <p:cTn id="158" dur="1" fill="hold">
                                          <p:stCondLst>
                                            <p:cond delay="0"/>
                                          </p:stCondLst>
                                        </p:cTn>
                                        <p:tgtEl>
                                          <p:spTgt spid="89136"/>
                                        </p:tgtEl>
                                        <p:attrNameLst>
                                          <p:attrName>style.visibility</p:attrName>
                                        </p:attrNameLst>
                                      </p:cBhvr>
                                      <p:to>
                                        <p:strVal val="visible"/>
                                      </p:to>
                                    </p:set>
                                    <p:animEffect transition="in" filter="fade">
                                      <p:cBhvr>
                                        <p:cTn id="159" dur="1600" decel="100000"/>
                                        <p:tgtEl>
                                          <p:spTgt spid="89136"/>
                                        </p:tgtEl>
                                      </p:cBhvr>
                                    </p:animEffect>
                                    <p:anim calcmode="lin" valueType="num">
                                      <p:cBhvr>
                                        <p:cTn id="160" dur="1600" decel="100000" fill="hold"/>
                                        <p:tgtEl>
                                          <p:spTgt spid="89136"/>
                                        </p:tgtEl>
                                        <p:attrNameLst>
                                          <p:attrName>style.rotation</p:attrName>
                                        </p:attrNameLst>
                                      </p:cBhvr>
                                      <p:tavLst>
                                        <p:tav tm="0">
                                          <p:val>
                                            <p:fltVal val="-90"/>
                                          </p:val>
                                        </p:tav>
                                        <p:tav tm="100000">
                                          <p:val>
                                            <p:fltVal val="0"/>
                                          </p:val>
                                        </p:tav>
                                      </p:tavLst>
                                    </p:anim>
                                    <p:anim calcmode="lin" valueType="num">
                                      <p:cBhvr>
                                        <p:cTn id="161" dur="1600" decel="100000" fill="hold"/>
                                        <p:tgtEl>
                                          <p:spTgt spid="89136"/>
                                        </p:tgtEl>
                                        <p:attrNameLst>
                                          <p:attrName>ppt_x</p:attrName>
                                        </p:attrNameLst>
                                      </p:cBhvr>
                                      <p:tavLst>
                                        <p:tav tm="0">
                                          <p:val>
                                            <p:strVal val="#ppt_x+0.4"/>
                                          </p:val>
                                        </p:tav>
                                        <p:tav tm="100000">
                                          <p:val>
                                            <p:strVal val="#ppt_x-0.05"/>
                                          </p:val>
                                        </p:tav>
                                      </p:tavLst>
                                    </p:anim>
                                    <p:anim calcmode="lin" valueType="num">
                                      <p:cBhvr>
                                        <p:cTn id="162" dur="1600" decel="100000" fill="hold"/>
                                        <p:tgtEl>
                                          <p:spTgt spid="89136"/>
                                        </p:tgtEl>
                                        <p:attrNameLst>
                                          <p:attrName>ppt_y</p:attrName>
                                        </p:attrNameLst>
                                      </p:cBhvr>
                                      <p:tavLst>
                                        <p:tav tm="0">
                                          <p:val>
                                            <p:strVal val="#ppt_y-0.4"/>
                                          </p:val>
                                        </p:tav>
                                        <p:tav tm="100000">
                                          <p:val>
                                            <p:strVal val="#ppt_y+0.1"/>
                                          </p:val>
                                        </p:tav>
                                      </p:tavLst>
                                    </p:anim>
                                    <p:anim calcmode="lin" valueType="num">
                                      <p:cBhvr>
                                        <p:cTn id="163" dur="400" accel="100000" fill="hold">
                                          <p:stCondLst>
                                            <p:cond delay="1600"/>
                                          </p:stCondLst>
                                        </p:cTn>
                                        <p:tgtEl>
                                          <p:spTgt spid="89136"/>
                                        </p:tgtEl>
                                        <p:attrNameLst>
                                          <p:attrName>ppt_x</p:attrName>
                                        </p:attrNameLst>
                                      </p:cBhvr>
                                      <p:tavLst>
                                        <p:tav tm="0">
                                          <p:val>
                                            <p:strVal val="#ppt_x-0.05"/>
                                          </p:val>
                                        </p:tav>
                                        <p:tav tm="100000">
                                          <p:val>
                                            <p:strVal val="#ppt_x"/>
                                          </p:val>
                                        </p:tav>
                                      </p:tavLst>
                                    </p:anim>
                                    <p:anim calcmode="lin" valueType="num">
                                      <p:cBhvr>
                                        <p:cTn id="164" dur="400" accel="100000" fill="hold">
                                          <p:stCondLst>
                                            <p:cond delay="1600"/>
                                          </p:stCondLst>
                                        </p:cTn>
                                        <p:tgtEl>
                                          <p:spTgt spid="89136"/>
                                        </p:tgtEl>
                                        <p:attrNameLst>
                                          <p:attrName>ppt_y</p:attrName>
                                        </p:attrNameLst>
                                      </p:cBhvr>
                                      <p:tavLst>
                                        <p:tav tm="0">
                                          <p:val>
                                            <p:strVal val="#ppt_y+0.1"/>
                                          </p:val>
                                        </p:tav>
                                        <p:tav tm="100000">
                                          <p:val>
                                            <p:strVal val="#ppt_y"/>
                                          </p:val>
                                        </p:tav>
                                      </p:tavLst>
                                    </p:anim>
                                  </p:childTnLst>
                                </p:cTn>
                              </p:par>
                            </p:childTnLst>
                          </p:cTn>
                        </p:par>
                        <p:par>
                          <p:cTn id="165" fill="hold">
                            <p:stCondLst>
                              <p:cond delay="12000"/>
                            </p:stCondLst>
                            <p:childTnLst>
                              <p:par>
                                <p:cTn id="166" presetID="29" presetClass="entr" presetSubtype="0" fill="hold" grpId="0" nodeType="afterEffect">
                                  <p:stCondLst>
                                    <p:cond delay="0"/>
                                  </p:stCondLst>
                                  <p:childTnLst>
                                    <p:set>
                                      <p:cBhvr>
                                        <p:cTn id="167" dur="1" fill="hold">
                                          <p:stCondLst>
                                            <p:cond delay="0"/>
                                          </p:stCondLst>
                                        </p:cTn>
                                        <p:tgtEl>
                                          <p:spTgt spid="29"/>
                                        </p:tgtEl>
                                        <p:attrNameLst>
                                          <p:attrName>style.visibility</p:attrName>
                                        </p:attrNameLst>
                                      </p:cBhvr>
                                      <p:to>
                                        <p:strVal val="visible"/>
                                      </p:to>
                                    </p:set>
                                    <p:anim calcmode="lin" valueType="num">
                                      <p:cBhvr>
                                        <p:cTn id="168" dur="2000" fill="hold"/>
                                        <p:tgtEl>
                                          <p:spTgt spid="29"/>
                                        </p:tgtEl>
                                        <p:attrNameLst>
                                          <p:attrName>ppt_x</p:attrName>
                                        </p:attrNameLst>
                                      </p:cBhvr>
                                      <p:tavLst>
                                        <p:tav tm="0">
                                          <p:val>
                                            <p:strVal val="#ppt_x-.2"/>
                                          </p:val>
                                        </p:tav>
                                        <p:tav tm="100000">
                                          <p:val>
                                            <p:strVal val="#ppt_x"/>
                                          </p:val>
                                        </p:tav>
                                      </p:tavLst>
                                    </p:anim>
                                    <p:anim calcmode="lin" valueType="num">
                                      <p:cBhvr>
                                        <p:cTn id="169" dur="2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170" dur="2000"/>
                                        <p:tgtEl>
                                          <p:spTgt spid="29"/>
                                        </p:tgtEl>
                                      </p:cBhvr>
                                    </p:animEffect>
                                  </p:childTnLst>
                                </p:cTn>
                              </p:par>
                            </p:childTnLst>
                          </p:cTn>
                        </p:par>
                        <p:par>
                          <p:cTn id="171" fill="hold">
                            <p:stCondLst>
                              <p:cond delay="14000"/>
                            </p:stCondLst>
                            <p:childTnLst>
                              <p:par>
                                <p:cTn id="172" presetID="29" presetClass="entr" presetSubtype="0" fill="hold" grpId="0" nodeType="afterEffect">
                                  <p:stCondLst>
                                    <p:cond delay="0"/>
                                  </p:stCondLst>
                                  <p:childTnLst>
                                    <p:set>
                                      <p:cBhvr>
                                        <p:cTn id="173" dur="1" fill="hold">
                                          <p:stCondLst>
                                            <p:cond delay="0"/>
                                          </p:stCondLst>
                                        </p:cTn>
                                        <p:tgtEl>
                                          <p:spTgt spid="30"/>
                                        </p:tgtEl>
                                        <p:attrNameLst>
                                          <p:attrName>style.visibility</p:attrName>
                                        </p:attrNameLst>
                                      </p:cBhvr>
                                      <p:to>
                                        <p:strVal val="visible"/>
                                      </p:to>
                                    </p:set>
                                    <p:anim calcmode="lin" valueType="num">
                                      <p:cBhvr>
                                        <p:cTn id="174" dur="2000" fill="hold"/>
                                        <p:tgtEl>
                                          <p:spTgt spid="30"/>
                                        </p:tgtEl>
                                        <p:attrNameLst>
                                          <p:attrName>ppt_x</p:attrName>
                                        </p:attrNameLst>
                                      </p:cBhvr>
                                      <p:tavLst>
                                        <p:tav tm="0">
                                          <p:val>
                                            <p:strVal val="#ppt_x-.2"/>
                                          </p:val>
                                        </p:tav>
                                        <p:tav tm="100000">
                                          <p:val>
                                            <p:strVal val="#ppt_x"/>
                                          </p:val>
                                        </p:tav>
                                      </p:tavLst>
                                    </p:anim>
                                    <p:anim calcmode="lin" valueType="num">
                                      <p:cBhvr>
                                        <p:cTn id="175" dur="2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176"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9" grpId="0" animBg="1"/>
      <p:bldP spid="9" grpId="1" animBg="1"/>
      <p:bldP spid="9" grpId="3" animBg="1"/>
      <p:bldP spid="9" grpId="4" animBg="1"/>
      <p:bldP spid="10" grpId="0" animBg="1"/>
      <p:bldP spid="10" grpId="1" animBg="1"/>
      <p:bldP spid="10" grpId="3" animBg="1"/>
      <p:bldP spid="10" grpId="4" animBg="1"/>
      <p:bldP spid="11" grpId="0" animBg="1"/>
      <p:bldP spid="11" grpId="1" animBg="1"/>
      <p:bldP spid="11" grpId="3" animBg="1"/>
      <p:bldP spid="11" grpId="4" animBg="1"/>
      <p:bldP spid="29" grpId="0"/>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5072066" y="4180180"/>
            <a:ext cx="3643305" cy="2311107"/>
          </a:xfrm>
          <a:prstGeom prst="rect">
            <a:avLst/>
          </a:prstGeom>
          <a:noFill/>
        </p:spPr>
      </p:pic>
      <p:pic>
        <p:nvPicPr>
          <p:cNvPr id="87046" name="Picture 6" descr="http://takeawok.cl/wp-content/themes/takeawok/img/verdura-champinon.png"/>
          <p:cNvPicPr>
            <a:picLocks noChangeAspect="1" noChangeArrowheads="1"/>
          </p:cNvPicPr>
          <p:nvPr/>
        </p:nvPicPr>
        <p:blipFill>
          <a:blip r:embed="rId4"/>
          <a:srcRect/>
          <a:stretch>
            <a:fillRect/>
          </a:stretch>
        </p:blipFill>
        <p:spPr bwMode="auto">
          <a:xfrm>
            <a:off x="3929058" y="5286388"/>
            <a:ext cx="2581812" cy="1857364"/>
          </a:xfrm>
          <a:prstGeom prst="rect">
            <a:avLst/>
          </a:prstGeom>
          <a:noFill/>
        </p:spPr>
      </p:pic>
      <p:sp>
        <p:nvSpPr>
          <p:cNvPr id="11" name="10 CuadroTexto"/>
          <p:cNvSpPr txBox="1"/>
          <p:nvPr/>
        </p:nvSpPr>
        <p:spPr>
          <a:xfrm>
            <a:off x="357158" y="428604"/>
            <a:ext cx="8143932" cy="3293209"/>
          </a:xfrm>
          <a:prstGeom prst="rect">
            <a:avLst/>
          </a:prstGeom>
          <a:noFill/>
        </p:spPr>
        <p:txBody>
          <a:bodyPr wrap="square" rtlCol="0">
            <a:spAutoFit/>
          </a:bodyPr>
          <a:lstStyle/>
          <a:p>
            <a:pPr algn="ctr"/>
            <a:r>
              <a:rPr lang="es-ES" sz="2800" b="1" dirty="0" smtClean="0">
                <a:ln w="18000">
                  <a:solidFill>
                    <a:srgbClr val="FFFF7D"/>
                  </a:solidFill>
                  <a:prstDash val="solid"/>
                  <a:miter lim="800000"/>
                </a:ln>
                <a:noFill/>
                <a:effectLst>
                  <a:outerShdw blurRad="25500" dist="23000" dir="7020000" algn="tl">
                    <a:srgbClr val="000000">
                      <a:alpha val="50000"/>
                    </a:srgbClr>
                  </a:outerShdw>
                </a:effectLst>
                <a:latin typeface="Forte" pitchFamily="66" charset="0"/>
              </a:rPr>
              <a:t>¿ Que Diferencia Hay Entre Un Hongo Y Una Seta ?</a:t>
            </a:r>
          </a:p>
          <a:p>
            <a:endParaRPr lang="es-ES" sz="2000" b="1" dirty="0" smtClean="0">
              <a:solidFill>
                <a:srgbClr val="FFFF00"/>
              </a:solidFill>
              <a:effectLst>
                <a:outerShdw blurRad="38100" dist="38100" dir="2700000" algn="tl">
                  <a:srgbClr val="000000">
                    <a:alpha val="43137"/>
                  </a:srgbClr>
                </a:outerShdw>
              </a:effectLst>
              <a:latin typeface="Agency FB" pitchFamily="34" charset="0"/>
            </a:endParaRP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Se tiende a confundir hongo con seta.</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smtClean="0">
                <a:solidFill>
                  <a:srgbClr val="FFFF00"/>
                </a:solidFill>
                <a:effectLst>
                  <a:outerShdw blurRad="38100" dist="38100" dir="2700000" algn="tl">
                    <a:srgbClr val="000000">
                      <a:alpha val="43137"/>
                    </a:srgbClr>
                  </a:outerShdw>
                </a:effectLst>
                <a:latin typeface="Agency FB" pitchFamily="34" charset="0"/>
              </a:rPr>
              <a:t>Normalmente se cree que son una misma cosa.</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Las setas o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carpóforos</a:t>
            </a:r>
            <a:r>
              <a:rPr lang="es-ES" sz="2000" b="1" dirty="0" smtClean="0">
                <a:solidFill>
                  <a:srgbClr val="FFFF00"/>
                </a:solidFill>
                <a:effectLst>
                  <a:outerShdw blurRad="38100" dist="38100" dir="2700000" algn="tl">
                    <a:srgbClr val="000000">
                      <a:alpha val="43137"/>
                    </a:srgbClr>
                  </a:outerShdw>
                </a:effectLst>
                <a:latin typeface="Agency FB" pitchFamily="34" charset="0"/>
              </a:rPr>
              <a:t>  son las fructificaciones de los hongos. Es como si comparamos un árbol y sus frutos: El árbol sería el hongo y los frutos las setas.</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Normalmente lo que vemos en el campo, son las setas (fruto del hongo) ya que el hongo en sí, está bajo tierra (micelio).</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El micelio con el tiempo puede abarcar grandes extensiones y perdurar, esperando las condiciones óptimas para desarrollar las setas.</a:t>
            </a:r>
          </a:p>
        </p:txBody>
      </p:sp>
      <p:sp>
        <p:nvSpPr>
          <p:cNvPr id="12" name="11 CuadroTexto"/>
          <p:cNvSpPr txBox="1"/>
          <p:nvPr/>
        </p:nvSpPr>
        <p:spPr>
          <a:xfrm>
            <a:off x="357158" y="3643314"/>
            <a:ext cx="5214974" cy="3077766"/>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La función principal de las setas es desarrollar y dispersar las esporas de su cuerpo fructífero y para poder realizar estas funciones adecuadamente su estructura ha evolucionado tomando diversas formas. Un gran grupo, que se denomina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Ascomycetes</a:t>
            </a:r>
            <a:r>
              <a:rPr lang="es-ES" sz="2000" b="1" dirty="0" smtClean="0">
                <a:solidFill>
                  <a:srgbClr val="FFFF00"/>
                </a:solidFill>
                <a:effectLst>
                  <a:outerShdw blurRad="38100" dist="38100" dir="2700000" algn="tl">
                    <a:srgbClr val="000000">
                      <a:alpha val="43137"/>
                    </a:srgbClr>
                  </a:outerShdw>
                </a:effectLst>
                <a:latin typeface="Agency FB" pitchFamily="34" charset="0"/>
              </a:rPr>
              <a:t> , crecen en forma de copa o disco sobre las que se desarrollan las esporas en estructuras microscópicas en </a:t>
            </a:r>
            <a:endParaRPr lang="es-ES" b="1" dirty="0" smtClean="0">
              <a:solidFill>
                <a:srgbClr val="FFFF00"/>
              </a:solidFill>
              <a:effectLst>
                <a:outerShdw blurRad="38100" dist="38100" dir="2700000" algn="tl">
                  <a:srgbClr val="000000">
                    <a:alpha val="43137"/>
                  </a:srgbClr>
                </a:outerShdw>
              </a:effectLst>
              <a:latin typeface="Agency FB" pitchFamily="34" charset="0"/>
            </a:endParaRPr>
          </a:p>
          <a:p>
            <a:r>
              <a:rPr lang="es-ES" b="1" dirty="0" smtClean="0">
                <a:solidFill>
                  <a:srgbClr val="FFFF00"/>
                </a:solidFill>
                <a:effectLst>
                  <a:outerShdw blurRad="38100" dist="38100" dir="2700000" algn="tl">
                    <a:srgbClr val="000000">
                      <a:alpha val="43137"/>
                    </a:srgbClr>
                  </a:outerShdw>
                </a:effectLst>
                <a:latin typeface="Agency FB" pitchFamily="34" charset="0"/>
              </a:rPr>
              <a:t>forma de saco alargado denominadas ascas</a:t>
            </a:r>
          </a:p>
          <a:p>
            <a:endParaRPr lang="es-ES" dirty="0" smtClean="0"/>
          </a:p>
          <a:p>
            <a:endParaRPr lang="es-ES" dirty="0"/>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jpg"/>
          <p:cNvPicPr>
            <a:picLocks noChangeAspect="1"/>
          </p:cNvPicPr>
          <p:nvPr/>
        </p:nvPicPr>
        <p:blipFill>
          <a:blip r:embed="rId3"/>
          <a:stretch>
            <a:fillRect/>
          </a:stretch>
        </p:blipFill>
        <p:spPr>
          <a:xfrm>
            <a:off x="-4466" y="3345"/>
            <a:ext cx="9148466" cy="6854655"/>
          </a:xfrm>
          <a:prstGeom prst="rect">
            <a:avLst/>
          </a:prstGeom>
        </p:spPr>
      </p:pic>
      <p:sp>
        <p:nvSpPr>
          <p:cNvPr id="5" name="4 Decisión"/>
          <p:cNvSpPr/>
          <p:nvPr/>
        </p:nvSpPr>
        <p:spPr>
          <a:xfrm>
            <a:off x="571472" y="0"/>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571472" y="5143512"/>
            <a:ext cx="7929618" cy="1000108"/>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0">
                <a:schemeClr val="bg1"/>
              </a:gs>
              <a:gs pos="50000">
                <a:srgbClr val="FF0000">
                  <a:shade val="67500"/>
                  <a:satMod val="115000"/>
                </a:srgbClr>
              </a:gs>
              <a:gs pos="100000">
                <a:srgbClr val="FF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3000"/>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52930"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5239288" y="4286256"/>
            <a:ext cx="3476083" cy="2205031"/>
          </a:xfrm>
          <a:prstGeom prst="rect">
            <a:avLst/>
          </a:prstGeom>
          <a:noFill/>
        </p:spPr>
      </p:pic>
      <p:pic>
        <p:nvPicPr>
          <p:cNvPr id="87046" name="Picture 6" descr="http://takeawok.cl/wp-content/themes/takeawok/img/verdura-champinon.png"/>
          <p:cNvPicPr>
            <a:picLocks noChangeAspect="1" noChangeArrowheads="1"/>
          </p:cNvPicPr>
          <p:nvPr/>
        </p:nvPicPr>
        <p:blipFill>
          <a:blip r:embed="rId4"/>
          <a:srcRect/>
          <a:stretch>
            <a:fillRect/>
          </a:stretch>
        </p:blipFill>
        <p:spPr bwMode="auto">
          <a:xfrm>
            <a:off x="4286248" y="5500702"/>
            <a:ext cx="2184605" cy="1571612"/>
          </a:xfrm>
          <a:prstGeom prst="rect">
            <a:avLst/>
          </a:prstGeom>
          <a:noFill/>
        </p:spPr>
      </p:pic>
      <p:sp>
        <p:nvSpPr>
          <p:cNvPr id="8" name="7 CuadroTexto"/>
          <p:cNvSpPr txBox="1"/>
          <p:nvPr/>
        </p:nvSpPr>
        <p:spPr>
          <a:xfrm>
            <a:off x="4857752" y="1285860"/>
            <a:ext cx="3643337" cy="2862322"/>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Agency FB" pitchFamily="34" charset="0"/>
              </a:rPr>
              <a:t>En  esta figura  se pueden observar cada una de las partes que forman y constituyen la seta  o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carpóforo</a:t>
            </a:r>
            <a:r>
              <a:rPr lang="es-ES" sz="2000" b="1" dirty="0" smtClean="0">
                <a:solidFill>
                  <a:srgbClr val="FFFF00"/>
                </a:solidFill>
                <a:effectLst>
                  <a:outerShdw blurRad="38100" dist="38100" dir="2700000" algn="tl">
                    <a:srgbClr val="000000">
                      <a:alpha val="43137"/>
                    </a:srgbClr>
                  </a:outerShdw>
                </a:effectLst>
                <a:latin typeface="Agency FB" pitchFamily="34" charset="0"/>
              </a:rPr>
              <a:t>. Todas ellas tienen una función determinada o son consecuencia de las diferentes etapas o fases que se producen durante el proceso, desarrollo y transformación por el que pasa la seta durante su crecimiento.</a:t>
            </a:r>
            <a:endParaRPr lang="es-ES" sz="2000" b="1" dirty="0">
              <a:solidFill>
                <a:srgbClr val="FFFF00"/>
              </a:solidFill>
              <a:effectLst>
                <a:outerShdw blurRad="38100" dist="38100" dir="2700000" algn="tl">
                  <a:srgbClr val="000000">
                    <a:alpha val="43137"/>
                  </a:srgbClr>
                </a:outerShdw>
              </a:effectLst>
              <a:latin typeface="Agency FB" pitchFamily="34" charset="0"/>
            </a:endParaRPr>
          </a:p>
        </p:txBody>
      </p:sp>
      <p:pic>
        <p:nvPicPr>
          <p:cNvPr id="106500" name="Picture 4" descr="http://www.micomania.rizoazul.com/objetos/mico%20hongos4.jpg"/>
          <p:cNvPicPr>
            <a:picLocks noChangeAspect="1" noChangeArrowheads="1"/>
          </p:cNvPicPr>
          <p:nvPr/>
        </p:nvPicPr>
        <p:blipFill>
          <a:blip r:embed="rId5"/>
          <a:srcRect l="3856" t="3000" r="1670" b="2499"/>
          <a:stretch>
            <a:fillRect/>
          </a:stretch>
        </p:blipFill>
        <p:spPr bwMode="auto">
          <a:xfrm>
            <a:off x="928662" y="1285860"/>
            <a:ext cx="3500462" cy="4500594"/>
          </a:xfrm>
          <a:prstGeom prst="rect">
            <a:avLst/>
          </a:prstGeom>
          <a:ln w="76200" cap="sq">
            <a:solidFill>
              <a:srgbClr val="DAA154"/>
            </a:solidFill>
            <a:prstDash val="solid"/>
            <a:miter lim="800000"/>
          </a:ln>
          <a:effectLst>
            <a:outerShdw blurRad="50800" dist="38100" dir="2700000" algn="tl" rotWithShape="0">
              <a:srgbClr val="000000">
                <a:alpha val="43000"/>
              </a:srgbClr>
            </a:outerShdw>
          </a:effectLst>
        </p:spPr>
      </p:pic>
      <p:sp>
        <p:nvSpPr>
          <p:cNvPr id="10" name="9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33231">
            <a:off x="2268084" y="944094"/>
            <a:ext cx="4642788" cy="4755524"/>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33231">
            <a:off x="2632253" y="802264"/>
            <a:ext cx="3916526" cy="3967611"/>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33231">
            <a:off x="3043619" y="669980"/>
            <a:ext cx="3238872" cy="3232047"/>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033231">
            <a:off x="3372581" y="541633"/>
            <a:ext cx="2653672" cy="2702923"/>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33231">
            <a:off x="3615149" y="446541"/>
            <a:ext cx="2168332" cy="2178727"/>
          </a:xfrm>
          <a:prstGeom prst="teardrop">
            <a:avLst/>
          </a:prstGeom>
          <a:gradFill flip="none" rotWithShape="1">
            <a:gsLst>
              <a:gs pos="12000">
                <a:srgbClr val="FFF200">
                  <a:alpha val="5000"/>
                </a:srgbClr>
              </a:gs>
              <a:gs pos="45000">
                <a:srgbClr val="FF7A00"/>
              </a:gs>
              <a:gs pos="70000">
                <a:srgbClr val="FF0300"/>
              </a:gs>
              <a:gs pos="100000">
                <a:srgbClr val="4D0808"/>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5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5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5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5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5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0" fill="hold"/>
                                        <p:tgtEl>
                                          <p:spTgt spid="5"/>
                                        </p:tgtEl>
                                        <p:attrNameLst>
                                          <p:attrName>ppt_x</p:attrName>
                                        </p:attrNameLst>
                                      </p:cBhvr>
                                      <p:tavLst>
                                        <p:tav tm="0">
                                          <p:val>
                                            <p:strVal val="#ppt_x"/>
                                          </p:val>
                                        </p:tav>
                                        <p:tav tm="100000">
                                          <p:val>
                                            <p:strVal val="#ppt_x"/>
                                          </p:val>
                                        </p:tav>
                                      </p:tavLst>
                                    </p:anim>
                                    <p:anim calcmode="lin" valueType="num">
                                      <p:cBhvr additive="base">
                                        <p:cTn id="29" dur="5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0" fill="hold"/>
                                        <p:tgtEl>
                                          <p:spTgt spid="6"/>
                                        </p:tgtEl>
                                        <p:attrNameLst>
                                          <p:attrName>ppt_x</p:attrName>
                                        </p:attrNameLst>
                                      </p:cBhvr>
                                      <p:tavLst>
                                        <p:tav tm="0">
                                          <p:val>
                                            <p:strVal val="#ppt_x"/>
                                          </p:val>
                                        </p:tav>
                                        <p:tav tm="100000">
                                          <p:val>
                                            <p:strVal val="#ppt_x"/>
                                          </p:val>
                                        </p:tav>
                                      </p:tavLst>
                                    </p:anim>
                                    <p:anim calcmode="lin" valueType="num">
                                      <p:cBhvr additive="base">
                                        <p:cTn id="33" dur="5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0" fill="hold"/>
                                        <p:tgtEl>
                                          <p:spTgt spid="7"/>
                                        </p:tgtEl>
                                        <p:attrNameLst>
                                          <p:attrName>ppt_x</p:attrName>
                                        </p:attrNameLst>
                                      </p:cBhvr>
                                      <p:tavLst>
                                        <p:tav tm="0">
                                          <p:val>
                                            <p:strVal val="#ppt_x"/>
                                          </p:val>
                                        </p:tav>
                                        <p:tav tm="100000">
                                          <p:val>
                                            <p:strVal val="#ppt_x"/>
                                          </p:val>
                                        </p:tav>
                                      </p:tavLst>
                                    </p:anim>
                                    <p:anim calcmode="lin" valueType="num">
                                      <p:cBhvr additive="base">
                                        <p:cTn id="37" dur="5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0" fill="hold"/>
                                        <p:tgtEl>
                                          <p:spTgt spid="8"/>
                                        </p:tgtEl>
                                        <p:attrNameLst>
                                          <p:attrName>ppt_x</p:attrName>
                                        </p:attrNameLst>
                                      </p:cBhvr>
                                      <p:tavLst>
                                        <p:tav tm="0">
                                          <p:val>
                                            <p:strVal val="#ppt_x"/>
                                          </p:val>
                                        </p:tav>
                                        <p:tav tm="100000">
                                          <p:val>
                                            <p:strVal val="#ppt_x"/>
                                          </p:val>
                                        </p:tav>
                                      </p:tavLst>
                                    </p:anim>
                                    <p:anim calcmode="lin" valueType="num">
                                      <p:cBhvr additive="base">
                                        <p:cTn id="41" dur="5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0" fill="hold"/>
                                        <p:tgtEl>
                                          <p:spTgt spid="9"/>
                                        </p:tgtEl>
                                        <p:attrNameLst>
                                          <p:attrName>ppt_x</p:attrName>
                                        </p:attrNameLst>
                                      </p:cBhvr>
                                      <p:tavLst>
                                        <p:tav tm="0">
                                          <p:val>
                                            <p:strVal val="#ppt_x"/>
                                          </p:val>
                                        </p:tav>
                                        <p:tav tm="100000">
                                          <p:val>
                                            <p:strVal val="#ppt_x"/>
                                          </p:val>
                                        </p:tav>
                                      </p:tavLst>
                                    </p:anim>
                                    <p:anim calcmode="lin" valueType="num">
                                      <p:cBhvr additive="base">
                                        <p:cTn id="45" dur="5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0" fill="hold"/>
                                        <p:tgtEl>
                                          <p:spTgt spid="10"/>
                                        </p:tgtEl>
                                        <p:attrNameLst>
                                          <p:attrName>ppt_x</p:attrName>
                                        </p:attrNameLst>
                                      </p:cBhvr>
                                      <p:tavLst>
                                        <p:tav tm="0">
                                          <p:val>
                                            <p:strVal val="#ppt_x"/>
                                          </p:val>
                                        </p:tav>
                                        <p:tav tm="100000">
                                          <p:val>
                                            <p:strVal val="#ppt_x"/>
                                          </p:val>
                                        </p:tav>
                                      </p:tavLst>
                                    </p:anim>
                                    <p:anim calcmode="lin" valueType="num">
                                      <p:cBhvr additive="base">
                                        <p:cTn id="49" dur="5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0" fill="hold"/>
                                        <p:tgtEl>
                                          <p:spTgt spid="5"/>
                                        </p:tgtEl>
                                        <p:attrNameLst>
                                          <p:attrName>ppt_x</p:attrName>
                                        </p:attrNameLst>
                                      </p:cBhvr>
                                      <p:tavLst>
                                        <p:tav tm="0">
                                          <p:val>
                                            <p:strVal val="#ppt_x-#ppt_w/2"/>
                                          </p:val>
                                        </p:tav>
                                        <p:tav tm="100000">
                                          <p:val>
                                            <p:strVal val="#ppt_x"/>
                                          </p:val>
                                        </p:tav>
                                      </p:tavLst>
                                    </p:anim>
                                    <p:anim calcmode="lin" valueType="num">
                                      <p:cBhvr>
                                        <p:cTn id="53" dur="5000" fill="hold"/>
                                        <p:tgtEl>
                                          <p:spTgt spid="5"/>
                                        </p:tgtEl>
                                        <p:attrNameLst>
                                          <p:attrName>ppt_y</p:attrName>
                                        </p:attrNameLst>
                                      </p:cBhvr>
                                      <p:tavLst>
                                        <p:tav tm="0">
                                          <p:val>
                                            <p:strVal val="#ppt_y"/>
                                          </p:val>
                                        </p:tav>
                                        <p:tav tm="100000">
                                          <p:val>
                                            <p:strVal val="#ppt_y"/>
                                          </p:val>
                                        </p:tav>
                                      </p:tavLst>
                                    </p:anim>
                                    <p:anim calcmode="lin" valueType="num">
                                      <p:cBhvr>
                                        <p:cTn id="54" dur="5000" fill="hold"/>
                                        <p:tgtEl>
                                          <p:spTgt spid="5"/>
                                        </p:tgtEl>
                                        <p:attrNameLst>
                                          <p:attrName>ppt_w</p:attrName>
                                        </p:attrNameLst>
                                      </p:cBhvr>
                                      <p:tavLst>
                                        <p:tav tm="0">
                                          <p:val>
                                            <p:fltVal val="0"/>
                                          </p:val>
                                        </p:tav>
                                        <p:tav tm="100000">
                                          <p:val>
                                            <p:strVal val="#ppt_w"/>
                                          </p:val>
                                        </p:tav>
                                      </p:tavLst>
                                    </p:anim>
                                    <p:anim calcmode="lin" valueType="num">
                                      <p:cBhvr>
                                        <p:cTn id="55" dur="5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ppt_x</p:attrName>
                                        </p:attrNameLst>
                                      </p:cBhvr>
                                      <p:tavLst>
                                        <p:tav tm="0">
                                          <p:val>
                                            <p:strVal val="#ppt_x+#ppt_w/2"/>
                                          </p:val>
                                        </p:tav>
                                        <p:tav tm="100000">
                                          <p:val>
                                            <p:strVal val="#ppt_x"/>
                                          </p:val>
                                        </p:tav>
                                      </p:tavLst>
                                    </p:anim>
                                    <p:anim calcmode="lin" valueType="num">
                                      <p:cBhvr>
                                        <p:cTn id="59" dur="5000" fill="hold"/>
                                        <p:tgtEl>
                                          <p:spTgt spid="6"/>
                                        </p:tgtEl>
                                        <p:attrNameLst>
                                          <p:attrName>ppt_y</p:attrName>
                                        </p:attrNameLst>
                                      </p:cBhvr>
                                      <p:tavLst>
                                        <p:tav tm="0">
                                          <p:val>
                                            <p:strVal val="#ppt_y"/>
                                          </p:val>
                                        </p:tav>
                                        <p:tav tm="100000">
                                          <p:val>
                                            <p:strVal val="#ppt_y"/>
                                          </p:val>
                                        </p:tav>
                                      </p:tavLst>
                                    </p:anim>
                                    <p:anim calcmode="lin" valueType="num">
                                      <p:cBhvr>
                                        <p:cTn id="60" dur="5000" fill="hold"/>
                                        <p:tgtEl>
                                          <p:spTgt spid="6"/>
                                        </p:tgtEl>
                                        <p:attrNameLst>
                                          <p:attrName>ppt_w</p:attrName>
                                        </p:attrNameLst>
                                      </p:cBhvr>
                                      <p:tavLst>
                                        <p:tav tm="0">
                                          <p:val>
                                            <p:fltVal val="0"/>
                                          </p:val>
                                        </p:tav>
                                        <p:tav tm="100000">
                                          <p:val>
                                            <p:strVal val="#ppt_w"/>
                                          </p:val>
                                        </p:tav>
                                      </p:tavLst>
                                    </p:anim>
                                    <p:anim calcmode="lin" valueType="num">
                                      <p:cBhvr>
                                        <p:cTn id="61" dur="5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0" fill="hold"/>
                                        <p:tgtEl>
                                          <p:spTgt spid="7"/>
                                        </p:tgtEl>
                                        <p:attrNameLst>
                                          <p:attrName>ppt_x</p:attrName>
                                        </p:attrNameLst>
                                      </p:cBhvr>
                                      <p:tavLst>
                                        <p:tav tm="0">
                                          <p:val>
                                            <p:strVal val="#ppt_x-#ppt_w/2"/>
                                          </p:val>
                                        </p:tav>
                                        <p:tav tm="100000">
                                          <p:val>
                                            <p:strVal val="#ppt_x"/>
                                          </p:val>
                                        </p:tav>
                                      </p:tavLst>
                                    </p:anim>
                                    <p:anim calcmode="lin" valueType="num">
                                      <p:cBhvr>
                                        <p:cTn id="65" dur="5000" fill="hold"/>
                                        <p:tgtEl>
                                          <p:spTgt spid="7"/>
                                        </p:tgtEl>
                                        <p:attrNameLst>
                                          <p:attrName>ppt_y</p:attrName>
                                        </p:attrNameLst>
                                      </p:cBhvr>
                                      <p:tavLst>
                                        <p:tav tm="0">
                                          <p:val>
                                            <p:strVal val="#ppt_y"/>
                                          </p:val>
                                        </p:tav>
                                        <p:tav tm="100000">
                                          <p:val>
                                            <p:strVal val="#ppt_y"/>
                                          </p:val>
                                        </p:tav>
                                      </p:tavLst>
                                    </p:anim>
                                    <p:anim calcmode="lin" valueType="num">
                                      <p:cBhvr>
                                        <p:cTn id="66" dur="5000" fill="hold"/>
                                        <p:tgtEl>
                                          <p:spTgt spid="7"/>
                                        </p:tgtEl>
                                        <p:attrNameLst>
                                          <p:attrName>ppt_w</p:attrName>
                                        </p:attrNameLst>
                                      </p:cBhvr>
                                      <p:tavLst>
                                        <p:tav tm="0">
                                          <p:val>
                                            <p:fltVal val="0"/>
                                          </p:val>
                                        </p:tav>
                                        <p:tav tm="100000">
                                          <p:val>
                                            <p:strVal val="#ppt_w"/>
                                          </p:val>
                                        </p:tav>
                                      </p:tavLst>
                                    </p:anim>
                                    <p:anim calcmode="lin" valueType="num">
                                      <p:cBhvr>
                                        <p:cTn id="67" dur="5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ppt_x</p:attrName>
                                        </p:attrNameLst>
                                      </p:cBhvr>
                                      <p:tavLst>
                                        <p:tav tm="0">
                                          <p:val>
                                            <p:strVal val="#ppt_x+#ppt_w/2"/>
                                          </p:val>
                                        </p:tav>
                                        <p:tav tm="100000">
                                          <p:val>
                                            <p:strVal val="#ppt_x"/>
                                          </p:val>
                                        </p:tav>
                                      </p:tavLst>
                                    </p:anim>
                                    <p:anim calcmode="lin" valueType="num">
                                      <p:cBhvr>
                                        <p:cTn id="71" dur="5000" fill="hold"/>
                                        <p:tgtEl>
                                          <p:spTgt spid="8"/>
                                        </p:tgtEl>
                                        <p:attrNameLst>
                                          <p:attrName>ppt_y</p:attrName>
                                        </p:attrNameLst>
                                      </p:cBhvr>
                                      <p:tavLst>
                                        <p:tav tm="0">
                                          <p:val>
                                            <p:strVal val="#ppt_y"/>
                                          </p:val>
                                        </p:tav>
                                        <p:tav tm="100000">
                                          <p:val>
                                            <p:strVal val="#ppt_y"/>
                                          </p:val>
                                        </p:tav>
                                      </p:tavLst>
                                    </p:anim>
                                    <p:anim calcmode="lin" valueType="num">
                                      <p:cBhvr>
                                        <p:cTn id="72" dur="5000" fill="hold"/>
                                        <p:tgtEl>
                                          <p:spTgt spid="8"/>
                                        </p:tgtEl>
                                        <p:attrNameLst>
                                          <p:attrName>ppt_w</p:attrName>
                                        </p:attrNameLst>
                                      </p:cBhvr>
                                      <p:tavLst>
                                        <p:tav tm="0">
                                          <p:val>
                                            <p:fltVal val="0"/>
                                          </p:val>
                                        </p:tav>
                                        <p:tav tm="100000">
                                          <p:val>
                                            <p:strVal val="#ppt_w"/>
                                          </p:val>
                                        </p:tav>
                                      </p:tavLst>
                                    </p:anim>
                                    <p:anim calcmode="lin" valueType="num">
                                      <p:cBhvr>
                                        <p:cTn id="73" dur="5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0" fill="hold"/>
                                        <p:tgtEl>
                                          <p:spTgt spid="9"/>
                                        </p:tgtEl>
                                        <p:attrNameLst>
                                          <p:attrName>ppt_x</p:attrName>
                                        </p:attrNameLst>
                                      </p:cBhvr>
                                      <p:tavLst>
                                        <p:tav tm="0">
                                          <p:val>
                                            <p:strVal val="#ppt_x-#ppt_w/2"/>
                                          </p:val>
                                        </p:tav>
                                        <p:tav tm="100000">
                                          <p:val>
                                            <p:strVal val="#ppt_x"/>
                                          </p:val>
                                        </p:tav>
                                      </p:tavLst>
                                    </p:anim>
                                    <p:anim calcmode="lin" valueType="num">
                                      <p:cBhvr>
                                        <p:cTn id="77" dur="5000" fill="hold"/>
                                        <p:tgtEl>
                                          <p:spTgt spid="9"/>
                                        </p:tgtEl>
                                        <p:attrNameLst>
                                          <p:attrName>ppt_y</p:attrName>
                                        </p:attrNameLst>
                                      </p:cBhvr>
                                      <p:tavLst>
                                        <p:tav tm="0">
                                          <p:val>
                                            <p:strVal val="#ppt_y"/>
                                          </p:val>
                                        </p:tav>
                                        <p:tav tm="100000">
                                          <p:val>
                                            <p:strVal val="#ppt_y"/>
                                          </p:val>
                                        </p:tav>
                                      </p:tavLst>
                                    </p:anim>
                                    <p:anim calcmode="lin" valueType="num">
                                      <p:cBhvr>
                                        <p:cTn id="78" dur="5000" fill="hold"/>
                                        <p:tgtEl>
                                          <p:spTgt spid="9"/>
                                        </p:tgtEl>
                                        <p:attrNameLst>
                                          <p:attrName>ppt_w</p:attrName>
                                        </p:attrNameLst>
                                      </p:cBhvr>
                                      <p:tavLst>
                                        <p:tav tm="0">
                                          <p:val>
                                            <p:fltVal val="0"/>
                                          </p:val>
                                        </p:tav>
                                        <p:tav tm="100000">
                                          <p:val>
                                            <p:strVal val="#ppt_w"/>
                                          </p:val>
                                        </p:tav>
                                      </p:tavLst>
                                    </p:anim>
                                    <p:anim calcmode="lin" valueType="num">
                                      <p:cBhvr>
                                        <p:cTn id="79" dur="5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ppt_x</p:attrName>
                                        </p:attrNameLst>
                                      </p:cBhvr>
                                      <p:tavLst>
                                        <p:tav tm="0">
                                          <p:val>
                                            <p:strVal val="#ppt_x+#ppt_w/2"/>
                                          </p:val>
                                        </p:tav>
                                        <p:tav tm="100000">
                                          <p:val>
                                            <p:strVal val="#ppt_x"/>
                                          </p:val>
                                        </p:tav>
                                      </p:tavLst>
                                    </p:anim>
                                    <p:anim calcmode="lin" valueType="num">
                                      <p:cBhvr>
                                        <p:cTn id="83" dur="5000" fill="hold"/>
                                        <p:tgtEl>
                                          <p:spTgt spid="10"/>
                                        </p:tgtEl>
                                        <p:attrNameLst>
                                          <p:attrName>ppt_y</p:attrName>
                                        </p:attrNameLst>
                                      </p:cBhvr>
                                      <p:tavLst>
                                        <p:tav tm="0">
                                          <p:val>
                                            <p:strVal val="#ppt_y"/>
                                          </p:val>
                                        </p:tav>
                                        <p:tav tm="100000">
                                          <p:val>
                                            <p:strVal val="#ppt_y"/>
                                          </p:val>
                                        </p:tav>
                                      </p:tavLst>
                                    </p:anim>
                                    <p:anim calcmode="lin" valueType="num">
                                      <p:cBhvr>
                                        <p:cTn id="84" dur="5000" fill="hold"/>
                                        <p:tgtEl>
                                          <p:spTgt spid="10"/>
                                        </p:tgtEl>
                                        <p:attrNameLst>
                                          <p:attrName>ppt_w</p:attrName>
                                        </p:attrNameLst>
                                      </p:cBhvr>
                                      <p:tavLst>
                                        <p:tav tm="0">
                                          <p:val>
                                            <p:fltVal val="0"/>
                                          </p:val>
                                        </p:tav>
                                        <p:tav tm="100000">
                                          <p:val>
                                            <p:strVal val="#ppt_w"/>
                                          </p:val>
                                        </p:tav>
                                      </p:tavLst>
                                    </p:anim>
                                    <p:anim calcmode="lin" valueType="num">
                                      <p:cBhvr>
                                        <p:cTn id="85" dur="5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5000"/>
                            </p:stCondLst>
                            <p:childTnLst>
                              <p:par>
                                <p:cTn id="87" presetID="6" presetClass="exit" presetSubtype="32" fill="hold" grpId="3" nodeType="afterEffect">
                                  <p:stCondLst>
                                    <p:cond delay="0"/>
                                  </p:stCondLst>
                                  <p:childTnLst>
                                    <p:animEffect transition="out" filter="circle(out)">
                                      <p:cBhvr>
                                        <p:cTn id="88" dur="5000"/>
                                        <p:tgtEl>
                                          <p:spTgt spid="5"/>
                                        </p:tgtEl>
                                      </p:cBhvr>
                                    </p:animEffect>
                                    <p:set>
                                      <p:cBhvr>
                                        <p:cTn id="89" dur="1" fill="hold">
                                          <p:stCondLst>
                                            <p:cond delay="4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5000"/>
                                        <p:tgtEl>
                                          <p:spTgt spid="6"/>
                                        </p:tgtEl>
                                      </p:cBhvr>
                                    </p:animEffect>
                                    <p:set>
                                      <p:cBhvr>
                                        <p:cTn id="92" dur="1" fill="hold">
                                          <p:stCondLst>
                                            <p:cond delay="4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5000"/>
                                        <p:tgtEl>
                                          <p:spTgt spid="7"/>
                                        </p:tgtEl>
                                      </p:cBhvr>
                                    </p:animEffect>
                                    <p:set>
                                      <p:cBhvr>
                                        <p:cTn id="95" dur="1" fill="hold">
                                          <p:stCondLst>
                                            <p:cond delay="4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5000"/>
                                        <p:tgtEl>
                                          <p:spTgt spid="8"/>
                                        </p:tgtEl>
                                      </p:cBhvr>
                                    </p:animEffect>
                                    <p:set>
                                      <p:cBhvr>
                                        <p:cTn id="98" dur="1" fill="hold">
                                          <p:stCondLst>
                                            <p:cond delay="4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5000"/>
                                        <p:tgtEl>
                                          <p:spTgt spid="9"/>
                                        </p:tgtEl>
                                      </p:cBhvr>
                                    </p:animEffect>
                                    <p:set>
                                      <p:cBhvr>
                                        <p:cTn id="101" dur="1" fill="hold">
                                          <p:stCondLst>
                                            <p:cond delay="4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5000"/>
                                        <p:tgtEl>
                                          <p:spTgt spid="10"/>
                                        </p:tgtEl>
                                      </p:cBhvr>
                                    </p:animEffect>
                                    <p:set>
                                      <p:cBhvr>
                                        <p:cTn id="104" dur="1" fill="hold">
                                          <p:stCondLst>
                                            <p:cond delay="4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ppt_x"/>
                                          </p:val>
                                        </p:tav>
                                      </p:tavLst>
                                    </p:anim>
                                    <p:anim calcmode="lin" valueType="num">
                                      <p:cBhvr additive="base">
                                        <p:cTn id="111" dur="5000"/>
                                        <p:tgtEl>
                                          <p:spTgt spid="6"/>
                                        </p:tgtEl>
                                        <p:attrNameLst>
                                          <p:attrName>ppt_y</p:attrName>
                                        </p:attrNameLst>
                                      </p:cBhvr>
                                      <p:tavLst>
                                        <p:tav tm="0">
                                          <p:val>
                                            <p:strVal val="ppt_y"/>
                                          </p:val>
                                        </p:tav>
                                        <p:tav tm="100000">
                                          <p:val>
                                            <p:strVal val="1+ppt_h/2"/>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ppt_x"/>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1+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ppt_x"/>
                                          </p:val>
                                        </p:tav>
                                      </p:tavLst>
                                    </p:anim>
                                    <p:anim calcmode="lin" valueType="num">
                                      <p:cBhvr additive="base">
                                        <p:cTn id="123" dur="5000"/>
                                        <p:tgtEl>
                                          <p:spTgt spid="9"/>
                                        </p:tgtEl>
                                        <p:attrNameLst>
                                          <p:attrName>ppt_y</p:attrName>
                                        </p:attrNameLst>
                                      </p:cBhvr>
                                      <p:tavLst>
                                        <p:tav tm="0">
                                          <p:val>
                                            <p:strVal val="ppt_y"/>
                                          </p:val>
                                        </p:tav>
                                        <p:tav tm="100000">
                                          <p:val>
                                            <p:strVal val="1+ppt_h/2"/>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ppt_x"/>
                                          </p:val>
                                        </p:tav>
                                      </p:tavLst>
                                    </p:anim>
                                    <p:anim calcmode="lin" valueType="num">
                                      <p:cBhvr additive="base">
                                        <p:cTn id="127" dur="5000"/>
                                        <p:tgtEl>
                                          <p:spTgt spid="10"/>
                                        </p:tgtEl>
                                        <p:attrNameLst>
                                          <p:attrName>ppt_y</p:attrName>
                                        </p:attrNameLst>
                                      </p:cBhvr>
                                      <p:tavLst>
                                        <p:tav tm="0">
                                          <p:val>
                                            <p:strVal val="ppt_y"/>
                                          </p:val>
                                        </p:tav>
                                        <p:tav tm="100000">
                                          <p:val>
                                            <p:strVal val="1+ppt_h/2"/>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483000"/>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Marcador de contenido" descr="0(111).jpg"/>
          <p:cNvPicPr>
            <a:picLocks noGrp="1" noChangeAspect="1"/>
          </p:cNvPicPr>
          <p:nvPr>
            <p:ph idx="1"/>
          </p:nvPr>
        </p:nvPicPr>
        <p:blipFill>
          <a:blip r:embed="rId2"/>
          <a:stretch>
            <a:fillRect/>
          </a:stretch>
        </p:blipFill>
        <p:spPr>
          <a:xfrm>
            <a:off x="0" y="0"/>
            <a:ext cx="9144000" cy="6858000"/>
          </a:xfrm>
        </p:spPr>
      </p:pic>
      <p:sp>
        <p:nvSpPr>
          <p:cNvPr id="26" name="25 Lágrima"/>
          <p:cNvSpPr/>
          <p:nvPr/>
        </p:nvSpPr>
        <p:spPr>
          <a:xfrm rot="21231646">
            <a:off x="3214678" y="214290"/>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949007">
            <a:off x="4737642" y="295509"/>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20917354">
            <a:off x="2792609" y="934098"/>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6949007">
            <a:off x="4976054" y="809202"/>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20917354">
            <a:off x="2387635" y="1600274"/>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21231646">
            <a:off x="2027986" y="2233631"/>
            <a:ext cx="1053806" cy="1196176"/>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20917354">
            <a:off x="1607797" y="2949686"/>
            <a:ext cx="1053806" cy="1196176"/>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20917354">
            <a:off x="1202823" y="3615862"/>
            <a:ext cx="1053806" cy="1196176"/>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21231646">
            <a:off x="629354" y="4343334"/>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20917354">
            <a:off x="101651" y="5172175"/>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20559696">
            <a:off x="-112695" y="5815118"/>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6949007">
            <a:off x="5383260" y="1501755"/>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6949007">
            <a:off x="5833310" y="2237962"/>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949007">
            <a:off x="6311954" y="3144828"/>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6949007">
            <a:off x="6762004" y="3881035"/>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6949007">
            <a:off x="7237972" y="4653226"/>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6949007">
            <a:off x="7688022" y="5389433"/>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6949007">
            <a:off x="8116650" y="5889500"/>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14346" y="0"/>
            <a:ext cx="9572692" cy="728665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3000" fill="hold"/>
                                        <p:tgtEl>
                                          <p:spTgt spid="26"/>
                                        </p:tgtEl>
                                        <p:attrNameLst>
                                          <p:attrName>ppt_x</p:attrName>
                                        </p:attrNameLst>
                                      </p:cBhvr>
                                      <p:tavLst>
                                        <p:tav tm="0">
                                          <p:val>
                                            <p:strVal val="0-#ppt_w/2"/>
                                          </p:val>
                                        </p:tav>
                                        <p:tav tm="100000">
                                          <p:val>
                                            <p:strVal val="#ppt_x"/>
                                          </p:val>
                                        </p:tav>
                                      </p:tavLst>
                                    </p:anim>
                                    <p:anim calcmode="lin" valueType="num">
                                      <p:cBhvr additive="base">
                                        <p:cTn id="11" dur="3000" fill="hold"/>
                                        <p:tgtEl>
                                          <p:spTgt spid="2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3000" fill="hold"/>
                                        <p:tgtEl>
                                          <p:spTgt spid="29"/>
                                        </p:tgtEl>
                                        <p:attrNameLst>
                                          <p:attrName>ppt_x</p:attrName>
                                        </p:attrNameLst>
                                      </p:cBhvr>
                                      <p:tavLst>
                                        <p:tav tm="0">
                                          <p:val>
                                            <p:strVal val="0-#ppt_w/2"/>
                                          </p:val>
                                        </p:tav>
                                        <p:tav tm="100000">
                                          <p:val>
                                            <p:strVal val="#ppt_x"/>
                                          </p:val>
                                        </p:tav>
                                      </p:tavLst>
                                    </p:anim>
                                    <p:anim calcmode="lin" valueType="num">
                                      <p:cBhvr additive="base">
                                        <p:cTn id="15" dur="3000" fill="hold"/>
                                        <p:tgtEl>
                                          <p:spTgt spid="2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3000" fill="hold"/>
                                        <p:tgtEl>
                                          <p:spTgt spid="31"/>
                                        </p:tgtEl>
                                        <p:attrNameLst>
                                          <p:attrName>ppt_x</p:attrName>
                                        </p:attrNameLst>
                                      </p:cBhvr>
                                      <p:tavLst>
                                        <p:tav tm="0">
                                          <p:val>
                                            <p:strVal val="0-#ppt_w/2"/>
                                          </p:val>
                                        </p:tav>
                                        <p:tav tm="100000">
                                          <p:val>
                                            <p:strVal val="#ppt_x"/>
                                          </p:val>
                                        </p:tav>
                                      </p:tavLst>
                                    </p:anim>
                                    <p:anim calcmode="lin" valueType="num">
                                      <p:cBhvr additive="base">
                                        <p:cTn id="19" dur="3000" fill="hold"/>
                                        <p:tgtEl>
                                          <p:spTgt spid="3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3000" fill="hold"/>
                                        <p:tgtEl>
                                          <p:spTgt spid="32"/>
                                        </p:tgtEl>
                                        <p:attrNameLst>
                                          <p:attrName>ppt_x</p:attrName>
                                        </p:attrNameLst>
                                      </p:cBhvr>
                                      <p:tavLst>
                                        <p:tav tm="0">
                                          <p:val>
                                            <p:strVal val="0-#ppt_w/2"/>
                                          </p:val>
                                        </p:tav>
                                        <p:tav tm="100000">
                                          <p:val>
                                            <p:strVal val="#ppt_x"/>
                                          </p:val>
                                        </p:tav>
                                      </p:tavLst>
                                    </p:anim>
                                    <p:anim calcmode="lin" valueType="num">
                                      <p:cBhvr additive="base">
                                        <p:cTn id="23" dur="3000" fill="hold"/>
                                        <p:tgtEl>
                                          <p:spTgt spid="3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3000" fill="hold"/>
                                        <p:tgtEl>
                                          <p:spTgt spid="33"/>
                                        </p:tgtEl>
                                        <p:attrNameLst>
                                          <p:attrName>ppt_x</p:attrName>
                                        </p:attrNameLst>
                                      </p:cBhvr>
                                      <p:tavLst>
                                        <p:tav tm="0">
                                          <p:val>
                                            <p:strVal val="0-#ppt_w/2"/>
                                          </p:val>
                                        </p:tav>
                                        <p:tav tm="100000">
                                          <p:val>
                                            <p:strVal val="#ppt_x"/>
                                          </p:val>
                                        </p:tav>
                                      </p:tavLst>
                                    </p:anim>
                                    <p:anim calcmode="lin" valueType="num">
                                      <p:cBhvr additive="base">
                                        <p:cTn id="27" dur="3000" fill="hold"/>
                                        <p:tgtEl>
                                          <p:spTgt spid="3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3000" fill="hold"/>
                                        <p:tgtEl>
                                          <p:spTgt spid="34"/>
                                        </p:tgtEl>
                                        <p:attrNameLst>
                                          <p:attrName>ppt_x</p:attrName>
                                        </p:attrNameLst>
                                      </p:cBhvr>
                                      <p:tavLst>
                                        <p:tav tm="0">
                                          <p:val>
                                            <p:strVal val="0-#ppt_w/2"/>
                                          </p:val>
                                        </p:tav>
                                        <p:tav tm="100000">
                                          <p:val>
                                            <p:strVal val="#ppt_x"/>
                                          </p:val>
                                        </p:tav>
                                      </p:tavLst>
                                    </p:anim>
                                    <p:anim calcmode="lin" valueType="num">
                                      <p:cBhvr additive="base">
                                        <p:cTn id="31" dur="3000" fill="hold"/>
                                        <p:tgtEl>
                                          <p:spTgt spid="3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3000" fill="hold"/>
                                        <p:tgtEl>
                                          <p:spTgt spid="35"/>
                                        </p:tgtEl>
                                        <p:attrNameLst>
                                          <p:attrName>ppt_x</p:attrName>
                                        </p:attrNameLst>
                                      </p:cBhvr>
                                      <p:tavLst>
                                        <p:tav tm="0">
                                          <p:val>
                                            <p:strVal val="0-#ppt_w/2"/>
                                          </p:val>
                                        </p:tav>
                                        <p:tav tm="100000">
                                          <p:val>
                                            <p:strVal val="#ppt_x"/>
                                          </p:val>
                                        </p:tav>
                                      </p:tavLst>
                                    </p:anim>
                                    <p:anim calcmode="lin" valueType="num">
                                      <p:cBhvr additive="base">
                                        <p:cTn id="35" dur="3000" fill="hold"/>
                                        <p:tgtEl>
                                          <p:spTgt spid="3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000" fill="hold"/>
                                        <p:tgtEl>
                                          <p:spTgt spid="36"/>
                                        </p:tgtEl>
                                        <p:attrNameLst>
                                          <p:attrName>ppt_x</p:attrName>
                                        </p:attrNameLst>
                                      </p:cBhvr>
                                      <p:tavLst>
                                        <p:tav tm="0">
                                          <p:val>
                                            <p:strVal val="0-#ppt_w/2"/>
                                          </p:val>
                                        </p:tav>
                                        <p:tav tm="100000">
                                          <p:val>
                                            <p:strVal val="#ppt_x"/>
                                          </p:val>
                                        </p:tav>
                                      </p:tavLst>
                                    </p:anim>
                                    <p:anim calcmode="lin" valueType="num">
                                      <p:cBhvr additive="base">
                                        <p:cTn id="39" dur="3000" fill="hold"/>
                                        <p:tgtEl>
                                          <p:spTgt spid="3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000" fill="hold"/>
                                        <p:tgtEl>
                                          <p:spTgt spid="37"/>
                                        </p:tgtEl>
                                        <p:attrNameLst>
                                          <p:attrName>ppt_x</p:attrName>
                                        </p:attrNameLst>
                                      </p:cBhvr>
                                      <p:tavLst>
                                        <p:tav tm="0">
                                          <p:val>
                                            <p:strVal val="0-#ppt_w/2"/>
                                          </p:val>
                                        </p:tav>
                                        <p:tav tm="100000">
                                          <p:val>
                                            <p:strVal val="#ppt_x"/>
                                          </p:val>
                                        </p:tav>
                                      </p:tavLst>
                                    </p:anim>
                                    <p:anim calcmode="lin" valueType="num">
                                      <p:cBhvr additive="base">
                                        <p:cTn id="43" dur="3000" fill="hold"/>
                                        <p:tgtEl>
                                          <p:spTgt spid="3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3000" fill="hold"/>
                                        <p:tgtEl>
                                          <p:spTgt spid="28"/>
                                        </p:tgtEl>
                                        <p:attrNameLst>
                                          <p:attrName>ppt_x</p:attrName>
                                        </p:attrNameLst>
                                      </p:cBhvr>
                                      <p:tavLst>
                                        <p:tav tm="0">
                                          <p:val>
                                            <p:strVal val="1+#ppt_w/2"/>
                                          </p:val>
                                        </p:tav>
                                        <p:tav tm="100000">
                                          <p:val>
                                            <p:strVal val="#ppt_x"/>
                                          </p:val>
                                        </p:tav>
                                      </p:tavLst>
                                    </p:anim>
                                    <p:anim calcmode="lin" valueType="num">
                                      <p:cBhvr additive="base">
                                        <p:cTn id="47" dur="30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3000" fill="hold"/>
                                        <p:tgtEl>
                                          <p:spTgt spid="30"/>
                                        </p:tgtEl>
                                        <p:attrNameLst>
                                          <p:attrName>ppt_x</p:attrName>
                                        </p:attrNameLst>
                                      </p:cBhvr>
                                      <p:tavLst>
                                        <p:tav tm="0">
                                          <p:val>
                                            <p:strVal val="1+#ppt_w/2"/>
                                          </p:val>
                                        </p:tav>
                                        <p:tav tm="100000">
                                          <p:val>
                                            <p:strVal val="#ppt_x"/>
                                          </p:val>
                                        </p:tav>
                                      </p:tavLst>
                                    </p:anim>
                                    <p:anim calcmode="lin" valueType="num">
                                      <p:cBhvr additive="base">
                                        <p:cTn id="51" dur="3000" fill="hold"/>
                                        <p:tgtEl>
                                          <p:spTgt spid="3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 calcmode="lin" valueType="num">
                                      <p:cBhvr additive="base">
                                        <p:cTn id="74" dur="3000" fill="hold"/>
                                        <p:tgtEl>
                                          <p:spTgt spid="43"/>
                                        </p:tgtEl>
                                        <p:attrNameLst>
                                          <p:attrName>ppt_x</p:attrName>
                                        </p:attrNameLst>
                                      </p:cBhvr>
                                      <p:tavLst>
                                        <p:tav tm="0">
                                          <p:val>
                                            <p:strVal val="1+#ppt_w/2"/>
                                          </p:val>
                                        </p:tav>
                                        <p:tav tm="100000">
                                          <p:val>
                                            <p:strVal val="#ppt_x"/>
                                          </p:val>
                                        </p:tav>
                                      </p:tavLst>
                                    </p:anim>
                                    <p:anim calcmode="lin" valueType="num">
                                      <p:cBhvr additive="base">
                                        <p:cTn id="75" dur="3000" fill="hold"/>
                                        <p:tgtEl>
                                          <p:spTgt spid="43"/>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44"/>
                                        </p:tgtEl>
                                        <p:attrNameLst>
                                          <p:attrName>style.visibility</p:attrName>
                                        </p:attrNameLst>
                                      </p:cBhvr>
                                      <p:to>
                                        <p:strVal val="visible"/>
                                      </p:to>
                                    </p:set>
                                    <p:anim calcmode="lin" valueType="num">
                                      <p:cBhvr additive="base">
                                        <p:cTn id="78" dur="3000" fill="hold"/>
                                        <p:tgtEl>
                                          <p:spTgt spid="44"/>
                                        </p:tgtEl>
                                        <p:attrNameLst>
                                          <p:attrName>ppt_x</p:attrName>
                                        </p:attrNameLst>
                                      </p:cBhvr>
                                      <p:tavLst>
                                        <p:tav tm="0">
                                          <p:val>
                                            <p:strVal val="1+#ppt_w/2"/>
                                          </p:val>
                                        </p:tav>
                                        <p:tav tm="100000">
                                          <p:val>
                                            <p:strVal val="#ppt_x"/>
                                          </p:val>
                                        </p:tav>
                                      </p:tavLst>
                                    </p:anim>
                                    <p:anim calcmode="lin" valueType="num">
                                      <p:cBhvr additive="base">
                                        <p:cTn id="79" dur="3000" fill="hold"/>
                                        <p:tgtEl>
                                          <p:spTgt spid="44"/>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2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3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3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3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4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41"/>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42"/>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4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4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3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3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34"/>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35"/>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3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37"/>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26"/>
                                        </p:tgtEl>
                                        <p:attrNameLst>
                                          <p:attrName>ppt_x</p:attrName>
                                        </p:attrNameLst>
                                      </p:cBhvr>
                                      <p:tavLst>
                                        <p:tav tm="0">
                                          <p:val>
                                            <p:strVal val="ppt_x"/>
                                          </p:val>
                                        </p:tav>
                                        <p:tav tm="100000">
                                          <p:val>
                                            <p:strVal val="0-ppt_w/2"/>
                                          </p:val>
                                        </p:tav>
                                      </p:tavLst>
                                    </p:anim>
                                    <p:anim calcmode="lin" valueType="num">
                                      <p:cBhvr additive="base">
                                        <p:cTn id="119" dur="3000"/>
                                        <p:tgtEl>
                                          <p:spTgt spid="26"/>
                                        </p:tgtEl>
                                        <p:attrNameLst>
                                          <p:attrName>ppt_y</p:attrName>
                                        </p:attrNameLst>
                                      </p:cBhvr>
                                      <p:tavLst>
                                        <p:tav tm="0">
                                          <p:val>
                                            <p:strVal val="ppt_y"/>
                                          </p:val>
                                        </p:tav>
                                        <p:tav tm="100000">
                                          <p:val>
                                            <p:strVal val="1+ppt_h/2"/>
                                          </p:val>
                                        </p:tav>
                                      </p:tavLst>
                                    </p:anim>
                                    <p:set>
                                      <p:cBhvr>
                                        <p:cTn id="120" dur="1" fill="hold">
                                          <p:stCondLst>
                                            <p:cond delay="2999"/>
                                          </p:stCondLst>
                                        </p:cTn>
                                        <p:tgtEl>
                                          <p:spTgt spid="2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29"/>
                                        </p:tgtEl>
                                        <p:attrNameLst>
                                          <p:attrName>ppt_x</p:attrName>
                                        </p:attrNameLst>
                                      </p:cBhvr>
                                      <p:tavLst>
                                        <p:tav tm="0">
                                          <p:val>
                                            <p:strVal val="ppt_x"/>
                                          </p:val>
                                        </p:tav>
                                        <p:tav tm="100000">
                                          <p:val>
                                            <p:strVal val="0-ppt_w/2"/>
                                          </p:val>
                                        </p:tav>
                                      </p:tavLst>
                                    </p:anim>
                                    <p:anim calcmode="lin" valueType="num">
                                      <p:cBhvr additive="base">
                                        <p:cTn id="123" dur="3000"/>
                                        <p:tgtEl>
                                          <p:spTgt spid="29"/>
                                        </p:tgtEl>
                                        <p:attrNameLst>
                                          <p:attrName>ppt_y</p:attrName>
                                        </p:attrNameLst>
                                      </p:cBhvr>
                                      <p:tavLst>
                                        <p:tav tm="0">
                                          <p:val>
                                            <p:strVal val="ppt_y"/>
                                          </p:val>
                                        </p:tav>
                                        <p:tav tm="100000">
                                          <p:val>
                                            <p:strVal val="1+ppt_h/2"/>
                                          </p:val>
                                        </p:tav>
                                      </p:tavLst>
                                    </p:anim>
                                    <p:set>
                                      <p:cBhvr>
                                        <p:cTn id="124" dur="1" fill="hold">
                                          <p:stCondLst>
                                            <p:cond delay="2999"/>
                                          </p:stCondLst>
                                        </p:cTn>
                                        <p:tgtEl>
                                          <p:spTgt spid="29"/>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31"/>
                                        </p:tgtEl>
                                        <p:attrNameLst>
                                          <p:attrName>ppt_x</p:attrName>
                                        </p:attrNameLst>
                                      </p:cBhvr>
                                      <p:tavLst>
                                        <p:tav tm="0">
                                          <p:val>
                                            <p:strVal val="ppt_x"/>
                                          </p:val>
                                        </p:tav>
                                        <p:tav tm="100000">
                                          <p:val>
                                            <p:strVal val="0-ppt_w/2"/>
                                          </p:val>
                                        </p:tav>
                                      </p:tavLst>
                                    </p:anim>
                                    <p:anim calcmode="lin" valueType="num">
                                      <p:cBhvr additive="base">
                                        <p:cTn id="127" dur="3000"/>
                                        <p:tgtEl>
                                          <p:spTgt spid="31"/>
                                        </p:tgtEl>
                                        <p:attrNameLst>
                                          <p:attrName>ppt_y</p:attrName>
                                        </p:attrNameLst>
                                      </p:cBhvr>
                                      <p:tavLst>
                                        <p:tav tm="0">
                                          <p:val>
                                            <p:strVal val="ppt_y"/>
                                          </p:val>
                                        </p:tav>
                                        <p:tav tm="100000">
                                          <p:val>
                                            <p:strVal val="1+ppt_h/2"/>
                                          </p:val>
                                        </p:tav>
                                      </p:tavLst>
                                    </p:anim>
                                    <p:set>
                                      <p:cBhvr>
                                        <p:cTn id="128" dur="1" fill="hold">
                                          <p:stCondLst>
                                            <p:cond delay="2999"/>
                                          </p:stCondLst>
                                        </p:cTn>
                                        <p:tgtEl>
                                          <p:spTgt spid="31"/>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32"/>
                                        </p:tgtEl>
                                        <p:attrNameLst>
                                          <p:attrName>ppt_x</p:attrName>
                                        </p:attrNameLst>
                                      </p:cBhvr>
                                      <p:tavLst>
                                        <p:tav tm="0">
                                          <p:val>
                                            <p:strVal val="ppt_x"/>
                                          </p:val>
                                        </p:tav>
                                        <p:tav tm="100000">
                                          <p:val>
                                            <p:strVal val="0-ppt_w/2"/>
                                          </p:val>
                                        </p:tav>
                                      </p:tavLst>
                                    </p:anim>
                                    <p:anim calcmode="lin" valueType="num">
                                      <p:cBhvr additive="base">
                                        <p:cTn id="131" dur="3000"/>
                                        <p:tgtEl>
                                          <p:spTgt spid="32"/>
                                        </p:tgtEl>
                                        <p:attrNameLst>
                                          <p:attrName>ppt_y</p:attrName>
                                        </p:attrNameLst>
                                      </p:cBhvr>
                                      <p:tavLst>
                                        <p:tav tm="0">
                                          <p:val>
                                            <p:strVal val="ppt_y"/>
                                          </p:val>
                                        </p:tav>
                                        <p:tav tm="100000">
                                          <p:val>
                                            <p:strVal val="1+ppt_h/2"/>
                                          </p:val>
                                        </p:tav>
                                      </p:tavLst>
                                    </p:anim>
                                    <p:set>
                                      <p:cBhvr>
                                        <p:cTn id="132" dur="1" fill="hold">
                                          <p:stCondLst>
                                            <p:cond delay="2999"/>
                                          </p:stCondLst>
                                        </p:cTn>
                                        <p:tgtEl>
                                          <p:spTgt spid="32"/>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33"/>
                                        </p:tgtEl>
                                        <p:attrNameLst>
                                          <p:attrName>ppt_x</p:attrName>
                                        </p:attrNameLst>
                                      </p:cBhvr>
                                      <p:tavLst>
                                        <p:tav tm="0">
                                          <p:val>
                                            <p:strVal val="ppt_x"/>
                                          </p:val>
                                        </p:tav>
                                        <p:tav tm="100000">
                                          <p:val>
                                            <p:strVal val="0-ppt_w/2"/>
                                          </p:val>
                                        </p:tav>
                                      </p:tavLst>
                                    </p:anim>
                                    <p:anim calcmode="lin" valueType="num">
                                      <p:cBhvr additive="base">
                                        <p:cTn id="135" dur="3000"/>
                                        <p:tgtEl>
                                          <p:spTgt spid="33"/>
                                        </p:tgtEl>
                                        <p:attrNameLst>
                                          <p:attrName>ppt_y</p:attrName>
                                        </p:attrNameLst>
                                      </p:cBhvr>
                                      <p:tavLst>
                                        <p:tav tm="0">
                                          <p:val>
                                            <p:strVal val="ppt_y"/>
                                          </p:val>
                                        </p:tav>
                                        <p:tav tm="100000">
                                          <p:val>
                                            <p:strVal val="1+ppt_h/2"/>
                                          </p:val>
                                        </p:tav>
                                      </p:tavLst>
                                    </p:anim>
                                    <p:set>
                                      <p:cBhvr>
                                        <p:cTn id="136" dur="1" fill="hold">
                                          <p:stCondLst>
                                            <p:cond delay="2999"/>
                                          </p:stCondLst>
                                        </p:cTn>
                                        <p:tgtEl>
                                          <p:spTgt spid="3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34"/>
                                        </p:tgtEl>
                                        <p:attrNameLst>
                                          <p:attrName>ppt_x</p:attrName>
                                        </p:attrNameLst>
                                      </p:cBhvr>
                                      <p:tavLst>
                                        <p:tav tm="0">
                                          <p:val>
                                            <p:strVal val="ppt_x"/>
                                          </p:val>
                                        </p:tav>
                                        <p:tav tm="100000">
                                          <p:val>
                                            <p:strVal val="0-ppt_w/2"/>
                                          </p:val>
                                        </p:tav>
                                      </p:tavLst>
                                    </p:anim>
                                    <p:anim calcmode="lin" valueType="num">
                                      <p:cBhvr additive="base">
                                        <p:cTn id="139" dur="3000"/>
                                        <p:tgtEl>
                                          <p:spTgt spid="34"/>
                                        </p:tgtEl>
                                        <p:attrNameLst>
                                          <p:attrName>ppt_y</p:attrName>
                                        </p:attrNameLst>
                                      </p:cBhvr>
                                      <p:tavLst>
                                        <p:tav tm="0">
                                          <p:val>
                                            <p:strVal val="ppt_y"/>
                                          </p:val>
                                        </p:tav>
                                        <p:tav tm="100000">
                                          <p:val>
                                            <p:strVal val="1+ppt_h/2"/>
                                          </p:val>
                                        </p:tav>
                                      </p:tavLst>
                                    </p:anim>
                                    <p:set>
                                      <p:cBhvr>
                                        <p:cTn id="140" dur="1" fill="hold">
                                          <p:stCondLst>
                                            <p:cond delay="2999"/>
                                          </p:stCondLst>
                                        </p:cTn>
                                        <p:tgtEl>
                                          <p:spTgt spid="3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35"/>
                                        </p:tgtEl>
                                        <p:attrNameLst>
                                          <p:attrName>ppt_x</p:attrName>
                                        </p:attrNameLst>
                                      </p:cBhvr>
                                      <p:tavLst>
                                        <p:tav tm="0">
                                          <p:val>
                                            <p:strVal val="ppt_x"/>
                                          </p:val>
                                        </p:tav>
                                        <p:tav tm="100000">
                                          <p:val>
                                            <p:strVal val="0-ppt_w/2"/>
                                          </p:val>
                                        </p:tav>
                                      </p:tavLst>
                                    </p:anim>
                                    <p:anim calcmode="lin" valueType="num">
                                      <p:cBhvr additive="base">
                                        <p:cTn id="143" dur="3000"/>
                                        <p:tgtEl>
                                          <p:spTgt spid="35"/>
                                        </p:tgtEl>
                                        <p:attrNameLst>
                                          <p:attrName>ppt_y</p:attrName>
                                        </p:attrNameLst>
                                      </p:cBhvr>
                                      <p:tavLst>
                                        <p:tav tm="0">
                                          <p:val>
                                            <p:strVal val="ppt_y"/>
                                          </p:val>
                                        </p:tav>
                                        <p:tav tm="100000">
                                          <p:val>
                                            <p:strVal val="1+ppt_h/2"/>
                                          </p:val>
                                        </p:tav>
                                      </p:tavLst>
                                    </p:anim>
                                    <p:set>
                                      <p:cBhvr>
                                        <p:cTn id="144" dur="1" fill="hold">
                                          <p:stCondLst>
                                            <p:cond delay="2999"/>
                                          </p:stCondLst>
                                        </p:cTn>
                                        <p:tgtEl>
                                          <p:spTgt spid="35"/>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0-ppt_w/2"/>
                                          </p:val>
                                        </p:tav>
                                      </p:tavLst>
                                    </p:anim>
                                    <p:anim calcmode="lin" valueType="num">
                                      <p:cBhvr additive="base">
                                        <p:cTn id="147" dur="3000"/>
                                        <p:tgtEl>
                                          <p:spTgt spid="36"/>
                                        </p:tgtEl>
                                        <p:attrNameLst>
                                          <p:attrName>ppt_y</p:attrName>
                                        </p:attrNameLst>
                                      </p:cBhvr>
                                      <p:tavLst>
                                        <p:tav tm="0">
                                          <p:val>
                                            <p:strVal val="ppt_y"/>
                                          </p:val>
                                        </p:tav>
                                        <p:tav tm="100000">
                                          <p:val>
                                            <p:strVal val="1+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37"/>
                                        </p:tgtEl>
                                        <p:attrNameLst>
                                          <p:attrName>ppt_x</p:attrName>
                                        </p:attrNameLst>
                                      </p:cBhvr>
                                      <p:tavLst>
                                        <p:tav tm="0">
                                          <p:val>
                                            <p:strVal val="ppt_x"/>
                                          </p:val>
                                        </p:tav>
                                        <p:tav tm="100000">
                                          <p:val>
                                            <p:strVal val="0-ppt_w/2"/>
                                          </p:val>
                                        </p:tav>
                                      </p:tavLst>
                                    </p:anim>
                                    <p:anim calcmode="lin" valueType="num">
                                      <p:cBhvr additive="base">
                                        <p:cTn id="151" dur="3000"/>
                                        <p:tgtEl>
                                          <p:spTgt spid="37"/>
                                        </p:tgtEl>
                                        <p:attrNameLst>
                                          <p:attrName>ppt_y</p:attrName>
                                        </p:attrNameLst>
                                      </p:cBhvr>
                                      <p:tavLst>
                                        <p:tav tm="0">
                                          <p:val>
                                            <p:strVal val="ppt_y"/>
                                          </p:val>
                                        </p:tav>
                                        <p:tav tm="100000">
                                          <p:val>
                                            <p:strVal val="1+ppt_h/2"/>
                                          </p:val>
                                        </p:tav>
                                      </p:tavLst>
                                    </p:anim>
                                    <p:set>
                                      <p:cBhvr>
                                        <p:cTn id="152" dur="1" fill="hold">
                                          <p:stCondLst>
                                            <p:cond delay="2999"/>
                                          </p:stCondLst>
                                        </p:cTn>
                                        <p:tgtEl>
                                          <p:spTgt spid="37"/>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28"/>
                                        </p:tgtEl>
                                        <p:attrNameLst>
                                          <p:attrName>ppt_x</p:attrName>
                                        </p:attrNameLst>
                                      </p:cBhvr>
                                      <p:tavLst>
                                        <p:tav tm="0">
                                          <p:val>
                                            <p:strVal val="ppt_x"/>
                                          </p:val>
                                        </p:tav>
                                        <p:tav tm="100000">
                                          <p:val>
                                            <p:strVal val="1+ppt_w/2"/>
                                          </p:val>
                                        </p:tav>
                                      </p:tavLst>
                                    </p:anim>
                                    <p:anim calcmode="lin" valueType="num">
                                      <p:cBhvr additive="base">
                                        <p:cTn id="155" dur="3000"/>
                                        <p:tgtEl>
                                          <p:spTgt spid="28"/>
                                        </p:tgtEl>
                                        <p:attrNameLst>
                                          <p:attrName>ppt_y</p:attrName>
                                        </p:attrNameLst>
                                      </p:cBhvr>
                                      <p:tavLst>
                                        <p:tav tm="0">
                                          <p:val>
                                            <p:strVal val="ppt_y"/>
                                          </p:val>
                                        </p:tav>
                                        <p:tav tm="100000">
                                          <p:val>
                                            <p:strVal val="1+ppt_h/2"/>
                                          </p:val>
                                        </p:tav>
                                      </p:tavLst>
                                    </p:anim>
                                    <p:set>
                                      <p:cBhvr>
                                        <p:cTn id="156" dur="1" fill="hold">
                                          <p:stCondLst>
                                            <p:cond delay="2999"/>
                                          </p:stCondLst>
                                        </p:cTn>
                                        <p:tgtEl>
                                          <p:spTgt spid="28"/>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30"/>
                                        </p:tgtEl>
                                        <p:attrNameLst>
                                          <p:attrName>ppt_x</p:attrName>
                                        </p:attrNameLst>
                                      </p:cBhvr>
                                      <p:tavLst>
                                        <p:tav tm="0">
                                          <p:val>
                                            <p:strVal val="ppt_x"/>
                                          </p:val>
                                        </p:tav>
                                        <p:tav tm="100000">
                                          <p:val>
                                            <p:strVal val="1+ppt_w/2"/>
                                          </p:val>
                                        </p:tav>
                                      </p:tavLst>
                                    </p:anim>
                                    <p:anim calcmode="lin" valueType="num">
                                      <p:cBhvr additive="base">
                                        <p:cTn id="159" dur="3000"/>
                                        <p:tgtEl>
                                          <p:spTgt spid="30"/>
                                        </p:tgtEl>
                                        <p:attrNameLst>
                                          <p:attrName>ppt_y</p:attrName>
                                        </p:attrNameLst>
                                      </p:cBhvr>
                                      <p:tavLst>
                                        <p:tav tm="0">
                                          <p:val>
                                            <p:strVal val="ppt_y"/>
                                          </p:val>
                                        </p:tav>
                                        <p:tav tm="100000">
                                          <p:val>
                                            <p:strVal val="1+ppt_h/2"/>
                                          </p:val>
                                        </p:tav>
                                      </p:tavLst>
                                    </p:anim>
                                    <p:set>
                                      <p:cBhvr>
                                        <p:cTn id="160" dur="1" fill="hold">
                                          <p:stCondLst>
                                            <p:cond delay="2999"/>
                                          </p:stCondLst>
                                        </p:cTn>
                                        <p:tgtEl>
                                          <p:spTgt spid="30"/>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38"/>
                                        </p:tgtEl>
                                        <p:attrNameLst>
                                          <p:attrName>ppt_x</p:attrName>
                                        </p:attrNameLst>
                                      </p:cBhvr>
                                      <p:tavLst>
                                        <p:tav tm="0">
                                          <p:val>
                                            <p:strVal val="ppt_x"/>
                                          </p:val>
                                        </p:tav>
                                        <p:tav tm="100000">
                                          <p:val>
                                            <p:strVal val="1+ppt_w/2"/>
                                          </p:val>
                                        </p:tav>
                                      </p:tavLst>
                                    </p:anim>
                                    <p:anim calcmode="lin" valueType="num">
                                      <p:cBhvr additive="base">
                                        <p:cTn id="163" dur="3000"/>
                                        <p:tgtEl>
                                          <p:spTgt spid="38"/>
                                        </p:tgtEl>
                                        <p:attrNameLst>
                                          <p:attrName>ppt_y</p:attrName>
                                        </p:attrNameLst>
                                      </p:cBhvr>
                                      <p:tavLst>
                                        <p:tav tm="0">
                                          <p:val>
                                            <p:strVal val="ppt_y"/>
                                          </p:val>
                                        </p:tav>
                                        <p:tav tm="100000">
                                          <p:val>
                                            <p:strVal val="1+ppt_h/2"/>
                                          </p:val>
                                        </p:tav>
                                      </p:tavLst>
                                    </p:anim>
                                    <p:set>
                                      <p:cBhvr>
                                        <p:cTn id="164" dur="1" fill="hold">
                                          <p:stCondLst>
                                            <p:cond delay="2999"/>
                                          </p:stCondLst>
                                        </p:cTn>
                                        <p:tgtEl>
                                          <p:spTgt spid="3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39"/>
                                        </p:tgtEl>
                                        <p:attrNameLst>
                                          <p:attrName>ppt_x</p:attrName>
                                        </p:attrNameLst>
                                      </p:cBhvr>
                                      <p:tavLst>
                                        <p:tav tm="0">
                                          <p:val>
                                            <p:strVal val="ppt_x"/>
                                          </p:val>
                                        </p:tav>
                                        <p:tav tm="100000">
                                          <p:val>
                                            <p:strVal val="1+ppt_w/2"/>
                                          </p:val>
                                        </p:tav>
                                      </p:tavLst>
                                    </p:anim>
                                    <p:anim calcmode="lin" valueType="num">
                                      <p:cBhvr additive="base">
                                        <p:cTn id="167" dur="3000"/>
                                        <p:tgtEl>
                                          <p:spTgt spid="39"/>
                                        </p:tgtEl>
                                        <p:attrNameLst>
                                          <p:attrName>ppt_y</p:attrName>
                                        </p:attrNameLst>
                                      </p:cBhvr>
                                      <p:tavLst>
                                        <p:tav tm="0">
                                          <p:val>
                                            <p:strVal val="ppt_y"/>
                                          </p:val>
                                        </p:tav>
                                        <p:tav tm="100000">
                                          <p:val>
                                            <p:strVal val="1+ppt_h/2"/>
                                          </p:val>
                                        </p:tav>
                                      </p:tavLst>
                                    </p:anim>
                                    <p:set>
                                      <p:cBhvr>
                                        <p:cTn id="168" dur="1" fill="hold">
                                          <p:stCondLst>
                                            <p:cond delay="2999"/>
                                          </p:stCondLst>
                                        </p:cTn>
                                        <p:tgtEl>
                                          <p:spTgt spid="39"/>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40"/>
                                        </p:tgtEl>
                                        <p:attrNameLst>
                                          <p:attrName>ppt_x</p:attrName>
                                        </p:attrNameLst>
                                      </p:cBhvr>
                                      <p:tavLst>
                                        <p:tav tm="0">
                                          <p:val>
                                            <p:strVal val="ppt_x"/>
                                          </p:val>
                                        </p:tav>
                                        <p:tav tm="100000">
                                          <p:val>
                                            <p:strVal val="1+ppt_w/2"/>
                                          </p:val>
                                        </p:tav>
                                      </p:tavLst>
                                    </p:anim>
                                    <p:anim calcmode="lin" valueType="num">
                                      <p:cBhvr additive="base">
                                        <p:cTn id="171" dur="3000"/>
                                        <p:tgtEl>
                                          <p:spTgt spid="40"/>
                                        </p:tgtEl>
                                        <p:attrNameLst>
                                          <p:attrName>ppt_y</p:attrName>
                                        </p:attrNameLst>
                                      </p:cBhvr>
                                      <p:tavLst>
                                        <p:tav tm="0">
                                          <p:val>
                                            <p:strVal val="ppt_y"/>
                                          </p:val>
                                        </p:tav>
                                        <p:tav tm="100000">
                                          <p:val>
                                            <p:strVal val="1+ppt_h/2"/>
                                          </p:val>
                                        </p:tav>
                                      </p:tavLst>
                                    </p:anim>
                                    <p:set>
                                      <p:cBhvr>
                                        <p:cTn id="172" dur="1" fill="hold">
                                          <p:stCondLst>
                                            <p:cond delay="2999"/>
                                          </p:stCondLst>
                                        </p:cTn>
                                        <p:tgtEl>
                                          <p:spTgt spid="40"/>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41"/>
                                        </p:tgtEl>
                                        <p:attrNameLst>
                                          <p:attrName>ppt_x</p:attrName>
                                        </p:attrNameLst>
                                      </p:cBhvr>
                                      <p:tavLst>
                                        <p:tav tm="0">
                                          <p:val>
                                            <p:strVal val="ppt_x"/>
                                          </p:val>
                                        </p:tav>
                                        <p:tav tm="100000">
                                          <p:val>
                                            <p:strVal val="1+ppt_w/2"/>
                                          </p:val>
                                        </p:tav>
                                      </p:tavLst>
                                    </p:anim>
                                    <p:anim calcmode="lin" valueType="num">
                                      <p:cBhvr additive="base">
                                        <p:cTn id="175" dur="3000"/>
                                        <p:tgtEl>
                                          <p:spTgt spid="41"/>
                                        </p:tgtEl>
                                        <p:attrNameLst>
                                          <p:attrName>ppt_y</p:attrName>
                                        </p:attrNameLst>
                                      </p:cBhvr>
                                      <p:tavLst>
                                        <p:tav tm="0">
                                          <p:val>
                                            <p:strVal val="ppt_y"/>
                                          </p:val>
                                        </p:tav>
                                        <p:tav tm="100000">
                                          <p:val>
                                            <p:strVal val="1+ppt_h/2"/>
                                          </p:val>
                                        </p:tav>
                                      </p:tavLst>
                                    </p:anim>
                                    <p:set>
                                      <p:cBhvr>
                                        <p:cTn id="176" dur="1" fill="hold">
                                          <p:stCondLst>
                                            <p:cond delay="2999"/>
                                          </p:stCondLst>
                                        </p:cTn>
                                        <p:tgtEl>
                                          <p:spTgt spid="41"/>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42"/>
                                        </p:tgtEl>
                                        <p:attrNameLst>
                                          <p:attrName>ppt_x</p:attrName>
                                        </p:attrNameLst>
                                      </p:cBhvr>
                                      <p:tavLst>
                                        <p:tav tm="0">
                                          <p:val>
                                            <p:strVal val="ppt_x"/>
                                          </p:val>
                                        </p:tav>
                                        <p:tav tm="100000">
                                          <p:val>
                                            <p:strVal val="1+ppt_w/2"/>
                                          </p:val>
                                        </p:tav>
                                      </p:tavLst>
                                    </p:anim>
                                    <p:anim calcmode="lin" valueType="num">
                                      <p:cBhvr additive="base">
                                        <p:cTn id="179" dur="3000"/>
                                        <p:tgtEl>
                                          <p:spTgt spid="42"/>
                                        </p:tgtEl>
                                        <p:attrNameLst>
                                          <p:attrName>ppt_y</p:attrName>
                                        </p:attrNameLst>
                                      </p:cBhvr>
                                      <p:tavLst>
                                        <p:tav tm="0">
                                          <p:val>
                                            <p:strVal val="ppt_y"/>
                                          </p:val>
                                        </p:tav>
                                        <p:tav tm="100000">
                                          <p:val>
                                            <p:strVal val="1+ppt_h/2"/>
                                          </p:val>
                                        </p:tav>
                                      </p:tavLst>
                                    </p:anim>
                                    <p:set>
                                      <p:cBhvr>
                                        <p:cTn id="180" dur="1" fill="hold">
                                          <p:stCondLst>
                                            <p:cond delay="2999"/>
                                          </p:stCondLst>
                                        </p:cTn>
                                        <p:tgtEl>
                                          <p:spTgt spid="42"/>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43"/>
                                        </p:tgtEl>
                                        <p:attrNameLst>
                                          <p:attrName>ppt_x</p:attrName>
                                        </p:attrNameLst>
                                      </p:cBhvr>
                                      <p:tavLst>
                                        <p:tav tm="0">
                                          <p:val>
                                            <p:strVal val="ppt_x"/>
                                          </p:val>
                                        </p:tav>
                                        <p:tav tm="100000">
                                          <p:val>
                                            <p:strVal val="1+ppt_w/2"/>
                                          </p:val>
                                        </p:tav>
                                      </p:tavLst>
                                    </p:anim>
                                    <p:anim calcmode="lin" valueType="num">
                                      <p:cBhvr additive="base">
                                        <p:cTn id="183" dur="3000"/>
                                        <p:tgtEl>
                                          <p:spTgt spid="43"/>
                                        </p:tgtEl>
                                        <p:attrNameLst>
                                          <p:attrName>ppt_y</p:attrName>
                                        </p:attrNameLst>
                                      </p:cBhvr>
                                      <p:tavLst>
                                        <p:tav tm="0">
                                          <p:val>
                                            <p:strVal val="ppt_y"/>
                                          </p:val>
                                        </p:tav>
                                        <p:tav tm="100000">
                                          <p:val>
                                            <p:strVal val="1+ppt_h/2"/>
                                          </p:val>
                                        </p:tav>
                                      </p:tavLst>
                                    </p:anim>
                                    <p:set>
                                      <p:cBhvr>
                                        <p:cTn id="184" dur="1" fill="hold">
                                          <p:stCondLst>
                                            <p:cond delay="2999"/>
                                          </p:stCondLst>
                                        </p:cTn>
                                        <p:tgtEl>
                                          <p:spTgt spid="43"/>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44"/>
                                        </p:tgtEl>
                                        <p:attrNameLst>
                                          <p:attrName>ppt_x</p:attrName>
                                        </p:attrNameLst>
                                      </p:cBhvr>
                                      <p:tavLst>
                                        <p:tav tm="0">
                                          <p:val>
                                            <p:strVal val="ppt_x"/>
                                          </p:val>
                                        </p:tav>
                                        <p:tav tm="100000">
                                          <p:val>
                                            <p:strVal val="1+ppt_w/2"/>
                                          </p:val>
                                        </p:tav>
                                      </p:tavLst>
                                    </p:anim>
                                    <p:anim calcmode="lin" valueType="num">
                                      <p:cBhvr additive="base">
                                        <p:cTn id="187" dur="3000"/>
                                        <p:tgtEl>
                                          <p:spTgt spid="44"/>
                                        </p:tgtEl>
                                        <p:attrNameLst>
                                          <p:attrName>ppt_y</p:attrName>
                                        </p:attrNameLst>
                                      </p:cBhvr>
                                      <p:tavLst>
                                        <p:tav tm="0">
                                          <p:val>
                                            <p:strVal val="ppt_y"/>
                                          </p:val>
                                        </p:tav>
                                        <p:tav tm="100000">
                                          <p:val>
                                            <p:strVal val="1+ppt_h/2"/>
                                          </p:val>
                                        </p:tav>
                                      </p:tavLst>
                                    </p:anim>
                                    <p:set>
                                      <p:cBhvr>
                                        <p:cTn id="188" dur="1" fill="hold">
                                          <p:stCondLst>
                                            <p:cond delay="2999"/>
                                          </p:stCondLst>
                                        </p:cTn>
                                        <p:tgtEl>
                                          <p:spTgt spid="44"/>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2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30"/>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38"/>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39"/>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40"/>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41"/>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42"/>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43"/>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44"/>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2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29"/>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31"/>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32"/>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33"/>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34"/>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3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3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37"/>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6" grpId="2" animBg="1"/>
      <p:bldP spid="26"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4500562" y="948690"/>
            <a:ext cx="4214842" cy="5601533"/>
          </a:xfrm>
          <a:prstGeom prst="rect">
            <a:avLst/>
          </a:prstGeom>
          <a:noFill/>
        </p:spPr>
        <p:txBody>
          <a:bodyPr wrap="square" rtlCol="0">
            <a:spAutoFit/>
          </a:bodyPr>
          <a:lstStyle/>
          <a:p>
            <a:pPr algn="ctr"/>
            <a:r>
              <a:rPr lang="es-ES" sz="2000" b="1" dirty="0" smtClean="0">
                <a:ln w="18000">
                  <a:solidFill>
                    <a:srgbClr val="FFFF7D"/>
                  </a:solidFill>
                  <a:prstDash val="solid"/>
                  <a:miter lim="800000"/>
                </a:ln>
                <a:noFill/>
                <a:effectLst>
                  <a:outerShdw blurRad="25500" dist="23000" dir="7020000" algn="tl">
                    <a:srgbClr val="000000">
                      <a:alpha val="50000"/>
                    </a:srgbClr>
                  </a:outerShdw>
                </a:effectLst>
                <a:latin typeface="Forte" pitchFamily="66" charset="0"/>
                <a:hlinkClick r:id="rId3"/>
              </a:rPr>
              <a:t> </a:t>
            </a:r>
            <a:endParaRPr lang="es-ES" sz="2000" b="1" dirty="0" smtClean="0">
              <a:ln w="18000">
                <a:solidFill>
                  <a:srgbClr val="FFFF7D"/>
                </a:solidFill>
                <a:prstDash val="solid"/>
                <a:miter lim="800000"/>
              </a:ln>
              <a:noFill/>
              <a:effectLst>
                <a:outerShdw blurRad="25500" dist="23000" dir="7020000" algn="tl">
                  <a:srgbClr val="000000">
                    <a:alpha val="50000"/>
                  </a:srgbClr>
                </a:outerShdw>
              </a:effectLst>
              <a:latin typeface="Forte" pitchFamily="66" charset="0"/>
            </a:endParaRPr>
          </a:p>
          <a:p>
            <a:r>
              <a:rPr lang="es-ES" sz="2000" b="1" dirty="0" smtClean="0">
                <a:solidFill>
                  <a:srgbClr val="FFFF00"/>
                </a:solidFill>
                <a:latin typeface="Agency FB" pitchFamily="34" charset="0"/>
              </a:rPr>
              <a:t>Las principales partes que se pueden determinar en una seta  son:</a:t>
            </a:r>
            <a:br>
              <a:rPr lang="es-ES" sz="2000" b="1" dirty="0" smtClean="0">
                <a:solidFill>
                  <a:srgbClr val="FFFF00"/>
                </a:solidFill>
                <a:latin typeface="Agency FB" pitchFamily="34" charset="0"/>
              </a:rPr>
            </a:br>
            <a:r>
              <a:rPr lang="es-ES" sz="2000" b="1" dirty="0" smtClean="0">
                <a:solidFill>
                  <a:srgbClr val="FFFF00"/>
                </a:solidFill>
                <a:latin typeface="Agency FB" pitchFamily="34" charset="0"/>
              </a:rPr>
              <a:t>• HIMENIO </a:t>
            </a:r>
          </a:p>
          <a:p>
            <a:r>
              <a:rPr lang="es-ES" sz="2000" b="1" dirty="0" smtClean="0">
                <a:solidFill>
                  <a:srgbClr val="FFFF00"/>
                </a:solidFill>
                <a:latin typeface="Agency FB" pitchFamily="34" charset="0"/>
              </a:rPr>
              <a:t>Es la parte normalmente situada bajo el sombrero que puede tomar distintas formas, láminas, tubos, aguijones o pliegues, cuya función principal es crear, desarrollar , almacenar y dispersar las esporas que generaran un nuevo ciclo en la formación de una nueva seta. Su color es de importancia fundamental al depositarse sobre el mismo las esporas maduras que en grandes aglomerados son las responsables de proporcionar los distintos colores por los que posteriormente podrán ser clasificadas las setas de manera macroscópica. </a:t>
            </a:r>
          </a:p>
          <a:p>
            <a:endParaRPr lang="es-ES" dirty="0"/>
          </a:p>
        </p:txBody>
      </p:sp>
      <p:pic>
        <p:nvPicPr>
          <p:cNvPr id="107522" name="Picture 2" descr="http://www.micomania.rizoazul.com/objetos/mico%20hongos5.jpg"/>
          <p:cNvPicPr>
            <a:picLocks noChangeAspect="1" noChangeArrowheads="1"/>
          </p:cNvPicPr>
          <p:nvPr/>
        </p:nvPicPr>
        <p:blipFill>
          <a:blip r:embed="rId4">
            <a:lum contrast="10000"/>
          </a:blip>
          <a:srcRect l="5800" r="5266" b="10144"/>
          <a:stretch>
            <a:fillRect/>
          </a:stretch>
        </p:blipFill>
        <p:spPr bwMode="auto">
          <a:xfrm>
            <a:off x="714348" y="1071546"/>
            <a:ext cx="3710167" cy="5000660"/>
          </a:xfrm>
          <a:prstGeom prst="rect">
            <a:avLst/>
          </a:prstGeom>
          <a:ln w="76200" cap="sq">
            <a:solidFill>
              <a:srgbClr val="DAA154"/>
            </a:solidFill>
            <a:prstDash val="solid"/>
            <a:miter lim="800000"/>
          </a:ln>
          <a:effectLst>
            <a:outerShdw blurRad="50800" dist="38100" dir="2700000" algn="tl" rotWithShape="0">
              <a:srgbClr val="000000">
                <a:alpha val="43000"/>
              </a:srgbClr>
            </a:outerShdw>
          </a:effectLst>
        </p:spPr>
      </p:pic>
      <p:sp>
        <p:nvSpPr>
          <p:cNvPr id="9" name="8 CuadroTexto"/>
          <p:cNvSpPr txBox="1"/>
          <p:nvPr/>
        </p:nvSpPr>
        <p:spPr>
          <a:xfrm>
            <a:off x="1714480" y="357166"/>
            <a:ext cx="6346353" cy="584775"/>
          </a:xfrm>
          <a:prstGeom prst="rect">
            <a:avLst/>
          </a:prstGeom>
          <a:noFill/>
        </p:spPr>
        <p:txBody>
          <a:bodyPr wrap="none" rtlCol="0">
            <a:spAutoFit/>
          </a:bodyPr>
          <a:lstStyle/>
          <a:p>
            <a:r>
              <a:rPr lang="es-ES" sz="3200" b="1" dirty="0" smtClean="0">
                <a:ln w="18000">
                  <a:solidFill>
                    <a:srgbClr val="FFFF7D"/>
                  </a:solidFill>
                  <a:prstDash val="solid"/>
                  <a:miter lim="800000"/>
                </a:ln>
                <a:noFill/>
                <a:effectLst>
                  <a:outerShdw blurRad="25500" dist="23000" dir="7020000" algn="tl">
                    <a:srgbClr val="000000">
                      <a:alpha val="50000"/>
                    </a:srgbClr>
                  </a:outerShdw>
                </a:effectLst>
                <a:latin typeface="Forte" pitchFamily="66" charset="0"/>
              </a:rPr>
              <a:t>Partes De Una Seta Y Sus Funciones</a:t>
            </a:r>
            <a:endParaRPr lang="es-ES" dirty="0"/>
          </a:p>
        </p:txBody>
      </p:sp>
      <p:sp>
        <p:nvSpPr>
          <p:cNvPr id="10" name="9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p:spPr>
        <p:txBody>
          <a:bodyPr/>
          <a:lstStyle/>
          <a:p>
            <a:endParaRPr lang="es-ES" dirty="0"/>
          </a:p>
        </p:txBody>
      </p:sp>
      <p:sp>
        <p:nvSpPr>
          <p:cNvPr id="3" name="2 Subtítulo"/>
          <p:cNvSpPr>
            <a:spLocks noGrp="1"/>
          </p:cNvSpPr>
          <p:nvPr>
            <p:ph type="subTitle" idx="1"/>
          </p:nvPr>
        </p:nvSpPr>
        <p:spPr>
          <a:xfrm>
            <a:off x="0" y="0"/>
            <a:ext cx="9144000" cy="6858000"/>
          </a:xfrm>
          <a:solidFill>
            <a:srgbClr val="6B3305"/>
          </a:solidFill>
          <a:effectLst/>
        </p:spPr>
        <p:txBody>
          <a:bodyPr/>
          <a:lstStyle/>
          <a:p>
            <a:endParaRPr lang="es-ES" dirty="0"/>
          </a:p>
        </p:txBody>
      </p:sp>
      <p:pic>
        <p:nvPicPr>
          <p:cNvPr id="4" name="3 Imagen" descr="0(7).jpg"/>
          <p:cNvPicPr>
            <a:picLocks noChangeAspect="1"/>
          </p:cNvPicPr>
          <p:nvPr/>
        </p:nvPicPr>
        <p:blipFill>
          <a:blip r:embed="rId2"/>
          <a:stretch>
            <a:fillRect/>
          </a:stretch>
        </p:blipFill>
        <p:spPr>
          <a:xfrm>
            <a:off x="0" y="0"/>
            <a:ext cx="9144000" cy="6851309"/>
          </a:xfrm>
          <a:prstGeom prst="rect">
            <a:avLst/>
          </a:prstGeom>
          <a:effectLst/>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14377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3000"/>
              </a:gs>
              <a:gs pos="50000">
                <a:srgbClr val="DAA154">
                  <a:shade val="67500"/>
                  <a:satMod val="115000"/>
                </a:srgbClr>
              </a:gs>
              <a:gs pos="100000">
                <a:srgbClr val="DAA154">
                  <a:shade val="100000"/>
                  <a:satMod val="115000"/>
                </a:srgbClr>
              </a:gs>
            </a:gsLst>
            <a:lin ang="1620000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0" y="-642942"/>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42910" y="357166"/>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1285860"/>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00232" y="2285992"/>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643206" y="3214710"/>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86116" y="4214818"/>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929586" y="-642942"/>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429520" y="428604"/>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786578" y="1357298"/>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215074" y="2357430"/>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500694" y="3286124"/>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857752" y="4357694"/>
            <a:ext cx="1214414" cy="1071546"/>
          </a:xfrm>
          <a:prstGeom prst="ellipse">
            <a:avLst/>
          </a:prstGeom>
          <a:gradFill flip="none" rotWithShape="1">
            <a:gsLst>
              <a:gs pos="36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642966"/>
            <a:ext cx="9144000" cy="750096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0-#ppt_w/2"/>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0-#ppt_w/2"/>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0-#ppt_w/2"/>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ircle(in)">
                                      <p:cBhvr>
                                        <p:cTn id="61" dur="3000"/>
                                        <p:tgtEl>
                                          <p:spTgt spid="7"/>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ircle(in)">
                                      <p:cBhvr>
                                        <p:cTn id="64" dur="3000"/>
                                        <p:tgtEl>
                                          <p:spTgt spid="8"/>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ircle(in)">
                                      <p:cBhvr>
                                        <p:cTn id="67" dur="3000"/>
                                        <p:tgtEl>
                                          <p:spTgt spid="9"/>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ircle(in)">
                                      <p:cBhvr>
                                        <p:cTn id="70" dur="3000"/>
                                        <p:tgtEl>
                                          <p:spTgt spid="10"/>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ircle(in)">
                                      <p:cBhvr>
                                        <p:cTn id="73" dur="3000"/>
                                        <p:tgtEl>
                                          <p:spTgt spid="11"/>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circle(in)">
                                      <p:cBhvr>
                                        <p:cTn id="76" dur="3000"/>
                                        <p:tgtEl>
                                          <p:spTgt spid="14"/>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circle(in)">
                                      <p:cBhvr>
                                        <p:cTn id="79" dur="3000"/>
                                        <p:tgtEl>
                                          <p:spTgt spid="15"/>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circle(in)">
                                      <p:cBhvr>
                                        <p:cTn id="82" dur="3000"/>
                                        <p:tgtEl>
                                          <p:spTgt spid="16"/>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ircle(in)">
                                      <p:cBhvr>
                                        <p:cTn id="85" dur="3000"/>
                                        <p:tgtEl>
                                          <p:spTgt spid="17"/>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circle(in)">
                                      <p:cBhvr>
                                        <p:cTn id="88" dur="3000"/>
                                        <p:tgtEl>
                                          <p:spTgt spid="18"/>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circle(in)">
                                      <p:cBhvr>
                                        <p:cTn id="91" dur="3000"/>
                                        <p:tgtEl>
                                          <p:spTgt spid="19"/>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8"/>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9"/>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1+ppt_w/2"/>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0-ppt_w/2"/>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0-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8" presetClass="emph" presetSubtype="0" fill="hold" grpId="5"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5" nodeType="withEffect">
                                  <p:stCondLst>
                                    <p:cond delay="0"/>
                                  </p:stCondLst>
                                  <p:childTnLst>
                                    <p:animRot by="21600000">
                                      <p:cBhvr>
                                        <p:cTn id="168" dur="3000" fill="hold"/>
                                        <p:tgtEl>
                                          <p:spTgt spid="7"/>
                                        </p:tgtEl>
                                        <p:attrNameLst>
                                          <p:attrName>r</p:attrName>
                                        </p:attrNameLst>
                                      </p:cBhvr>
                                    </p:animRot>
                                  </p:childTnLst>
                                </p:cTn>
                              </p:par>
                              <p:par>
                                <p:cTn id="169" presetID="8" presetClass="emph" presetSubtype="0" fill="hold" grpId="5" nodeType="withEffect">
                                  <p:stCondLst>
                                    <p:cond delay="0"/>
                                  </p:stCondLst>
                                  <p:childTnLst>
                                    <p:animRot by="21600000">
                                      <p:cBhvr>
                                        <p:cTn id="170" dur="3000" fill="hold"/>
                                        <p:tgtEl>
                                          <p:spTgt spid="8"/>
                                        </p:tgtEl>
                                        <p:attrNameLst>
                                          <p:attrName>r</p:attrName>
                                        </p:attrNameLst>
                                      </p:cBhvr>
                                    </p:animRot>
                                  </p:childTnLst>
                                </p:cTn>
                              </p:par>
                              <p:par>
                                <p:cTn id="171" presetID="8" presetClass="emph" presetSubtype="0" fill="hold" grpId="5"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5"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5"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5"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5" nodeType="withEffect">
                                  <p:stCondLst>
                                    <p:cond delay="0"/>
                                  </p:stCondLst>
                                  <p:childTnLst>
                                    <p:animRot by="-21600000">
                                      <p:cBhvr>
                                        <p:cTn id="180" dur="3000" fill="hold"/>
                                        <p:tgtEl>
                                          <p:spTgt spid="15"/>
                                        </p:tgtEl>
                                        <p:attrNameLst>
                                          <p:attrName>r</p:attrName>
                                        </p:attrNameLst>
                                      </p:cBhvr>
                                    </p:animRot>
                                  </p:childTnLst>
                                </p:cTn>
                              </p:par>
                              <p:par>
                                <p:cTn id="181" presetID="8" presetClass="emph" presetSubtype="0" fill="hold" grpId="5" nodeType="withEffect">
                                  <p:stCondLst>
                                    <p:cond delay="0"/>
                                  </p:stCondLst>
                                  <p:childTnLst>
                                    <p:animRot by="-21600000">
                                      <p:cBhvr>
                                        <p:cTn id="182" dur="3000" fill="hold"/>
                                        <p:tgtEl>
                                          <p:spTgt spid="16"/>
                                        </p:tgtEl>
                                        <p:attrNameLst>
                                          <p:attrName>r</p:attrName>
                                        </p:attrNameLst>
                                      </p:cBhvr>
                                    </p:animRot>
                                  </p:childTnLst>
                                </p:cTn>
                              </p:par>
                              <p:par>
                                <p:cTn id="183" presetID="8" presetClass="emph" presetSubtype="0" fill="hold" grpId="5" nodeType="withEffect">
                                  <p:stCondLst>
                                    <p:cond delay="0"/>
                                  </p:stCondLst>
                                  <p:childTnLst>
                                    <p:animRot by="-21600000">
                                      <p:cBhvr>
                                        <p:cTn id="184" dur="3000" fill="hold"/>
                                        <p:tgtEl>
                                          <p:spTgt spid="17"/>
                                        </p:tgtEl>
                                        <p:attrNameLst>
                                          <p:attrName>r</p:attrName>
                                        </p:attrNameLst>
                                      </p:cBhvr>
                                    </p:animRot>
                                  </p:childTnLst>
                                </p:cTn>
                              </p:par>
                              <p:par>
                                <p:cTn id="185" presetID="8" presetClass="emph" presetSubtype="0" fill="hold" grpId="5" nodeType="withEffect">
                                  <p:stCondLst>
                                    <p:cond delay="0"/>
                                  </p:stCondLst>
                                  <p:childTnLst>
                                    <p:animRot by="-21600000">
                                      <p:cBhvr>
                                        <p:cTn id="186" dur="3000" fill="hold"/>
                                        <p:tgtEl>
                                          <p:spTgt spid="18"/>
                                        </p:tgtEl>
                                        <p:attrNameLst>
                                          <p:attrName>r</p:attrName>
                                        </p:attrNameLst>
                                      </p:cBhvr>
                                    </p:animRot>
                                  </p:childTnLst>
                                </p:cTn>
                              </p:par>
                              <p:par>
                                <p:cTn id="187" presetID="8" presetClass="emph" presetSubtype="0" fill="hold" grpId="5" nodeType="withEffect">
                                  <p:stCondLst>
                                    <p:cond delay="0"/>
                                  </p:stCondLst>
                                  <p:childTnLst>
                                    <p:animRot by="-21600000">
                                      <p:cBhvr>
                                        <p:cTn id="188" dur="3000" fill="hold"/>
                                        <p:tgtEl>
                                          <p:spTgt spid="19"/>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5" animBg="1"/>
      <p:bldP spid="7" grpId="0" animBg="1"/>
      <p:bldP spid="7" grpId="1" animBg="1"/>
      <p:bldP spid="7" grpId="2" animBg="1"/>
      <p:bldP spid="7" grpId="3" animBg="1"/>
      <p:bldP spid="7" grpId="5" animBg="1"/>
      <p:bldP spid="8" grpId="0" animBg="1"/>
      <p:bldP spid="8" grpId="1" animBg="1"/>
      <p:bldP spid="8" grpId="2" animBg="1"/>
      <p:bldP spid="8" grpId="3" animBg="1"/>
      <p:bldP spid="8" grpId="5" animBg="1"/>
      <p:bldP spid="9" grpId="0" animBg="1"/>
      <p:bldP spid="9" grpId="1" animBg="1"/>
      <p:bldP spid="9" grpId="2" animBg="1"/>
      <p:bldP spid="9" grpId="3" animBg="1"/>
      <p:bldP spid="9" grpId="5" animBg="1"/>
      <p:bldP spid="10" grpId="0" animBg="1"/>
      <p:bldP spid="10" grpId="1" animBg="1"/>
      <p:bldP spid="10" grpId="2" animBg="1"/>
      <p:bldP spid="10" grpId="3" animBg="1"/>
      <p:bldP spid="10" grpId="5" animBg="1"/>
      <p:bldP spid="11" grpId="0" animBg="1"/>
      <p:bldP spid="11" grpId="1" animBg="1"/>
      <p:bldP spid="11" grpId="2" animBg="1"/>
      <p:bldP spid="11" grpId="3" animBg="1"/>
      <p:bldP spid="11" grpId="5" animBg="1"/>
      <p:bldP spid="14" grpId="0" animBg="1"/>
      <p:bldP spid="14" grpId="1" animBg="1"/>
      <p:bldP spid="14" grpId="2" animBg="1"/>
      <p:bldP spid="14" grpId="3" animBg="1"/>
      <p:bldP spid="14" grpId="5" animBg="1"/>
      <p:bldP spid="15" grpId="0" animBg="1"/>
      <p:bldP spid="15" grpId="1" animBg="1"/>
      <p:bldP spid="15" grpId="2" animBg="1"/>
      <p:bldP spid="15" grpId="3" animBg="1"/>
      <p:bldP spid="15" grpId="5" animBg="1"/>
      <p:bldP spid="16" grpId="0" animBg="1"/>
      <p:bldP spid="16" grpId="1" animBg="1"/>
      <p:bldP spid="16" grpId="2" animBg="1"/>
      <p:bldP spid="16" grpId="3" animBg="1"/>
      <p:bldP spid="16" grpId="5" animBg="1"/>
      <p:bldP spid="17" grpId="0" animBg="1"/>
      <p:bldP spid="17" grpId="1" animBg="1"/>
      <p:bldP spid="17" grpId="2" animBg="1"/>
      <p:bldP spid="17" grpId="3" animBg="1"/>
      <p:bldP spid="17" grpId="5" animBg="1"/>
      <p:bldP spid="18" grpId="0" animBg="1"/>
      <p:bldP spid="18" grpId="1" animBg="1"/>
      <p:bldP spid="18" grpId="2" animBg="1"/>
      <p:bldP spid="18" grpId="3" animBg="1"/>
      <p:bldP spid="18" grpId="5" animBg="1"/>
      <p:bldP spid="19" grpId="0" animBg="1"/>
      <p:bldP spid="19" grpId="1" animBg="1"/>
      <p:bldP spid="19" grpId="2" animBg="1"/>
      <p:bldP spid="19" grpId="3" animBg="1"/>
      <p:bldP spid="19" grpId="5"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6072199" y="4786322"/>
            <a:ext cx="2786082" cy="1704965"/>
          </a:xfrm>
          <a:prstGeom prst="rect">
            <a:avLst/>
          </a:prstGeom>
          <a:noFill/>
        </p:spPr>
      </p:pic>
      <p:sp>
        <p:nvSpPr>
          <p:cNvPr id="8" name="7 CuadroTexto"/>
          <p:cNvSpPr txBox="1"/>
          <p:nvPr/>
        </p:nvSpPr>
        <p:spPr>
          <a:xfrm>
            <a:off x="571472" y="1142984"/>
            <a:ext cx="7929618" cy="535531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Agency FB" pitchFamily="34" charset="0"/>
              </a:rPr>
              <a:t>Una de las formas de cómo se pueden definir la  </a:t>
            </a:r>
            <a:r>
              <a:rPr lang="es-ES" b="1" dirty="0" err="1" smtClean="0">
                <a:solidFill>
                  <a:srgbClr val="FFFF00"/>
                </a:solidFill>
                <a:effectLst>
                  <a:outerShdw blurRad="38100" dist="38100" dir="2700000" algn="tl">
                    <a:srgbClr val="000000">
                      <a:alpha val="43137"/>
                    </a:srgbClr>
                  </a:outerShdw>
                </a:effectLst>
                <a:latin typeface="Agency FB" pitchFamily="34" charset="0"/>
              </a:rPr>
              <a:t>comestibilidad</a:t>
            </a:r>
            <a:r>
              <a:rPr lang="es-ES" b="1" dirty="0" smtClean="0">
                <a:solidFill>
                  <a:srgbClr val="FFFF00"/>
                </a:solidFill>
                <a:effectLst>
                  <a:outerShdw blurRad="38100" dist="38100" dir="2700000" algn="tl">
                    <a:srgbClr val="000000">
                      <a:alpha val="43137"/>
                    </a:srgbClr>
                  </a:outerShdw>
                </a:effectLst>
                <a:latin typeface="Agency FB" pitchFamily="34" charset="0"/>
              </a:rPr>
              <a:t>  o toxicidad de las setas es la siguiente: </a:t>
            </a:r>
          </a:p>
          <a:p>
            <a:r>
              <a:rPr lang="es-ES" b="1" dirty="0" smtClean="0">
                <a:solidFill>
                  <a:srgbClr val="FF0000"/>
                </a:solidFill>
                <a:effectLst>
                  <a:outerShdw blurRad="38100" dist="38100" dir="2700000" algn="tl">
                    <a:srgbClr val="000000">
                      <a:alpha val="43137"/>
                    </a:srgbClr>
                  </a:outerShdw>
                </a:effectLst>
                <a:latin typeface="Agency FB" pitchFamily="34" charset="0"/>
              </a:rPr>
              <a:t> </a:t>
            </a:r>
            <a:r>
              <a:rPr lang="es-ES" b="1" u="sng" dirty="0" smtClean="0">
                <a:solidFill>
                  <a:srgbClr val="FF0000"/>
                </a:solidFill>
                <a:effectLst>
                  <a:outerShdw blurRad="38100" dist="38100" dir="2700000" algn="tl">
                    <a:srgbClr val="000000">
                      <a:alpha val="43137"/>
                    </a:srgbClr>
                  </a:outerShdw>
                </a:effectLst>
                <a:latin typeface="Agency FB" pitchFamily="34" charset="0"/>
              </a:rPr>
              <a:t>COMESTIBLES</a:t>
            </a:r>
          </a:p>
          <a:p>
            <a:r>
              <a:rPr lang="es-ES" b="1" dirty="0" smtClean="0">
                <a:solidFill>
                  <a:srgbClr val="FFFF00"/>
                </a:solidFill>
                <a:effectLst>
                  <a:outerShdw blurRad="38100" dist="38100" dir="2700000" algn="tl">
                    <a:srgbClr val="000000">
                      <a:alpha val="43137"/>
                    </a:srgbClr>
                  </a:outerShdw>
                </a:effectLst>
                <a:latin typeface="Agency FB" pitchFamily="34" charset="0"/>
              </a:rPr>
              <a:t>Se definen como comestibles las setas que se consumen, no producen daño alguno y tienen un sabor delicioso o muy bueno. Se entiende que la seta siempre ha de estar suficientemente cocinada, pues algunas en crudo o poco cocinadas pueden producir trastornos estomacales o intestinales. </a:t>
            </a:r>
          </a:p>
          <a:p>
            <a:r>
              <a:rPr lang="es-ES" b="1" dirty="0" smtClean="0">
                <a:solidFill>
                  <a:srgbClr val="FF0000"/>
                </a:solidFill>
                <a:effectLst>
                  <a:outerShdw blurRad="38100" dist="38100" dir="2700000" algn="tl">
                    <a:srgbClr val="000000">
                      <a:alpha val="43137"/>
                    </a:srgbClr>
                  </a:outerShdw>
                </a:effectLst>
                <a:latin typeface="Agency FB" pitchFamily="34" charset="0"/>
              </a:rPr>
              <a:t> </a:t>
            </a:r>
            <a:r>
              <a:rPr lang="es-ES" b="1" u="sng" dirty="0" smtClean="0">
                <a:solidFill>
                  <a:srgbClr val="FF0000"/>
                </a:solidFill>
                <a:effectLst>
                  <a:outerShdw blurRad="38100" dist="38100" dir="2700000" algn="tl">
                    <a:srgbClr val="000000">
                      <a:alpha val="43137"/>
                    </a:srgbClr>
                  </a:outerShdw>
                </a:effectLst>
                <a:latin typeface="Agency FB" pitchFamily="34" charset="0"/>
              </a:rPr>
              <a:t>NO COMESTIBLES</a:t>
            </a:r>
          </a:p>
          <a:p>
            <a:r>
              <a:rPr lang="es-ES" b="1" dirty="0" smtClean="0">
                <a:solidFill>
                  <a:srgbClr val="FFFF00"/>
                </a:solidFill>
                <a:effectLst>
                  <a:outerShdw blurRad="38100" dist="38100" dir="2700000" algn="tl">
                    <a:srgbClr val="000000">
                      <a:alpha val="43137"/>
                    </a:srgbClr>
                  </a:outerShdw>
                </a:effectLst>
                <a:latin typeface="Agency FB" pitchFamily="34" charset="0"/>
              </a:rPr>
              <a:t>Son aquellas setas no adecuadas para consumir por su mal sabor, mal olor, consistencia desagradable, consistencia leñosa, envejecidas, etc. Si se consumen, no provocan trastornos señalados pero son indigestas. </a:t>
            </a:r>
          </a:p>
          <a:p>
            <a:r>
              <a:rPr lang="es-ES" b="1" u="sng" dirty="0" smtClean="0">
                <a:solidFill>
                  <a:srgbClr val="FF0000"/>
                </a:solidFill>
                <a:effectLst>
                  <a:outerShdw blurRad="38100" dist="38100" dir="2700000" algn="tl">
                    <a:srgbClr val="000000">
                      <a:alpha val="43137"/>
                    </a:srgbClr>
                  </a:outerShdw>
                </a:effectLst>
                <a:latin typeface="Agency FB" pitchFamily="34" charset="0"/>
              </a:rPr>
              <a:t> TÓXICAS</a:t>
            </a:r>
          </a:p>
          <a:p>
            <a:r>
              <a:rPr lang="es-ES" b="1" dirty="0" smtClean="0">
                <a:solidFill>
                  <a:srgbClr val="FFFF00"/>
                </a:solidFill>
                <a:effectLst>
                  <a:outerShdw blurRad="38100" dist="38100" dir="2700000" algn="tl">
                    <a:srgbClr val="000000">
                      <a:alpha val="43137"/>
                    </a:srgbClr>
                  </a:outerShdw>
                </a:effectLst>
                <a:latin typeface="Agency FB" pitchFamily="34" charset="0"/>
              </a:rPr>
              <a:t>Son las setas que provocan trastornos no graves (alucinaciones, diarrea, gastritis, vómitos, taquicardia, etc.). El tratamiento médico proporciona habitualmente resultados </a:t>
            </a:r>
          </a:p>
          <a:p>
            <a:r>
              <a:rPr lang="es-ES" b="1" dirty="0" smtClean="0">
                <a:solidFill>
                  <a:srgbClr val="FFFF00"/>
                </a:solidFill>
                <a:effectLst>
                  <a:outerShdw blurRad="38100" dist="38100" dir="2700000" algn="tl">
                    <a:srgbClr val="000000">
                      <a:alpha val="43137"/>
                    </a:srgbClr>
                  </a:outerShdw>
                </a:effectLst>
                <a:latin typeface="Agency FB" pitchFamily="34" charset="0"/>
              </a:rPr>
              <a:t>positivos y no suele dejar consecuencias.</a:t>
            </a:r>
          </a:p>
          <a:p>
            <a:r>
              <a:rPr lang="es-ES" b="1" u="sng" dirty="0" smtClean="0">
                <a:solidFill>
                  <a:srgbClr val="FF0000"/>
                </a:solidFill>
                <a:effectLst>
                  <a:outerShdw blurRad="38100" dist="38100" dir="2700000" algn="tl">
                    <a:srgbClr val="000000">
                      <a:alpha val="43137"/>
                    </a:srgbClr>
                  </a:outerShdw>
                </a:effectLst>
                <a:latin typeface="Agency FB" pitchFamily="34" charset="0"/>
              </a:rPr>
              <a:t>  VENENOSAS</a:t>
            </a:r>
          </a:p>
          <a:p>
            <a:r>
              <a:rPr lang="es-ES" b="1" dirty="0" smtClean="0">
                <a:solidFill>
                  <a:srgbClr val="FFFF00"/>
                </a:solidFill>
                <a:effectLst>
                  <a:outerShdw blurRad="38100" dist="38100" dir="2700000" algn="tl">
                    <a:srgbClr val="000000">
                      <a:alpha val="43137"/>
                    </a:srgbClr>
                  </a:outerShdw>
                </a:effectLst>
                <a:latin typeface="Agency FB" pitchFamily="34" charset="0"/>
              </a:rPr>
              <a:t>Se pueden definir como aquellas setas que al ser ingeridas provocan</a:t>
            </a:r>
          </a:p>
          <a:p>
            <a:r>
              <a:rPr lang="es-ES" b="1" dirty="0" smtClean="0">
                <a:solidFill>
                  <a:srgbClr val="FFFF00"/>
                </a:solidFill>
                <a:effectLst>
                  <a:outerShdw blurRad="38100" dist="38100" dir="2700000" algn="tl">
                    <a:srgbClr val="000000">
                      <a:alpha val="43137"/>
                    </a:srgbClr>
                  </a:outerShdw>
                </a:effectLst>
                <a:latin typeface="Agency FB" pitchFamily="34" charset="0"/>
              </a:rPr>
              <a:t> trastornos graves, lesiones permanentes e incluso producir la muerte. </a:t>
            </a:r>
          </a:p>
          <a:p>
            <a:endParaRPr lang="es-ES" dirty="0"/>
          </a:p>
        </p:txBody>
      </p:sp>
      <p:sp>
        <p:nvSpPr>
          <p:cNvPr id="9" name="8 CuadroTexto"/>
          <p:cNvSpPr txBox="1"/>
          <p:nvPr/>
        </p:nvSpPr>
        <p:spPr>
          <a:xfrm>
            <a:off x="2285984" y="428604"/>
            <a:ext cx="4718536" cy="1138773"/>
          </a:xfrm>
          <a:prstGeom prst="rect">
            <a:avLst/>
          </a:prstGeom>
          <a:noFill/>
        </p:spPr>
        <p:txBody>
          <a:bodyPr wrap="none" rtlCol="0">
            <a:spAutoFit/>
          </a:bodyPr>
          <a:lstStyle/>
          <a:p>
            <a:r>
              <a:rPr lang="es-ES" sz="3600" b="1" dirty="0" smtClean="0">
                <a:ln w="18000">
                  <a:solidFill>
                    <a:srgbClr val="FFFF7D"/>
                  </a:solidFill>
                  <a:prstDash val="solid"/>
                  <a:miter lim="800000"/>
                </a:ln>
                <a:noFill/>
                <a:effectLst>
                  <a:outerShdw blurRad="25500" dist="23000" dir="7020000" algn="tl">
                    <a:srgbClr val="000000">
                      <a:alpha val="50000"/>
                    </a:srgbClr>
                  </a:outerShdw>
                </a:effectLst>
                <a:latin typeface="Forte" pitchFamily="66" charset="0"/>
              </a:rPr>
              <a:t>Intoxicación Por Setas </a:t>
            </a:r>
          </a:p>
          <a:p>
            <a:endParaRPr lang="es-ES" sz="3200" b="1" dirty="0">
              <a:ln w="18000">
                <a:solidFill>
                  <a:srgbClr val="FFFF7D"/>
                </a:solidFill>
                <a:prstDash val="solid"/>
                <a:miter lim="800000"/>
              </a:ln>
              <a:noFill/>
              <a:effectLst>
                <a:outerShdw blurRad="25500" dist="23000" dir="7020000" algn="tl">
                  <a:srgbClr val="000000">
                    <a:alpha val="50000"/>
                  </a:srgbClr>
                </a:outerShdw>
              </a:effectLst>
              <a:latin typeface="Forte" pitchFamily="66" charset="0"/>
            </a:endParaRPr>
          </a:p>
        </p:txBody>
      </p:sp>
      <p:pic>
        <p:nvPicPr>
          <p:cNvPr id="10" name="Picture 6" descr="http://takeawok.cl/wp-content/themes/takeawok/img/verdura-champinon.png"/>
          <p:cNvPicPr>
            <a:picLocks noChangeAspect="1" noChangeArrowheads="1"/>
          </p:cNvPicPr>
          <p:nvPr/>
        </p:nvPicPr>
        <p:blipFill>
          <a:blip r:embed="rId4"/>
          <a:srcRect/>
          <a:stretch>
            <a:fillRect/>
          </a:stretch>
        </p:blipFill>
        <p:spPr bwMode="auto">
          <a:xfrm>
            <a:off x="5572132" y="5857892"/>
            <a:ext cx="1787398" cy="1285860"/>
          </a:xfrm>
          <a:prstGeom prst="rect">
            <a:avLst/>
          </a:prstGeom>
          <a:noFill/>
        </p:spPr>
      </p:pic>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30" y="0"/>
            <a:ext cx="9144000" cy="6857999"/>
          </a:xfrm>
        </p:spPr>
        <p:txBody>
          <a:bodyPr/>
          <a:lstStyle/>
          <a:p>
            <a:endParaRPr lang="es-ES" dirty="0"/>
          </a:p>
        </p:txBody>
      </p:sp>
      <p:sp>
        <p:nvSpPr>
          <p:cNvPr id="3" name="2 Subtítulo"/>
          <p:cNvSpPr>
            <a:spLocks noGrp="1"/>
          </p:cNvSpPr>
          <p:nvPr>
            <p:ph type="subTitle" idx="1"/>
          </p:nvPr>
        </p:nvSpPr>
        <p:spPr>
          <a:xfrm>
            <a:off x="8930" y="0"/>
            <a:ext cx="9144000" cy="6858000"/>
          </a:xfrm>
          <a:gradFill flip="none" rotWithShape="1">
            <a:gsLst>
              <a:gs pos="0">
                <a:srgbClr val="C00000"/>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rot="16200000">
            <a:off x="2973587" y="-1750243"/>
            <a:ext cx="3286124" cy="6786610"/>
          </a:xfrm>
          <a:prstGeom prst="moon">
            <a:avLst>
              <a:gd name="adj" fmla="val 26179"/>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9273" y="1607319"/>
            <a:ext cx="3571876" cy="6929486"/>
          </a:xfrm>
          <a:prstGeom prst="moon">
            <a:avLst>
              <a:gd name="adj" fmla="val 26032"/>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402215" y="-1821681"/>
            <a:ext cx="2285992" cy="5929354"/>
          </a:xfrm>
          <a:prstGeom prst="moon">
            <a:avLst>
              <a:gd name="adj" fmla="val 24311"/>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95058" y="2786046"/>
            <a:ext cx="2428868" cy="5715040"/>
          </a:xfrm>
          <a:prstGeom prst="moon">
            <a:avLst>
              <a:gd name="adj" fmla="val 20088"/>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723686" y="-1714524"/>
            <a:ext cx="1571612" cy="5000660"/>
          </a:xfrm>
          <a:prstGeom prst="moon">
            <a:avLst>
              <a:gd name="adj" fmla="val 30307"/>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16529" y="3536145"/>
            <a:ext cx="1785926" cy="4857784"/>
          </a:xfrm>
          <a:prstGeom prst="moon">
            <a:avLst>
              <a:gd name="adj" fmla="val 26825"/>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902280" y="4393404"/>
            <a:ext cx="1142985" cy="3786214"/>
          </a:xfrm>
          <a:prstGeom prst="moon">
            <a:avLst>
              <a:gd name="adj" fmla="val 38855"/>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4085638" y="-1433534"/>
            <a:ext cx="919146" cy="3786214"/>
          </a:xfrm>
          <a:prstGeom prst="moon">
            <a:avLst>
              <a:gd name="adj" fmla="val 38946"/>
            </a:avLst>
          </a:prstGeom>
          <a:gradFill flip="none" rotWithShape="1">
            <a:gsLst>
              <a:gs pos="0">
                <a:schemeClr val="bg1"/>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4" fill="hold" grpId="2" nodeType="afterEffect">
                                  <p:stCondLst>
                                    <p:cond delay="0"/>
                                  </p:stCondLst>
                                  <p:iterate type="lt">
                                    <p:tmPct val="0"/>
                                  </p:iterate>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483000"/>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Marcador de contenido" descr="0(115).jpg"/>
          <p:cNvPicPr>
            <a:picLocks noGrp="1" noChangeAspect="1"/>
          </p:cNvPicPr>
          <p:nvPr>
            <p:ph idx="1"/>
          </p:nvPr>
        </p:nvPicPr>
        <p:blipFill>
          <a:blip r:embed="rId2"/>
          <a:stretch>
            <a:fillRect/>
          </a:stretch>
        </p:blipFill>
        <p:spPr>
          <a:xfrm>
            <a:off x="0" y="0"/>
            <a:ext cx="9144000" cy="6858000"/>
          </a:xfrm>
        </p:spPr>
      </p:pic>
      <p:sp>
        <p:nvSpPr>
          <p:cNvPr id="9" name="8 Rectángulo"/>
          <p:cNvSpPr/>
          <p:nvPr/>
        </p:nvSpPr>
        <p:spPr>
          <a:xfrm rot="18994132">
            <a:off x="1174789" y="1660672"/>
            <a:ext cx="3929090" cy="392208"/>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4092524" y="1660460"/>
            <a:ext cx="3825307" cy="438576"/>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4026233" y="4668050"/>
            <a:ext cx="3929090" cy="4023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980948" y="4660698"/>
            <a:ext cx="4034172" cy="3766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382846" y="2082692"/>
            <a:ext cx="3929090" cy="392208"/>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705787">
            <a:off x="3806770" y="2071512"/>
            <a:ext cx="3825307" cy="438576"/>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69461">
            <a:off x="3699069" y="4341616"/>
            <a:ext cx="3929090" cy="4023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659305">
            <a:off x="1338139" y="4429744"/>
            <a:ext cx="4034172" cy="3766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994132">
            <a:off x="1746293" y="2303613"/>
            <a:ext cx="3929090" cy="392208"/>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994132">
            <a:off x="1954350" y="2725633"/>
            <a:ext cx="3929090" cy="392208"/>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705787">
            <a:off x="3306706" y="2231964"/>
            <a:ext cx="3825307" cy="438576"/>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705787">
            <a:off x="3020952" y="2643016"/>
            <a:ext cx="3825307" cy="438576"/>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69461">
            <a:off x="3413317" y="3984426"/>
            <a:ext cx="3929090" cy="4023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69461">
            <a:off x="3086153" y="3657992"/>
            <a:ext cx="3929090" cy="4023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659305">
            <a:off x="1552451" y="4089193"/>
            <a:ext cx="4034172" cy="3766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659305">
            <a:off x="1909642" y="3858239"/>
            <a:ext cx="4034172" cy="376604"/>
          </a:xfrm>
          <a:prstGeom prst="rect">
            <a:avLst/>
          </a:prstGeom>
          <a:gradFill flip="none" rotWithShape="1">
            <a:gsLst>
              <a:gs pos="23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0-#ppt_w/2"/>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0-#ppt_w/2"/>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0-#ppt_w/2"/>
                                          </p:val>
                                        </p:tav>
                                        <p:tav tm="100000">
                                          <p:val>
                                            <p:strVal val="#ppt_x"/>
                                          </p:val>
                                        </p:tav>
                                      </p:tavLst>
                                    </p:anim>
                                    <p:anim calcmode="lin" valueType="num">
                                      <p:cBhvr additive="base">
                                        <p:cTn id="59" dur="3000" fill="hold"/>
                                        <p:tgtEl>
                                          <p:spTgt spid="2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0-#ppt_w/2"/>
                                          </p:val>
                                        </p:tav>
                                        <p:tav tm="100000">
                                          <p:val>
                                            <p:strVal val="#ppt_x"/>
                                          </p:val>
                                        </p:tav>
                                      </p:tavLst>
                                    </p:anim>
                                    <p:anim calcmode="lin" valueType="num">
                                      <p:cBhvr additive="base">
                                        <p:cTn id="63" dur="3000" fill="hold"/>
                                        <p:tgtEl>
                                          <p:spTgt spid="22"/>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1+#ppt_w/2"/>
                                          </p:val>
                                        </p:tav>
                                        <p:tav tm="100000">
                                          <p:val>
                                            <p:strVal val="#ppt_x"/>
                                          </p:val>
                                        </p:tav>
                                      </p:tavLst>
                                    </p:anim>
                                    <p:anim calcmode="lin" valueType="num">
                                      <p:cBhvr additive="base">
                                        <p:cTn id="67" dur="3000" fill="hold"/>
                                        <p:tgtEl>
                                          <p:spTgt spid="23"/>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1+#ppt_w/2"/>
                                          </p:val>
                                        </p:tav>
                                        <p:tav tm="100000">
                                          <p:val>
                                            <p:strVal val="#ppt_x"/>
                                          </p:val>
                                        </p:tav>
                                      </p:tavLst>
                                    </p:anim>
                                    <p:anim calcmode="lin" valueType="num">
                                      <p:cBhvr additive="base">
                                        <p:cTn id="71" dur="3000" fill="hold"/>
                                        <p:tgtEl>
                                          <p:spTgt spid="24"/>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in)">
                                      <p:cBhvr>
                                        <p:cTn id="74" dur="3000"/>
                                        <p:tgtEl>
                                          <p:spTgt spid="9"/>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plus(in)">
                                      <p:cBhvr>
                                        <p:cTn id="77" dur="3000"/>
                                        <p:tgtEl>
                                          <p:spTgt spid="10"/>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plus(in)">
                                      <p:cBhvr>
                                        <p:cTn id="80" dur="3000"/>
                                        <p:tgtEl>
                                          <p:spTgt spid="11"/>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3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3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3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3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3000"/>
                                        <p:tgtEl>
                                          <p:spTgt spid="1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3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3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plus(in)">
                                      <p:cBhvr>
                                        <p:cTn id="110" dur="3000"/>
                                        <p:tgtEl>
                                          <p:spTgt spid="2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plus(in)">
                                      <p:cBhvr>
                                        <p:cTn id="113" dur="3000"/>
                                        <p:tgtEl>
                                          <p:spTgt spid="2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plus(in)">
                                      <p:cBhvr>
                                        <p:cTn id="116" dur="3000"/>
                                        <p:tgtEl>
                                          <p:spTgt spid="2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plus(in)">
                                      <p:cBhvr>
                                        <p:cTn id="119" dur="3000"/>
                                        <p:tgtEl>
                                          <p:spTgt spid="24"/>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1+ppt_w/2"/>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1+ppt_w/2"/>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8"/>
                                        </p:tgtEl>
                                        <p:attrNameLst>
                                          <p:attrName>ppt_x</p:attrName>
                                        </p:attrNameLst>
                                      </p:cBhvr>
                                      <p:tavLst>
                                        <p:tav tm="0">
                                          <p:val>
                                            <p:strVal val="ppt_x"/>
                                          </p:val>
                                        </p:tav>
                                        <p:tav tm="100000">
                                          <p:val>
                                            <p:strVal val="1+ppt_w/2"/>
                                          </p:val>
                                        </p:tav>
                                      </p:tavLst>
                                    </p:anim>
                                    <p:anim calcmode="lin" valueType="num">
                                      <p:cBhvr additive="base">
                                        <p:cTn id="135" dur="3000"/>
                                        <p:tgtEl>
                                          <p:spTgt spid="18"/>
                                        </p:tgtEl>
                                        <p:attrNameLst>
                                          <p:attrName>ppt_y</p:attrName>
                                        </p:attrNameLst>
                                      </p:cBhvr>
                                      <p:tavLst>
                                        <p:tav tm="0">
                                          <p:val>
                                            <p:strVal val="ppt_y"/>
                                          </p:val>
                                        </p:tav>
                                        <p:tav tm="100000">
                                          <p:val>
                                            <p:strVal val="1+ppt_h/2"/>
                                          </p:val>
                                        </p:tav>
                                      </p:tavLst>
                                    </p:anim>
                                    <p:set>
                                      <p:cBhvr>
                                        <p:cTn id="136" dur="1" fill="hold">
                                          <p:stCondLst>
                                            <p:cond delay="2999"/>
                                          </p:stCondLst>
                                        </p:cTn>
                                        <p:tgtEl>
                                          <p:spTgt spid="18"/>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1+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1+ppt_w/2"/>
                                          </p:val>
                                        </p:tav>
                                      </p:tavLst>
                                    </p:anim>
                                    <p:anim calcmode="lin" valueType="num">
                                      <p:cBhvr additive="base">
                                        <p:cTn id="155" dur="3000"/>
                                        <p:tgtEl>
                                          <p:spTgt spid="12"/>
                                        </p:tgtEl>
                                        <p:attrNameLst>
                                          <p:attrName>ppt_y</p:attrName>
                                        </p:attrNameLst>
                                      </p:cBhvr>
                                      <p:tavLst>
                                        <p:tav tm="0">
                                          <p:val>
                                            <p:strVal val="ppt_y"/>
                                          </p:val>
                                        </p:tav>
                                        <p:tav tm="100000">
                                          <p:val>
                                            <p:strVal val="0-ppt_h/2"/>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1+ppt_w/2"/>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1+ppt_w/2"/>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0-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0-ppt_w/2"/>
                                          </p:val>
                                        </p:tav>
                                      </p:tavLst>
                                    </p:anim>
                                    <p:anim calcmode="lin" valueType="num">
                                      <p:cBhvr additive="base">
                                        <p:cTn id="175" dur="3000"/>
                                        <p:tgtEl>
                                          <p:spTgt spid="15"/>
                                        </p:tgtEl>
                                        <p:attrNameLst>
                                          <p:attrName>ppt_y</p:attrName>
                                        </p:attrNameLst>
                                      </p:cBhvr>
                                      <p:tavLst>
                                        <p:tav tm="0">
                                          <p:val>
                                            <p:strVal val="ppt_y"/>
                                          </p:val>
                                        </p:tav>
                                        <p:tav tm="100000">
                                          <p:val>
                                            <p:strVal val="0-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0-ppt_w/2"/>
                                          </p:val>
                                        </p:tav>
                                      </p:tavLst>
                                    </p:anim>
                                    <p:anim calcmode="lin" valueType="num">
                                      <p:cBhvr additive="base">
                                        <p:cTn id="179" dur="3000"/>
                                        <p:tgtEl>
                                          <p:spTgt spid="21"/>
                                        </p:tgtEl>
                                        <p:attrNameLst>
                                          <p:attrName>ppt_y</p:attrName>
                                        </p:attrNameLst>
                                      </p:cBhvr>
                                      <p:tavLst>
                                        <p:tav tm="0">
                                          <p:val>
                                            <p:strVal val="ppt_y"/>
                                          </p:val>
                                        </p:tav>
                                        <p:tav tm="100000">
                                          <p:val>
                                            <p:strVal val="0-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0-ppt_w/2"/>
                                          </p:val>
                                        </p:tav>
                                      </p:tavLst>
                                    </p:anim>
                                    <p:anim calcmode="lin" valueType="num">
                                      <p:cBhvr additive="base">
                                        <p:cTn id="183" dur="3000"/>
                                        <p:tgtEl>
                                          <p:spTgt spid="22"/>
                                        </p:tgtEl>
                                        <p:attrNameLst>
                                          <p:attrName>ppt_y</p:attrName>
                                        </p:attrNameLst>
                                      </p:cBhvr>
                                      <p:tavLst>
                                        <p:tav tm="0">
                                          <p:val>
                                            <p:strVal val="ppt_y"/>
                                          </p:val>
                                        </p:tav>
                                        <p:tav tm="100000">
                                          <p:val>
                                            <p:strVal val="0-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9"/>
                                        </p:tgtEl>
                                      </p:cBhvr>
                                    </p:animEffect>
                                    <p:set>
                                      <p:cBhvr>
                                        <p:cTn id="187" dur="1" fill="hold">
                                          <p:stCondLst>
                                            <p:cond delay="2999"/>
                                          </p:stCondLst>
                                        </p:cTn>
                                        <p:tgtEl>
                                          <p:spTgt spid="9"/>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10"/>
                                        </p:tgtEl>
                                      </p:cBhvr>
                                    </p:animEffect>
                                    <p:set>
                                      <p:cBhvr>
                                        <p:cTn id="190" dur="1" fill="hold">
                                          <p:stCondLst>
                                            <p:cond delay="2999"/>
                                          </p:stCondLst>
                                        </p:cTn>
                                        <p:tgtEl>
                                          <p:spTgt spid="10"/>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11"/>
                                        </p:tgtEl>
                                      </p:cBhvr>
                                    </p:animEffect>
                                    <p:set>
                                      <p:cBhvr>
                                        <p:cTn id="193" dur="1" fill="hold">
                                          <p:stCondLst>
                                            <p:cond delay="2999"/>
                                          </p:stCondLst>
                                        </p:cTn>
                                        <p:tgtEl>
                                          <p:spTgt spid="11"/>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12"/>
                                        </p:tgtEl>
                                      </p:cBhvr>
                                    </p:animEffect>
                                    <p:set>
                                      <p:cBhvr>
                                        <p:cTn id="196" dur="1" fill="hold">
                                          <p:stCondLst>
                                            <p:cond delay="2999"/>
                                          </p:stCondLst>
                                        </p:cTn>
                                        <p:tgtEl>
                                          <p:spTgt spid="12"/>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13"/>
                                        </p:tgtEl>
                                      </p:cBhvr>
                                    </p:animEffect>
                                    <p:set>
                                      <p:cBhvr>
                                        <p:cTn id="199" dur="1" fill="hold">
                                          <p:stCondLst>
                                            <p:cond delay="2999"/>
                                          </p:stCondLst>
                                        </p:cTn>
                                        <p:tgtEl>
                                          <p:spTgt spid="13"/>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6"/>
                                        </p:tgtEl>
                                      </p:cBhvr>
                                    </p:animEffect>
                                    <p:set>
                                      <p:cBhvr>
                                        <p:cTn id="208" dur="1" fill="hold">
                                          <p:stCondLst>
                                            <p:cond delay="2999"/>
                                          </p:stCondLst>
                                        </p:cTn>
                                        <p:tgtEl>
                                          <p:spTgt spid="16"/>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7"/>
                                        </p:tgtEl>
                                      </p:cBhvr>
                                    </p:animEffect>
                                    <p:set>
                                      <p:cBhvr>
                                        <p:cTn id="211" dur="1" fill="hold">
                                          <p:stCondLst>
                                            <p:cond delay="2999"/>
                                          </p:stCondLst>
                                        </p:cTn>
                                        <p:tgtEl>
                                          <p:spTgt spid="17"/>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8"/>
                                        </p:tgtEl>
                                      </p:cBhvr>
                                    </p:animEffect>
                                    <p:set>
                                      <p:cBhvr>
                                        <p:cTn id="214" dur="1" fill="hold">
                                          <p:stCondLst>
                                            <p:cond delay="2999"/>
                                          </p:stCondLst>
                                        </p:cTn>
                                        <p:tgtEl>
                                          <p:spTgt spid="18"/>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9"/>
                                        </p:tgtEl>
                                      </p:cBhvr>
                                    </p:animEffect>
                                    <p:set>
                                      <p:cBhvr>
                                        <p:cTn id="217" dur="1" fill="hold">
                                          <p:stCondLst>
                                            <p:cond delay="2999"/>
                                          </p:stCondLst>
                                        </p:cTn>
                                        <p:tgtEl>
                                          <p:spTgt spid="19"/>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20"/>
                                        </p:tgtEl>
                                      </p:cBhvr>
                                    </p:animEffect>
                                    <p:set>
                                      <p:cBhvr>
                                        <p:cTn id="220" dur="1" fill="hold">
                                          <p:stCondLst>
                                            <p:cond delay="2999"/>
                                          </p:stCondLst>
                                        </p:cTn>
                                        <p:tgtEl>
                                          <p:spTgt spid="20"/>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21"/>
                                        </p:tgtEl>
                                      </p:cBhvr>
                                    </p:animEffect>
                                    <p:set>
                                      <p:cBhvr>
                                        <p:cTn id="223" dur="1" fill="hold">
                                          <p:stCondLst>
                                            <p:cond delay="2999"/>
                                          </p:stCondLst>
                                        </p:cTn>
                                        <p:tgtEl>
                                          <p:spTgt spid="21"/>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22"/>
                                        </p:tgtEl>
                                      </p:cBhvr>
                                    </p:animEffect>
                                    <p:set>
                                      <p:cBhvr>
                                        <p:cTn id="226" dur="1" fill="hold">
                                          <p:stCondLst>
                                            <p:cond delay="2999"/>
                                          </p:stCondLst>
                                        </p:cTn>
                                        <p:tgtEl>
                                          <p:spTgt spid="22"/>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23"/>
                                        </p:tgtEl>
                                      </p:cBhvr>
                                    </p:animEffect>
                                    <p:set>
                                      <p:cBhvr>
                                        <p:cTn id="229" dur="1" fill="hold">
                                          <p:stCondLst>
                                            <p:cond delay="2999"/>
                                          </p:stCondLst>
                                        </p:cTn>
                                        <p:tgtEl>
                                          <p:spTgt spid="23"/>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4"/>
                                        </p:tgtEl>
                                      </p:cBhvr>
                                    </p:animEffect>
                                    <p:set>
                                      <p:cBhvr>
                                        <p:cTn id="232" dur="1" fill="hold">
                                          <p:stCondLst>
                                            <p:cond delay="2999"/>
                                          </p:stCondLst>
                                        </p:cTn>
                                        <p:tgtEl>
                                          <p:spTgt spid="24"/>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5072067" y="4452056"/>
            <a:ext cx="3214710" cy="2039231"/>
          </a:xfrm>
          <a:prstGeom prst="rect">
            <a:avLst/>
          </a:prstGeom>
          <a:noFill/>
        </p:spPr>
      </p:pic>
      <p:pic>
        <p:nvPicPr>
          <p:cNvPr id="87046" name="Picture 6" descr="http://takeawok.cl/wp-content/themes/takeawok/img/verdura-champinon.png"/>
          <p:cNvPicPr>
            <a:picLocks noChangeAspect="1" noChangeArrowheads="1"/>
          </p:cNvPicPr>
          <p:nvPr/>
        </p:nvPicPr>
        <p:blipFill>
          <a:blip r:embed="rId4"/>
          <a:srcRect/>
          <a:stretch>
            <a:fillRect/>
          </a:stretch>
        </p:blipFill>
        <p:spPr bwMode="auto">
          <a:xfrm>
            <a:off x="4624170" y="5786454"/>
            <a:ext cx="1886700" cy="1357298"/>
          </a:xfrm>
          <a:prstGeom prst="rect">
            <a:avLst/>
          </a:prstGeom>
          <a:noFill/>
        </p:spPr>
      </p:pic>
      <p:sp>
        <p:nvSpPr>
          <p:cNvPr id="8" name="7 CuadroTexto"/>
          <p:cNvSpPr txBox="1"/>
          <p:nvPr/>
        </p:nvSpPr>
        <p:spPr>
          <a:xfrm>
            <a:off x="785786" y="1285860"/>
            <a:ext cx="7215237" cy="3477875"/>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Agency FB" pitchFamily="34" charset="0"/>
              </a:rPr>
              <a:t>Durante la recolección y consumo de setas que se encuentran por el campo y los bosques, se producen gran número de intoxicaciones accidentales. Las intoxicaciones se producen al consumir las setas tóxicas que son confundidas con las otras comestibles. Otras veces, se deben a la ingestión de setas en las que no se han seguido las normas básicas de identificación y por el contrario se siguen falsas creencias todavía muy arraigadas en nuestra población rural. </a:t>
            </a:r>
          </a:p>
          <a:p>
            <a:r>
              <a:rPr lang="es-ES" sz="2000" b="1" dirty="0" smtClean="0">
                <a:solidFill>
                  <a:srgbClr val="FFFF00"/>
                </a:solidFill>
                <a:effectLst>
                  <a:outerShdw blurRad="38100" dist="38100" dir="2700000" algn="tl">
                    <a:srgbClr val="000000">
                      <a:alpha val="43137"/>
                    </a:srgbClr>
                  </a:outerShdw>
                </a:effectLst>
                <a:latin typeface="Agency FB" pitchFamily="34" charset="0"/>
              </a:rPr>
              <a:t> </a:t>
            </a:r>
          </a:p>
          <a:p>
            <a:r>
              <a:rPr lang="es-ES" sz="2000" b="1" dirty="0" smtClean="0">
                <a:solidFill>
                  <a:srgbClr val="FFFF00"/>
                </a:solidFill>
                <a:effectLst>
                  <a:outerShdw blurRad="38100" dist="38100" dir="2700000" algn="tl">
                    <a:srgbClr val="000000">
                      <a:alpha val="43137"/>
                    </a:srgbClr>
                  </a:outerShdw>
                </a:effectLst>
                <a:latin typeface="Agency FB" pitchFamily="34" charset="0"/>
              </a:rPr>
              <a:t>Si se diese un caso desafortunado en el que se ha comido una seta tóxica y si comienza a presentarse algún síntoma que induzca a pensar que tenemos algún síntoma de intoxicación, bien por trastornos, digestivos, vómitos, mareos, algún tipo de alergia etc.</a:t>
            </a:r>
            <a:endParaRPr lang="es-ES" dirty="0"/>
          </a:p>
        </p:txBody>
      </p:sp>
      <p:sp>
        <p:nvSpPr>
          <p:cNvPr id="9" name="8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E0C884">
                  <a:shade val="67500"/>
                  <a:satMod val="115000"/>
                </a:srgbClr>
              </a:gs>
              <a:gs pos="100000">
                <a:srgbClr val="E0C884">
                  <a:shade val="100000"/>
                  <a:satMod val="115000"/>
                </a:srgbClr>
              </a:gs>
            </a:gsLst>
            <a:lin ang="16200000" scaled="1"/>
            <a:tileRect/>
          </a:gradFill>
        </p:spPr>
        <p:txBody>
          <a:bodyPr/>
          <a:lstStyle/>
          <a:p>
            <a:endParaRPr lang="es-ES" dirty="0"/>
          </a:p>
        </p:txBody>
      </p:sp>
      <p:pic>
        <p:nvPicPr>
          <p:cNvPr id="4" name="3 Imagen" descr="0(11).jpg"/>
          <p:cNvPicPr>
            <a:picLocks noChangeAspect="1"/>
          </p:cNvPicPr>
          <p:nvPr/>
        </p:nvPicPr>
        <p:blipFill>
          <a:blip r:embed="rId2"/>
          <a:stretch>
            <a:fillRect/>
          </a:stretch>
        </p:blipFill>
        <p:spPr>
          <a:xfrm>
            <a:off x="0" y="0"/>
            <a:ext cx="9144000" cy="6858000"/>
          </a:xfrm>
          <a:prstGeom prst="rect">
            <a:avLst/>
          </a:prstGeom>
        </p:spPr>
      </p:pic>
      <p:sp>
        <p:nvSpPr>
          <p:cNvPr id="5" name="4 Decisión"/>
          <p:cNvSpPr/>
          <p:nvPr/>
        </p:nvSpPr>
        <p:spPr>
          <a:xfrm>
            <a:off x="571472" y="0"/>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571472" y="5143512"/>
            <a:ext cx="7929618" cy="1000108"/>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0">
                <a:srgbClr val="E0C884"/>
              </a:gs>
              <a:gs pos="50000">
                <a:srgbClr val="6B3305">
                  <a:shade val="67500"/>
                  <a:satMod val="115000"/>
                </a:srgbClr>
              </a:gs>
              <a:gs pos="100000">
                <a:srgbClr val="6B3305">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00"/>
          </a:solidFill>
        </p:spPr>
        <p:txBody>
          <a:bodyPr/>
          <a:lstStyle/>
          <a:p>
            <a:endParaRPr lang="es-ES" dirty="0"/>
          </a:p>
        </p:txBody>
      </p:sp>
      <p:pic>
        <p:nvPicPr>
          <p:cNvPr id="4" name="3 Imagen" descr="0(10).jpg"/>
          <p:cNvPicPr>
            <a:picLocks noChangeAspect="1"/>
          </p:cNvPicPr>
          <p:nvPr/>
        </p:nvPicPr>
        <p:blipFill>
          <a:blip r:embed="rId2"/>
          <a:stretch>
            <a:fillRect/>
          </a:stretch>
        </p:blipFill>
        <p:spPr>
          <a:xfrm>
            <a:off x="11891" y="0"/>
            <a:ext cx="9132109"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91000">
                <a:srgbClr val="0054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91000">
                <a:srgbClr val="0054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91000">
                <a:srgbClr val="0054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91000">
                <a:srgbClr val="0054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91000">
                <a:srgbClr val="0054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91000">
                <a:srgbClr val="0054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ppt_x</p:attrName>
                                        </p:attrNameLst>
                                      </p:cBhvr>
                                      <p:tavLst>
                                        <p:tav tm="0">
                                          <p:val>
                                            <p:strVal val="#ppt_x-#ppt_w/2"/>
                                          </p:val>
                                        </p:tav>
                                        <p:tav tm="100000">
                                          <p:val>
                                            <p:strVal val="#ppt_x"/>
                                          </p:val>
                                        </p:tav>
                                      </p:tavLst>
                                    </p:anim>
                                    <p:anim calcmode="lin" valueType="num">
                                      <p:cBhvr>
                                        <p:cTn id="11" dur="5000" fill="hold"/>
                                        <p:tgtEl>
                                          <p:spTgt spid="5"/>
                                        </p:tgtEl>
                                        <p:attrNameLst>
                                          <p:attrName>ppt_y</p:attrName>
                                        </p:attrNameLst>
                                      </p:cBhvr>
                                      <p:tavLst>
                                        <p:tav tm="0">
                                          <p:val>
                                            <p:strVal val="#ppt_y"/>
                                          </p:val>
                                        </p:tav>
                                        <p:tav tm="100000">
                                          <p:val>
                                            <p:strVal val="#ppt_y"/>
                                          </p:val>
                                        </p:tav>
                                      </p:tavLst>
                                    </p:anim>
                                    <p:anim calcmode="lin" valueType="num">
                                      <p:cBhvr>
                                        <p:cTn id="12" dur="5000" fill="hold"/>
                                        <p:tgtEl>
                                          <p:spTgt spid="5"/>
                                        </p:tgtEl>
                                        <p:attrNameLst>
                                          <p:attrName>ppt_w</p:attrName>
                                        </p:attrNameLst>
                                      </p:cBhvr>
                                      <p:tavLst>
                                        <p:tav tm="0">
                                          <p:val>
                                            <p:fltVal val="0"/>
                                          </p:val>
                                        </p:tav>
                                        <p:tav tm="100000">
                                          <p:val>
                                            <p:strVal val="#ppt_w"/>
                                          </p:val>
                                        </p:tav>
                                      </p:tavLst>
                                    </p:anim>
                                    <p:anim calcmode="lin" valueType="num">
                                      <p:cBhvr>
                                        <p:cTn id="13" dur="5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ppt_w/2"/>
                                          </p:val>
                                        </p:tav>
                                        <p:tav tm="100000">
                                          <p:val>
                                            <p:strVal val="#ppt_x"/>
                                          </p:val>
                                        </p:tav>
                                      </p:tavLst>
                                    </p:anim>
                                    <p:anim calcmode="lin" valueType="num">
                                      <p:cBhvr>
                                        <p:cTn id="23" dur="5000" fill="hold"/>
                                        <p:tgtEl>
                                          <p:spTgt spid="7"/>
                                        </p:tgtEl>
                                        <p:attrNameLst>
                                          <p:attrName>ppt_y</p:attrName>
                                        </p:attrNameLst>
                                      </p:cBhvr>
                                      <p:tavLst>
                                        <p:tav tm="0">
                                          <p:val>
                                            <p:strVal val="#ppt_y"/>
                                          </p:val>
                                        </p:tav>
                                        <p:tav tm="100000">
                                          <p:val>
                                            <p:strVal val="#ppt_y"/>
                                          </p:val>
                                        </p:tav>
                                      </p:tavLst>
                                    </p:anim>
                                    <p:anim calcmode="lin" valueType="num">
                                      <p:cBhvr>
                                        <p:cTn id="24" dur="5000" fill="hold"/>
                                        <p:tgtEl>
                                          <p:spTgt spid="7"/>
                                        </p:tgtEl>
                                        <p:attrNameLst>
                                          <p:attrName>ppt_w</p:attrName>
                                        </p:attrNameLst>
                                      </p:cBhvr>
                                      <p:tavLst>
                                        <p:tav tm="0">
                                          <p:val>
                                            <p:fltVal val="0"/>
                                          </p:val>
                                        </p:tav>
                                        <p:tav tm="100000">
                                          <p:val>
                                            <p:strVal val="#ppt_w"/>
                                          </p:val>
                                        </p:tav>
                                      </p:tavLst>
                                    </p:anim>
                                    <p:anim calcmode="lin" valueType="num">
                                      <p:cBhvr>
                                        <p:cTn id="25" dur="5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ppt_x</p:attrName>
                                        </p:attrNameLst>
                                      </p:cBhvr>
                                      <p:tavLst>
                                        <p:tav tm="0">
                                          <p:val>
                                            <p:strVal val="#ppt_x+#ppt_w/2"/>
                                          </p:val>
                                        </p:tav>
                                        <p:tav tm="100000">
                                          <p:val>
                                            <p:strVal val="#ppt_x"/>
                                          </p:val>
                                        </p:tav>
                                      </p:tavLst>
                                    </p:anim>
                                    <p:anim calcmode="lin" valueType="num">
                                      <p:cBhvr>
                                        <p:cTn id="29" dur="5000" fill="hold"/>
                                        <p:tgtEl>
                                          <p:spTgt spid="8"/>
                                        </p:tgtEl>
                                        <p:attrNameLst>
                                          <p:attrName>ppt_y</p:attrName>
                                        </p:attrNameLst>
                                      </p:cBhvr>
                                      <p:tavLst>
                                        <p:tav tm="0">
                                          <p:val>
                                            <p:strVal val="#ppt_y"/>
                                          </p:val>
                                        </p:tav>
                                        <p:tav tm="100000">
                                          <p:val>
                                            <p:strVal val="#ppt_y"/>
                                          </p:val>
                                        </p:tav>
                                      </p:tavLst>
                                    </p:anim>
                                    <p:anim calcmode="lin" valueType="num">
                                      <p:cBhvr>
                                        <p:cTn id="30" dur="5000" fill="hold"/>
                                        <p:tgtEl>
                                          <p:spTgt spid="8"/>
                                        </p:tgtEl>
                                        <p:attrNameLst>
                                          <p:attrName>ppt_w</p:attrName>
                                        </p:attrNameLst>
                                      </p:cBhvr>
                                      <p:tavLst>
                                        <p:tav tm="0">
                                          <p:val>
                                            <p:fltVal val="0"/>
                                          </p:val>
                                        </p:tav>
                                        <p:tav tm="100000">
                                          <p:val>
                                            <p:strVal val="#ppt_w"/>
                                          </p:val>
                                        </p:tav>
                                      </p:tavLst>
                                    </p:anim>
                                    <p:anim calcmode="lin" valueType="num">
                                      <p:cBhvr>
                                        <p:cTn id="31" dur="5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ppt_x</p:attrName>
                                        </p:attrNameLst>
                                      </p:cBhvr>
                                      <p:tavLst>
                                        <p:tav tm="0">
                                          <p:val>
                                            <p:strVal val="#ppt_x-#ppt_w/2"/>
                                          </p:val>
                                        </p:tav>
                                        <p:tav tm="100000">
                                          <p:val>
                                            <p:strVal val="#ppt_x"/>
                                          </p:val>
                                        </p:tav>
                                      </p:tavLst>
                                    </p:anim>
                                    <p:anim calcmode="lin" valueType="num">
                                      <p:cBhvr>
                                        <p:cTn id="35" dur="5000" fill="hold"/>
                                        <p:tgtEl>
                                          <p:spTgt spid="9"/>
                                        </p:tgtEl>
                                        <p:attrNameLst>
                                          <p:attrName>ppt_y</p:attrName>
                                        </p:attrNameLst>
                                      </p:cBhvr>
                                      <p:tavLst>
                                        <p:tav tm="0">
                                          <p:val>
                                            <p:strVal val="#ppt_y"/>
                                          </p:val>
                                        </p:tav>
                                        <p:tav tm="100000">
                                          <p:val>
                                            <p:strVal val="#ppt_y"/>
                                          </p:val>
                                        </p:tav>
                                      </p:tavLst>
                                    </p:anim>
                                    <p:anim calcmode="lin" valueType="num">
                                      <p:cBhvr>
                                        <p:cTn id="36" dur="5000" fill="hold"/>
                                        <p:tgtEl>
                                          <p:spTgt spid="9"/>
                                        </p:tgtEl>
                                        <p:attrNameLst>
                                          <p:attrName>ppt_w</p:attrName>
                                        </p:attrNameLst>
                                      </p:cBhvr>
                                      <p:tavLst>
                                        <p:tav tm="0">
                                          <p:val>
                                            <p:fltVal val="0"/>
                                          </p:val>
                                        </p:tav>
                                        <p:tav tm="100000">
                                          <p:val>
                                            <p:strVal val="#ppt_w"/>
                                          </p:val>
                                        </p:tav>
                                      </p:tavLst>
                                    </p:anim>
                                    <p:anim calcmode="lin" valueType="num">
                                      <p:cBhvr>
                                        <p:cTn id="37" dur="5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ppt_x</p:attrName>
                                        </p:attrNameLst>
                                      </p:cBhvr>
                                      <p:tavLst>
                                        <p:tav tm="0">
                                          <p:val>
                                            <p:strVal val="#ppt_x+#ppt_w/2"/>
                                          </p:val>
                                        </p:tav>
                                        <p:tav tm="100000">
                                          <p:val>
                                            <p:strVal val="#ppt_x"/>
                                          </p:val>
                                        </p:tav>
                                      </p:tavLst>
                                    </p:anim>
                                    <p:anim calcmode="lin" valueType="num">
                                      <p:cBhvr>
                                        <p:cTn id="41" dur="5000" fill="hold"/>
                                        <p:tgtEl>
                                          <p:spTgt spid="10"/>
                                        </p:tgtEl>
                                        <p:attrNameLst>
                                          <p:attrName>ppt_y</p:attrName>
                                        </p:attrNameLst>
                                      </p:cBhvr>
                                      <p:tavLst>
                                        <p:tav tm="0">
                                          <p:val>
                                            <p:strVal val="#ppt_y"/>
                                          </p:val>
                                        </p:tav>
                                        <p:tav tm="100000">
                                          <p:val>
                                            <p:strVal val="#ppt_y"/>
                                          </p:val>
                                        </p:tav>
                                      </p:tavLst>
                                    </p:anim>
                                    <p:anim calcmode="lin" valueType="num">
                                      <p:cBhvr>
                                        <p:cTn id="42" dur="5000" fill="hold"/>
                                        <p:tgtEl>
                                          <p:spTgt spid="10"/>
                                        </p:tgtEl>
                                        <p:attrNameLst>
                                          <p:attrName>ppt_w</p:attrName>
                                        </p:attrNameLst>
                                      </p:cBhvr>
                                      <p:tavLst>
                                        <p:tav tm="0">
                                          <p:val>
                                            <p:fltVal val="0"/>
                                          </p:val>
                                        </p:tav>
                                        <p:tav tm="100000">
                                          <p:val>
                                            <p:strVal val="#ppt_w"/>
                                          </p:val>
                                        </p:tav>
                                      </p:tavLst>
                                    </p:anim>
                                    <p:anim calcmode="lin" valueType="num">
                                      <p:cBhvr>
                                        <p:cTn id="43" dur="5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5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5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5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5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5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5000"/>
                                        <p:tgtEl>
                                          <p:spTgt spid="10"/>
                                        </p:tgtEl>
                                      </p:cBhvr>
                                    </p:animEffect>
                                  </p:childTnLst>
                                </p:cTn>
                              </p:par>
                            </p:childTnLst>
                          </p:cTn>
                        </p:par>
                        <p:par>
                          <p:cTn id="62" fill="hold">
                            <p:stCondLst>
                              <p:cond delay="5000"/>
                            </p:stCondLst>
                            <p:childTnLst>
                              <p:par>
                                <p:cTn id="63" presetID="17" presetClass="exit" presetSubtype="1" fill="hold" grpId="2" nodeType="afterEffect">
                                  <p:stCondLst>
                                    <p:cond delay="0"/>
                                  </p:stCondLst>
                                  <p:childTnLst>
                                    <p:anim calcmode="lin" valueType="num">
                                      <p:cBhvr>
                                        <p:cTn id="64" dur="5000"/>
                                        <p:tgtEl>
                                          <p:spTgt spid="5"/>
                                        </p:tgtEl>
                                        <p:attrNameLst>
                                          <p:attrName>ppt_x</p:attrName>
                                        </p:attrNameLst>
                                      </p:cBhvr>
                                      <p:tavLst>
                                        <p:tav tm="0">
                                          <p:val>
                                            <p:strVal val="ppt_x"/>
                                          </p:val>
                                        </p:tav>
                                        <p:tav tm="100000">
                                          <p:val>
                                            <p:strVal val="ppt_x"/>
                                          </p:val>
                                        </p:tav>
                                      </p:tavLst>
                                    </p:anim>
                                    <p:anim calcmode="lin" valueType="num">
                                      <p:cBhvr>
                                        <p:cTn id="65" dur="5000"/>
                                        <p:tgtEl>
                                          <p:spTgt spid="5"/>
                                        </p:tgtEl>
                                        <p:attrNameLst>
                                          <p:attrName>ppt_y</p:attrName>
                                        </p:attrNameLst>
                                      </p:cBhvr>
                                      <p:tavLst>
                                        <p:tav tm="0">
                                          <p:val>
                                            <p:strVal val="ppt_y"/>
                                          </p:val>
                                        </p:tav>
                                        <p:tav tm="100000">
                                          <p:val>
                                            <p:strVal val="ppt_y-ppt_h/2"/>
                                          </p:val>
                                        </p:tav>
                                      </p:tavLst>
                                    </p:anim>
                                    <p:anim calcmode="lin" valueType="num">
                                      <p:cBhvr>
                                        <p:cTn id="66" dur="5000"/>
                                        <p:tgtEl>
                                          <p:spTgt spid="5"/>
                                        </p:tgtEl>
                                        <p:attrNameLst>
                                          <p:attrName>ppt_w</p:attrName>
                                        </p:attrNameLst>
                                      </p:cBhvr>
                                      <p:tavLst>
                                        <p:tav tm="0">
                                          <p:val>
                                            <p:strVal val="ppt_w"/>
                                          </p:val>
                                        </p:tav>
                                        <p:tav tm="100000">
                                          <p:val>
                                            <p:strVal val="ppt_w"/>
                                          </p:val>
                                        </p:tav>
                                      </p:tavLst>
                                    </p:anim>
                                    <p:anim calcmode="lin" valueType="num">
                                      <p:cBhvr>
                                        <p:cTn id="67" dur="5000"/>
                                        <p:tgtEl>
                                          <p:spTgt spid="5"/>
                                        </p:tgtEl>
                                        <p:attrNameLst>
                                          <p:attrName>ppt_h</p:attrName>
                                        </p:attrNameLst>
                                      </p:cBhvr>
                                      <p:tavLst>
                                        <p:tav tm="0">
                                          <p:val>
                                            <p:strVal val="ppt_h"/>
                                          </p:val>
                                        </p:tav>
                                        <p:tav tm="100000">
                                          <p:val>
                                            <p:fltVal val="0"/>
                                          </p:val>
                                        </p:tav>
                                      </p:tavLst>
                                    </p:anim>
                                    <p:set>
                                      <p:cBhvr>
                                        <p:cTn id="68" dur="1" fill="hold">
                                          <p:stCondLst>
                                            <p:cond delay="4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5000"/>
                                        <p:tgtEl>
                                          <p:spTgt spid="6"/>
                                        </p:tgtEl>
                                        <p:attrNameLst>
                                          <p:attrName>ppt_x</p:attrName>
                                        </p:attrNameLst>
                                      </p:cBhvr>
                                      <p:tavLst>
                                        <p:tav tm="0">
                                          <p:val>
                                            <p:strVal val="ppt_x"/>
                                          </p:val>
                                        </p:tav>
                                        <p:tav tm="100000">
                                          <p:val>
                                            <p:strVal val="ppt_x"/>
                                          </p:val>
                                        </p:tav>
                                      </p:tavLst>
                                    </p:anim>
                                    <p:anim calcmode="lin" valueType="num">
                                      <p:cBhvr>
                                        <p:cTn id="71" dur="5000"/>
                                        <p:tgtEl>
                                          <p:spTgt spid="6"/>
                                        </p:tgtEl>
                                        <p:attrNameLst>
                                          <p:attrName>ppt_y</p:attrName>
                                        </p:attrNameLst>
                                      </p:cBhvr>
                                      <p:tavLst>
                                        <p:tav tm="0">
                                          <p:val>
                                            <p:strVal val="ppt_y"/>
                                          </p:val>
                                        </p:tav>
                                        <p:tav tm="100000">
                                          <p:val>
                                            <p:strVal val="ppt_y-ppt_h/2"/>
                                          </p:val>
                                        </p:tav>
                                      </p:tavLst>
                                    </p:anim>
                                    <p:anim calcmode="lin" valueType="num">
                                      <p:cBhvr>
                                        <p:cTn id="72" dur="5000"/>
                                        <p:tgtEl>
                                          <p:spTgt spid="6"/>
                                        </p:tgtEl>
                                        <p:attrNameLst>
                                          <p:attrName>ppt_w</p:attrName>
                                        </p:attrNameLst>
                                      </p:cBhvr>
                                      <p:tavLst>
                                        <p:tav tm="0">
                                          <p:val>
                                            <p:strVal val="ppt_w"/>
                                          </p:val>
                                        </p:tav>
                                        <p:tav tm="100000">
                                          <p:val>
                                            <p:strVal val="ppt_w"/>
                                          </p:val>
                                        </p:tav>
                                      </p:tavLst>
                                    </p:anim>
                                    <p:anim calcmode="lin" valueType="num">
                                      <p:cBhvr>
                                        <p:cTn id="73" dur="5000"/>
                                        <p:tgtEl>
                                          <p:spTgt spid="6"/>
                                        </p:tgtEl>
                                        <p:attrNameLst>
                                          <p:attrName>ppt_h</p:attrName>
                                        </p:attrNameLst>
                                      </p:cBhvr>
                                      <p:tavLst>
                                        <p:tav tm="0">
                                          <p:val>
                                            <p:strVal val="ppt_h"/>
                                          </p:val>
                                        </p:tav>
                                        <p:tav tm="100000">
                                          <p:val>
                                            <p:fltVal val="0"/>
                                          </p:val>
                                        </p:tav>
                                      </p:tavLst>
                                    </p:anim>
                                    <p:set>
                                      <p:cBhvr>
                                        <p:cTn id="74" dur="1" fill="hold">
                                          <p:stCondLst>
                                            <p:cond delay="4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5000"/>
                                        <p:tgtEl>
                                          <p:spTgt spid="7"/>
                                        </p:tgtEl>
                                        <p:attrNameLst>
                                          <p:attrName>ppt_x</p:attrName>
                                        </p:attrNameLst>
                                      </p:cBhvr>
                                      <p:tavLst>
                                        <p:tav tm="0">
                                          <p:val>
                                            <p:strVal val="ppt_x"/>
                                          </p:val>
                                        </p:tav>
                                        <p:tav tm="100000">
                                          <p:val>
                                            <p:strVal val="ppt_x"/>
                                          </p:val>
                                        </p:tav>
                                      </p:tavLst>
                                    </p:anim>
                                    <p:anim calcmode="lin" valueType="num">
                                      <p:cBhvr>
                                        <p:cTn id="77" dur="5000"/>
                                        <p:tgtEl>
                                          <p:spTgt spid="7"/>
                                        </p:tgtEl>
                                        <p:attrNameLst>
                                          <p:attrName>ppt_y</p:attrName>
                                        </p:attrNameLst>
                                      </p:cBhvr>
                                      <p:tavLst>
                                        <p:tav tm="0">
                                          <p:val>
                                            <p:strVal val="ppt_y"/>
                                          </p:val>
                                        </p:tav>
                                        <p:tav tm="100000">
                                          <p:val>
                                            <p:strVal val="ppt_y-ppt_h/2"/>
                                          </p:val>
                                        </p:tav>
                                      </p:tavLst>
                                    </p:anim>
                                    <p:anim calcmode="lin" valueType="num">
                                      <p:cBhvr>
                                        <p:cTn id="78" dur="5000"/>
                                        <p:tgtEl>
                                          <p:spTgt spid="7"/>
                                        </p:tgtEl>
                                        <p:attrNameLst>
                                          <p:attrName>ppt_w</p:attrName>
                                        </p:attrNameLst>
                                      </p:cBhvr>
                                      <p:tavLst>
                                        <p:tav tm="0">
                                          <p:val>
                                            <p:strVal val="ppt_w"/>
                                          </p:val>
                                        </p:tav>
                                        <p:tav tm="100000">
                                          <p:val>
                                            <p:strVal val="ppt_w"/>
                                          </p:val>
                                        </p:tav>
                                      </p:tavLst>
                                    </p:anim>
                                    <p:anim calcmode="lin" valueType="num">
                                      <p:cBhvr>
                                        <p:cTn id="79" dur="5000"/>
                                        <p:tgtEl>
                                          <p:spTgt spid="7"/>
                                        </p:tgtEl>
                                        <p:attrNameLst>
                                          <p:attrName>ppt_h</p:attrName>
                                        </p:attrNameLst>
                                      </p:cBhvr>
                                      <p:tavLst>
                                        <p:tav tm="0">
                                          <p:val>
                                            <p:strVal val="ppt_h"/>
                                          </p:val>
                                        </p:tav>
                                        <p:tav tm="100000">
                                          <p:val>
                                            <p:fltVal val="0"/>
                                          </p:val>
                                        </p:tav>
                                      </p:tavLst>
                                    </p:anim>
                                    <p:set>
                                      <p:cBhvr>
                                        <p:cTn id="80" dur="1" fill="hold">
                                          <p:stCondLst>
                                            <p:cond delay="4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5000"/>
                                        <p:tgtEl>
                                          <p:spTgt spid="8"/>
                                        </p:tgtEl>
                                        <p:attrNameLst>
                                          <p:attrName>ppt_x</p:attrName>
                                        </p:attrNameLst>
                                      </p:cBhvr>
                                      <p:tavLst>
                                        <p:tav tm="0">
                                          <p:val>
                                            <p:strVal val="ppt_x"/>
                                          </p:val>
                                        </p:tav>
                                        <p:tav tm="100000">
                                          <p:val>
                                            <p:strVal val="ppt_x"/>
                                          </p:val>
                                        </p:tav>
                                      </p:tavLst>
                                    </p:anim>
                                    <p:anim calcmode="lin" valueType="num">
                                      <p:cBhvr>
                                        <p:cTn id="83" dur="5000"/>
                                        <p:tgtEl>
                                          <p:spTgt spid="8"/>
                                        </p:tgtEl>
                                        <p:attrNameLst>
                                          <p:attrName>ppt_y</p:attrName>
                                        </p:attrNameLst>
                                      </p:cBhvr>
                                      <p:tavLst>
                                        <p:tav tm="0">
                                          <p:val>
                                            <p:strVal val="ppt_y"/>
                                          </p:val>
                                        </p:tav>
                                        <p:tav tm="100000">
                                          <p:val>
                                            <p:strVal val="ppt_y-ppt_h/2"/>
                                          </p:val>
                                        </p:tav>
                                      </p:tavLst>
                                    </p:anim>
                                    <p:anim calcmode="lin" valueType="num">
                                      <p:cBhvr>
                                        <p:cTn id="84" dur="5000"/>
                                        <p:tgtEl>
                                          <p:spTgt spid="8"/>
                                        </p:tgtEl>
                                        <p:attrNameLst>
                                          <p:attrName>ppt_w</p:attrName>
                                        </p:attrNameLst>
                                      </p:cBhvr>
                                      <p:tavLst>
                                        <p:tav tm="0">
                                          <p:val>
                                            <p:strVal val="ppt_w"/>
                                          </p:val>
                                        </p:tav>
                                        <p:tav tm="100000">
                                          <p:val>
                                            <p:strVal val="ppt_w"/>
                                          </p:val>
                                        </p:tav>
                                      </p:tavLst>
                                    </p:anim>
                                    <p:anim calcmode="lin" valueType="num">
                                      <p:cBhvr>
                                        <p:cTn id="85" dur="5000"/>
                                        <p:tgtEl>
                                          <p:spTgt spid="8"/>
                                        </p:tgtEl>
                                        <p:attrNameLst>
                                          <p:attrName>ppt_h</p:attrName>
                                        </p:attrNameLst>
                                      </p:cBhvr>
                                      <p:tavLst>
                                        <p:tav tm="0">
                                          <p:val>
                                            <p:strVal val="ppt_h"/>
                                          </p:val>
                                        </p:tav>
                                        <p:tav tm="100000">
                                          <p:val>
                                            <p:fltVal val="0"/>
                                          </p:val>
                                        </p:tav>
                                      </p:tavLst>
                                    </p:anim>
                                    <p:set>
                                      <p:cBhvr>
                                        <p:cTn id="86" dur="1" fill="hold">
                                          <p:stCondLst>
                                            <p:cond delay="4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5000"/>
                                        <p:tgtEl>
                                          <p:spTgt spid="9"/>
                                        </p:tgtEl>
                                        <p:attrNameLst>
                                          <p:attrName>ppt_x</p:attrName>
                                        </p:attrNameLst>
                                      </p:cBhvr>
                                      <p:tavLst>
                                        <p:tav tm="0">
                                          <p:val>
                                            <p:strVal val="ppt_x"/>
                                          </p:val>
                                        </p:tav>
                                        <p:tav tm="100000">
                                          <p:val>
                                            <p:strVal val="ppt_x"/>
                                          </p:val>
                                        </p:tav>
                                      </p:tavLst>
                                    </p:anim>
                                    <p:anim calcmode="lin" valueType="num">
                                      <p:cBhvr>
                                        <p:cTn id="89" dur="5000"/>
                                        <p:tgtEl>
                                          <p:spTgt spid="9"/>
                                        </p:tgtEl>
                                        <p:attrNameLst>
                                          <p:attrName>ppt_y</p:attrName>
                                        </p:attrNameLst>
                                      </p:cBhvr>
                                      <p:tavLst>
                                        <p:tav tm="0">
                                          <p:val>
                                            <p:strVal val="ppt_y"/>
                                          </p:val>
                                        </p:tav>
                                        <p:tav tm="100000">
                                          <p:val>
                                            <p:strVal val="ppt_y-ppt_h/2"/>
                                          </p:val>
                                        </p:tav>
                                      </p:tavLst>
                                    </p:anim>
                                    <p:anim calcmode="lin" valueType="num">
                                      <p:cBhvr>
                                        <p:cTn id="90" dur="5000"/>
                                        <p:tgtEl>
                                          <p:spTgt spid="9"/>
                                        </p:tgtEl>
                                        <p:attrNameLst>
                                          <p:attrName>ppt_w</p:attrName>
                                        </p:attrNameLst>
                                      </p:cBhvr>
                                      <p:tavLst>
                                        <p:tav tm="0">
                                          <p:val>
                                            <p:strVal val="ppt_w"/>
                                          </p:val>
                                        </p:tav>
                                        <p:tav tm="100000">
                                          <p:val>
                                            <p:strVal val="ppt_w"/>
                                          </p:val>
                                        </p:tav>
                                      </p:tavLst>
                                    </p:anim>
                                    <p:anim calcmode="lin" valueType="num">
                                      <p:cBhvr>
                                        <p:cTn id="91" dur="5000"/>
                                        <p:tgtEl>
                                          <p:spTgt spid="9"/>
                                        </p:tgtEl>
                                        <p:attrNameLst>
                                          <p:attrName>ppt_h</p:attrName>
                                        </p:attrNameLst>
                                      </p:cBhvr>
                                      <p:tavLst>
                                        <p:tav tm="0">
                                          <p:val>
                                            <p:strVal val="ppt_h"/>
                                          </p:val>
                                        </p:tav>
                                        <p:tav tm="100000">
                                          <p:val>
                                            <p:fltVal val="0"/>
                                          </p:val>
                                        </p:tav>
                                      </p:tavLst>
                                    </p:anim>
                                    <p:set>
                                      <p:cBhvr>
                                        <p:cTn id="92" dur="1" fill="hold">
                                          <p:stCondLst>
                                            <p:cond delay="4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5000"/>
                                        <p:tgtEl>
                                          <p:spTgt spid="10"/>
                                        </p:tgtEl>
                                        <p:attrNameLst>
                                          <p:attrName>ppt_x</p:attrName>
                                        </p:attrNameLst>
                                      </p:cBhvr>
                                      <p:tavLst>
                                        <p:tav tm="0">
                                          <p:val>
                                            <p:strVal val="ppt_x"/>
                                          </p:val>
                                        </p:tav>
                                        <p:tav tm="100000">
                                          <p:val>
                                            <p:strVal val="ppt_x"/>
                                          </p:val>
                                        </p:tav>
                                      </p:tavLst>
                                    </p:anim>
                                    <p:anim calcmode="lin" valueType="num">
                                      <p:cBhvr>
                                        <p:cTn id="95" dur="5000"/>
                                        <p:tgtEl>
                                          <p:spTgt spid="10"/>
                                        </p:tgtEl>
                                        <p:attrNameLst>
                                          <p:attrName>ppt_y</p:attrName>
                                        </p:attrNameLst>
                                      </p:cBhvr>
                                      <p:tavLst>
                                        <p:tav tm="0">
                                          <p:val>
                                            <p:strVal val="ppt_y"/>
                                          </p:val>
                                        </p:tav>
                                        <p:tav tm="100000">
                                          <p:val>
                                            <p:strVal val="ppt_y-ppt_h/2"/>
                                          </p:val>
                                        </p:tav>
                                      </p:tavLst>
                                    </p:anim>
                                    <p:anim calcmode="lin" valueType="num">
                                      <p:cBhvr>
                                        <p:cTn id="96" dur="5000"/>
                                        <p:tgtEl>
                                          <p:spTgt spid="10"/>
                                        </p:tgtEl>
                                        <p:attrNameLst>
                                          <p:attrName>ppt_w</p:attrName>
                                        </p:attrNameLst>
                                      </p:cBhvr>
                                      <p:tavLst>
                                        <p:tav tm="0">
                                          <p:val>
                                            <p:strVal val="ppt_w"/>
                                          </p:val>
                                        </p:tav>
                                        <p:tav tm="100000">
                                          <p:val>
                                            <p:strVal val="ppt_w"/>
                                          </p:val>
                                        </p:tav>
                                      </p:tavLst>
                                    </p:anim>
                                    <p:anim calcmode="lin" valueType="num">
                                      <p:cBhvr>
                                        <p:cTn id="97" dur="5000"/>
                                        <p:tgtEl>
                                          <p:spTgt spid="10"/>
                                        </p:tgtEl>
                                        <p:attrNameLst>
                                          <p:attrName>ppt_h</p:attrName>
                                        </p:attrNameLst>
                                      </p:cBhvr>
                                      <p:tavLst>
                                        <p:tav tm="0">
                                          <p:val>
                                            <p:strVal val="ppt_h"/>
                                          </p:val>
                                        </p:tav>
                                        <p:tav tm="100000">
                                          <p:val>
                                            <p:fltVal val="0"/>
                                          </p:val>
                                        </p:tav>
                                      </p:tavLst>
                                    </p:anim>
                                    <p:set>
                                      <p:cBhvr>
                                        <p:cTn id="98" dur="1" fill="hold">
                                          <p:stCondLst>
                                            <p:cond delay="4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5000"/>
                                        <p:tgtEl>
                                          <p:spTgt spid="5"/>
                                        </p:tgtEl>
                                      </p:cBhvr>
                                    </p:animEffect>
                                    <p:set>
                                      <p:cBhvr>
                                        <p:cTn id="101" dur="1" fill="hold">
                                          <p:stCondLst>
                                            <p:cond delay="4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5000"/>
                                        <p:tgtEl>
                                          <p:spTgt spid="6"/>
                                        </p:tgtEl>
                                      </p:cBhvr>
                                    </p:animEffect>
                                    <p:set>
                                      <p:cBhvr>
                                        <p:cTn id="104" dur="1" fill="hold">
                                          <p:stCondLst>
                                            <p:cond delay="4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5000"/>
                                        <p:tgtEl>
                                          <p:spTgt spid="8"/>
                                        </p:tgtEl>
                                      </p:cBhvr>
                                    </p:animEffect>
                                    <p:set>
                                      <p:cBhvr>
                                        <p:cTn id="110" dur="1" fill="hold">
                                          <p:stCondLst>
                                            <p:cond delay="4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5000"/>
                                        <p:tgtEl>
                                          <p:spTgt spid="9"/>
                                        </p:tgtEl>
                                      </p:cBhvr>
                                    </p:animEffect>
                                    <p:set>
                                      <p:cBhvr>
                                        <p:cTn id="113" dur="1" fill="hold">
                                          <p:stCondLst>
                                            <p:cond delay="4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5000"/>
                                        <p:tgtEl>
                                          <p:spTgt spid="10"/>
                                        </p:tgtEl>
                                      </p:cBhvr>
                                    </p:animEffect>
                                    <p:set>
                                      <p:cBhvr>
                                        <p:cTn id="116" dur="1" fill="hold">
                                          <p:stCondLst>
                                            <p:cond delay="4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6140225" y="4857760"/>
            <a:ext cx="2575146" cy="1633527"/>
          </a:xfrm>
          <a:prstGeom prst="rect">
            <a:avLst/>
          </a:prstGeom>
          <a:noFill/>
        </p:spPr>
      </p:pic>
      <p:pic>
        <p:nvPicPr>
          <p:cNvPr id="87046" name="Picture 6" descr="http://takeawok.cl/wp-content/themes/takeawok/img/verdura-champinon.png"/>
          <p:cNvPicPr>
            <a:picLocks noChangeAspect="1" noChangeArrowheads="1"/>
          </p:cNvPicPr>
          <p:nvPr/>
        </p:nvPicPr>
        <p:blipFill>
          <a:blip r:embed="rId4"/>
          <a:srcRect/>
          <a:stretch>
            <a:fillRect/>
          </a:stretch>
        </p:blipFill>
        <p:spPr bwMode="auto">
          <a:xfrm>
            <a:off x="5000628" y="5643578"/>
            <a:ext cx="2085303" cy="1500174"/>
          </a:xfrm>
          <a:prstGeom prst="rect">
            <a:avLst/>
          </a:prstGeom>
          <a:noFill/>
        </p:spPr>
      </p:pic>
      <p:sp>
        <p:nvSpPr>
          <p:cNvPr id="8" name="7 CuadroTexto"/>
          <p:cNvSpPr txBox="1"/>
          <p:nvPr/>
        </p:nvSpPr>
        <p:spPr>
          <a:xfrm>
            <a:off x="571472" y="571480"/>
            <a:ext cx="8072494" cy="59093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En caso de malestar proceder a avisar lo más rápido posible a un médico o contactar con un centro hospitalario, La forma de actuar se ha de corresponder de acuerdo a los criterios médicos y el factor tiempo puede muy ser importante. </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 </a:t>
            </a:r>
            <a:r>
              <a:rPr lang="es-ES" sz="2000" b="1" dirty="0" smtClean="0">
                <a:solidFill>
                  <a:srgbClr val="FFFF00"/>
                </a:solidFill>
                <a:effectLst>
                  <a:outerShdw blurRad="38100" dist="38100" dir="2700000" algn="tl">
                    <a:srgbClr val="000000">
                      <a:alpha val="43137"/>
                    </a:srgbClr>
                  </a:outerShdw>
                </a:effectLst>
                <a:latin typeface="Agency FB" pitchFamily="34" charset="0"/>
              </a:rPr>
              <a:t>Dado que se han podido consumir ejemplares tanto comestibles como tóxicos o venenosos, no conviene confiar todo a un diagnóstico precoz propio o de algún familiar o conocido, lo mejor es esperar a que te den los médicos expertos un diagnóstico relacionado con los síntomas que se presentan. </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Es muy conveniente, llevar las setas o parte de las mismas crudas, los restos tirados a la basura durante su limpieza, las setas cocinadas y en caso extremo los vómitos recogidos en un recipiente cerrado. De esta forma, permitirán realizar estudios microscópicos o químicos que determinarán prácticamente con absoluta certeza la naturaleza de la especie consumida. </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Es importante acordarse de cuando empezaron a notarse los primeros síntomas y de qué forma se manifestaron, vómitos, diarreas, mareos, etc. </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a:t>
            </a:r>
            <a:r>
              <a:rPr lang="es-ES" sz="2000" b="1" dirty="0" smtClean="0">
                <a:solidFill>
                  <a:srgbClr val="FFFF00"/>
                </a:solidFill>
                <a:effectLst>
                  <a:outerShdw blurRad="38100" dist="38100" dir="2700000" algn="tl">
                    <a:srgbClr val="000000">
                      <a:alpha val="43137"/>
                    </a:srgbClr>
                  </a:outerShdw>
                </a:effectLst>
                <a:latin typeface="Agency FB" pitchFamily="34" charset="0"/>
              </a:rPr>
              <a:t> Es conveniente que la persona afectada esté en posición cómoda</a:t>
            </a:r>
          </a:p>
          <a:p>
            <a:r>
              <a:rPr lang="es-ES" sz="2000" b="1" dirty="0" smtClean="0">
                <a:solidFill>
                  <a:srgbClr val="FFFF00"/>
                </a:solidFill>
                <a:effectLst>
                  <a:outerShdw blurRad="38100" dist="38100" dir="2700000" algn="tl">
                    <a:srgbClr val="000000">
                      <a:alpha val="43137"/>
                    </a:srgbClr>
                  </a:outerShdw>
                </a:effectLst>
                <a:latin typeface="Agency FB" pitchFamily="34" charset="0"/>
              </a:rPr>
              <a:t> y suficientemente hidratada mediante bebidas inocuas, </a:t>
            </a:r>
          </a:p>
          <a:p>
            <a:r>
              <a:rPr lang="es-ES" sz="2000" b="1" dirty="0" smtClean="0">
                <a:solidFill>
                  <a:srgbClr val="FFFF00"/>
                </a:solidFill>
                <a:effectLst>
                  <a:outerShdw blurRad="38100" dist="38100" dir="2700000" algn="tl">
                    <a:srgbClr val="000000">
                      <a:alpha val="43137"/>
                    </a:srgbClr>
                  </a:outerShdw>
                </a:effectLst>
                <a:latin typeface="Agency FB" pitchFamily="34" charset="0"/>
              </a:rPr>
              <a:t>en el tiempo que transcurre entre la aparición de los</a:t>
            </a:r>
          </a:p>
          <a:p>
            <a:r>
              <a:rPr lang="es-ES" sz="2000" b="1" dirty="0" smtClean="0">
                <a:solidFill>
                  <a:srgbClr val="FFFF00"/>
                </a:solidFill>
                <a:effectLst>
                  <a:outerShdw blurRad="38100" dist="38100" dir="2700000" algn="tl">
                    <a:srgbClr val="000000">
                      <a:alpha val="43137"/>
                    </a:srgbClr>
                  </a:outerShdw>
                </a:effectLst>
                <a:latin typeface="Agency FB" pitchFamily="34" charset="0"/>
              </a:rPr>
              <a:t> primeros síntomas y el inicio del tratamiento médico. </a:t>
            </a:r>
          </a:p>
          <a:p>
            <a:endParaRPr lang="es-ES" dirty="0"/>
          </a:p>
        </p:txBody>
      </p:sp>
      <p:sp>
        <p:nvSpPr>
          <p:cNvPr id="9" name="8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61859"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24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17" presetClass="entr" presetSubtype="10"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fltVal val="0"/>
                                          </p:val>
                                        </p:tav>
                                        <p:tav tm="100000">
                                          <p:val>
                                            <p:strVal val="#ppt_w"/>
                                          </p:val>
                                        </p:tav>
                                      </p:tavLst>
                                    </p:anim>
                                    <p:anim calcmode="lin" valueType="num">
                                      <p:cBhvr>
                                        <p:cTn id="124" dur="3000" fill="hold"/>
                                        <p:tgtEl>
                                          <p:spTgt spid="4"/>
                                        </p:tgtEl>
                                        <p:attrNameLst>
                                          <p:attrName>ppt_h</p:attrName>
                                        </p:attrNameLst>
                                      </p:cBhvr>
                                      <p:tavLst>
                                        <p:tav tm="0">
                                          <p:val>
                                            <p:strVal val="#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00"/>
          </a:soli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5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5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5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5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5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52000">
                <a:schemeClr val="bg1"/>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5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5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5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5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5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0" fill="hold"/>
                                        <p:tgtEl>
                                          <p:spTgt spid="5"/>
                                        </p:tgtEl>
                                        <p:attrNameLst>
                                          <p:attrName>ppt_x</p:attrName>
                                        </p:attrNameLst>
                                      </p:cBhvr>
                                      <p:tavLst>
                                        <p:tav tm="0">
                                          <p:val>
                                            <p:strVal val="#ppt_x"/>
                                          </p:val>
                                        </p:tav>
                                        <p:tav tm="100000">
                                          <p:val>
                                            <p:strVal val="#ppt_x"/>
                                          </p:val>
                                        </p:tav>
                                      </p:tavLst>
                                    </p:anim>
                                    <p:anim calcmode="lin" valueType="num">
                                      <p:cBhvr additive="base">
                                        <p:cTn id="29" dur="5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0" fill="hold"/>
                                        <p:tgtEl>
                                          <p:spTgt spid="6"/>
                                        </p:tgtEl>
                                        <p:attrNameLst>
                                          <p:attrName>ppt_x</p:attrName>
                                        </p:attrNameLst>
                                      </p:cBhvr>
                                      <p:tavLst>
                                        <p:tav tm="0">
                                          <p:val>
                                            <p:strVal val="#ppt_x"/>
                                          </p:val>
                                        </p:tav>
                                        <p:tav tm="100000">
                                          <p:val>
                                            <p:strVal val="#ppt_x"/>
                                          </p:val>
                                        </p:tav>
                                      </p:tavLst>
                                    </p:anim>
                                    <p:anim calcmode="lin" valueType="num">
                                      <p:cBhvr additive="base">
                                        <p:cTn id="33" dur="5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0" fill="hold"/>
                                        <p:tgtEl>
                                          <p:spTgt spid="7"/>
                                        </p:tgtEl>
                                        <p:attrNameLst>
                                          <p:attrName>ppt_x</p:attrName>
                                        </p:attrNameLst>
                                      </p:cBhvr>
                                      <p:tavLst>
                                        <p:tav tm="0">
                                          <p:val>
                                            <p:strVal val="#ppt_x"/>
                                          </p:val>
                                        </p:tav>
                                        <p:tav tm="100000">
                                          <p:val>
                                            <p:strVal val="#ppt_x"/>
                                          </p:val>
                                        </p:tav>
                                      </p:tavLst>
                                    </p:anim>
                                    <p:anim calcmode="lin" valueType="num">
                                      <p:cBhvr additive="base">
                                        <p:cTn id="37" dur="5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0" fill="hold"/>
                                        <p:tgtEl>
                                          <p:spTgt spid="8"/>
                                        </p:tgtEl>
                                        <p:attrNameLst>
                                          <p:attrName>ppt_x</p:attrName>
                                        </p:attrNameLst>
                                      </p:cBhvr>
                                      <p:tavLst>
                                        <p:tav tm="0">
                                          <p:val>
                                            <p:strVal val="#ppt_x"/>
                                          </p:val>
                                        </p:tav>
                                        <p:tav tm="100000">
                                          <p:val>
                                            <p:strVal val="#ppt_x"/>
                                          </p:val>
                                        </p:tav>
                                      </p:tavLst>
                                    </p:anim>
                                    <p:anim calcmode="lin" valueType="num">
                                      <p:cBhvr additive="base">
                                        <p:cTn id="41" dur="5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0" fill="hold"/>
                                        <p:tgtEl>
                                          <p:spTgt spid="9"/>
                                        </p:tgtEl>
                                        <p:attrNameLst>
                                          <p:attrName>ppt_x</p:attrName>
                                        </p:attrNameLst>
                                      </p:cBhvr>
                                      <p:tavLst>
                                        <p:tav tm="0">
                                          <p:val>
                                            <p:strVal val="#ppt_x"/>
                                          </p:val>
                                        </p:tav>
                                        <p:tav tm="100000">
                                          <p:val>
                                            <p:strVal val="#ppt_x"/>
                                          </p:val>
                                        </p:tav>
                                      </p:tavLst>
                                    </p:anim>
                                    <p:anim calcmode="lin" valueType="num">
                                      <p:cBhvr additive="base">
                                        <p:cTn id="45" dur="5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0" fill="hold"/>
                                        <p:tgtEl>
                                          <p:spTgt spid="10"/>
                                        </p:tgtEl>
                                        <p:attrNameLst>
                                          <p:attrName>ppt_x</p:attrName>
                                        </p:attrNameLst>
                                      </p:cBhvr>
                                      <p:tavLst>
                                        <p:tav tm="0">
                                          <p:val>
                                            <p:strVal val="#ppt_x"/>
                                          </p:val>
                                        </p:tav>
                                        <p:tav tm="100000">
                                          <p:val>
                                            <p:strVal val="#ppt_x"/>
                                          </p:val>
                                        </p:tav>
                                      </p:tavLst>
                                    </p:anim>
                                    <p:anim calcmode="lin" valueType="num">
                                      <p:cBhvr additive="base">
                                        <p:cTn id="49" dur="5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0" fill="hold"/>
                                        <p:tgtEl>
                                          <p:spTgt spid="5"/>
                                        </p:tgtEl>
                                        <p:attrNameLst>
                                          <p:attrName>ppt_x</p:attrName>
                                        </p:attrNameLst>
                                      </p:cBhvr>
                                      <p:tavLst>
                                        <p:tav tm="0">
                                          <p:val>
                                            <p:strVal val="#ppt_x-#ppt_w/2"/>
                                          </p:val>
                                        </p:tav>
                                        <p:tav tm="100000">
                                          <p:val>
                                            <p:strVal val="#ppt_x"/>
                                          </p:val>
                                        </p:tav>
                                      </p:tavLst>
                                    </p:anim>
                                    <p:anim calcmode="lin" valueType="num">
                                      <p:cBhvr>
                                        <p:cTn id="53" dur="5000" fill="hold"/>
                                        <p:tgtEl>
                                          <p:spTgt spid="5"/>
                                        </p:tgtEl>
                                        <p:attrNameLst>
                                          <p:attrName>ppt_y</p:attrName>
                                        </p:attrNameLst>
                                      </p:cBhvr>
                                      <p:tavLst>
                                        <p:tav tm="0">
                                          <p:val>
                                            <p:strVal val="#ppt_y"/>
                                          </p:val>
                                        </p:tav>
                                        <p:tav tm="100000">
                                          <p:val>
                                            <p:strVal val="#ppt_y"/>
                                          </p:val>
                                        </p:tav>
                                      </p:tavLst>
                                    </p:anim>
                                    <p:anim calcmode="lin" valueType="num">
                                      <p:cBhvr>
                                        <p:cTn id="54" dur="5000" fill="hold"/>
                                        <p:tgtEl>
                                          <p:spTgt spid="5"/>
                                        </p:tgtEl>
                                        <p:attrNameLst>
                                          <p:attrName>ppt_w</p:attrName>
                                        </p:attrNameLst>
                                      </p:cBhvr>
                                      <p:tavLst>
                                        <p:tav tm="0">
                                          <p:val>
                                            <p:fltVal val="0"/>
                                          </p:val>
                                        </p:tav>
                                        <p:tav tm="100000">
                                          <p:val>
                                            <p:strVal val="#ppt_w"/>
                                          </p:val>
                                        </p:tav>
                                      </p:tavLst>
                                    </p:anim>
                                    <p:anim calcmode="lin" valueType="num">
                                      <p:cBhvr>
                                        <p:cTn id="55" dur="5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ppt_x</p:attrName>
                                        </p:attrNameLst>
                                      </p:cBhvr>
                                      <p:tavLst>
                                        <p:tav tm="0">
                                          <p:val>
                                            <p:strVal val="#ppt_x+#ppt_w/2"/>
                                          </p:val>
                                        </p:tav>
                                        <p:tav tm="100000">
                                          <p:val>
                                            <p:strVal val="#ppt_x"/>
                                          </p:val>
                                        </p:tav>
                                      </p:tavLst>
                                    </p:anim>
                                    <p:anim calcmode="lin" valueType="num">
                                      <p:cBhvr>
                                        <p:cTn id="59" dur="5000" fill="hold"/>
                                        <p:tgtEl>
                                          <p:spTgt spid="6"/>
                                        </p:tgtEl>
                                        <p:attrNameLst>
                                          <p:attrName>ppt_y</p:attrName>
                                        </p:attrNameLst>
                                      </p:cBhvr>
                                      <p:tavLst>
                                        <p:tav tm="0">
                                          <p:val>
                                            <p:strVal val="#ppt_y"/>
                                          </p:val>
                                        </p:tav>
                                        <p:tav tm="100000">
                                          <p:val>
                                            <p:strVal val="#ppt_y"/>
                                          </p:val>
                                        </p:tav>
                                      </p:tavLst>
                                    </p:anim>
                                    <p:anim calcmode="lin" valueType="num">
                                      <p:cBhvr>
                                        <p:cTn id="60" dur="5000" fill="hold"/>
                                        <p:tgtEl>
                                          <p:spTgt spid="6"/>
                                        </p:tgtEl>
                                        <p:attrNameLst>
                                          <p:attrName>ppt_w</p:attrName>
                                        </p:attrNameLst>
                                      </p:cBhvr>
                                      <p:tavLst>
                                        <p:tav tm="0">
                                          <p:val>
                                            <p:fltVal val="0"/>
                                          </p:val>
                                        </p:tav>
                                        <p:tav tm="100000">
                                          <p:val>
                                            <p:strVal val="#ppt_w"/>
                                          </p:val>
                                        </p:tav>
                                      </p:tavLst>
                                    </p:anim>
                                    <p:anim calcmode="lin" valueType="num">
                                      <p:cBhvr>
                                        <p:cTn id="61" dur="5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0" fill="hold"/>
                                        <p:tgtEl>
                                          <p:spTgt spid="7"/>
                                        </p:tgtEl>
                                        <p:attrNameLst>
                                          <p:attrName>ppt_x</p:attrName>
                                        </p:attrNameLst>
                                      </p:cBhvr>
                                      <p:tavLst>
                                        <p:tav tm="0">
                                          <p:val>
                                            <p:strVal val="#ppt_x-#ppt_w/2"/>
                                          </p:val>
                                        </p:tav>
                                        <p:tav tm="100000">
                                          <p:val>
                                            <p:strVal val="#ppt_x"/>
                                          </p:val>
                                        </p:tav>
                                      </p:tavLst>
                                    </p:anim>
                                    <p:anim calcmode="lin" valueType="num">
                                      <p:cBhvr>
                                        <p:cTn id="65" dur="5000" fill="hold"/>
                                        <p:tgtEl>
                                          <p:spTgt spid="7"/>
                                        </p:tgtEl>
                                        <p:attrNameLst>
                                          <p:attrName>ppt_y</p:attrName>
                                        </p:attrNameLst>
                                      </p:cBhvr>
                                      <p:tavLst>
                                        <p:tav tm="0">
                                          <p:val>
                                            <p:strVal val="#ppt_y"/>
                                          </p:val>
                                        </p:tav>
                                        <p:tav tm="100000">
                                          <p:val>
                                            <p:strVal val="#ppt_y"/>
                                          </p:val>
                                        </p:tav>
                                      </p:tavLst>
                                    </p:anim>
                                    <p:anim calcmode="lin" valueType="num">
                                      <p:cBhvr>
                                        <p:cTn id="66" dur="5000" fill="hold"/>
                                        <p:tgtEl>
                                          <p:spTgt spid="7"/>
                                        </p:tgtEl>
                                        <p:attrNameLst>
                                          <p:attrName>ppt_w</p:attrName>
                                        </p:attrNameLst>
                                      </p:cBhvr>
                                      <p:tavLst>
                                        <p:tav tm="0">
                                          <p:val>
                                            <p:fltVal val="0"/>
                                          </p:val>
                                        </p:tav>
                                        <p:tav tm="100000">
                                          <p:val>
                                            <p:strVal val="#ppt_w"/>
                                          </p:val>
                                        </p:tav>
                                      </p:tavLst>
                                    </p:anim>
                                    <p:anim calcmode="lin" valueType="num">
                                      <p:cBhvr>
                                        <p:cTn id="67" dur="5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ppt_x</p:attrName>
                                        </p:attrNameLst>
                                      </p:cBhvr>
                                      <p:tavLst>
                                        <p:tav tm="0">
                                          <p:val>
                                            <p:strVal val="#ppt_x+#ppt_w/2"/>
                                          </p:val>
                                        </p:tav>
                                        <p:tav tm="100000">
                                          <p:val>
                                            <p:strVal val="#ppt_x"/>
                                          </p:val>
                                        </p:tav>
                                      </p:tavLst>
                                    </p:anim>
                                    <p:anim calcmode="lin" valueType="num">
                                      <p:cBhvr>
                                        <p:cTn id="71" dur="5000" fill="hold"/>
                                        <p:tgtEl>
                                          <p:spTgt spid="8"/>
                                        </p:tgtEl>
                                        <p:attrNameLst>
                                          <p:attrName>ppt_y</p:attrName>
                                        </p:attrNameLst>
                                      </p:cBhvr>
                                      <p:tavLst>
                                        <p:tav tm="0">
                                          <p:val>
                                            <p:strVal val="#ppt_y"/>
                                          </p:val>
                                        </p:tav>
                                        <p:tav tm="100000">
                                          <p:val>
                                            <p:strVal val="#ppt_y"/>
                                          </p:val>
                                        </p:tav>
                                      </p:tavLst>
                                    </p:anim>
                                    <p:anim calcmode="lin" valueType="num">
                                      <p:cBhvr>
                                        <p:cTn id="72" dur="5000" fill="hold"/>
                                        <p:tgtEl>
                                          <p:spTgt spid="8"/>
                                        </p:tgtEl>
                                        <p:attrNameLst>
                                          <p:attrName>ppt_w</p:attrName>
                                        </p:attrNameLst>
                                      </p:cBhvr>
                                      <p:tavLst>
                                        <p:tav tm="0">
                                          <p:val>
                                            <p:fltVal val="0"/>
                                          </p:val>
                                        </p:tav>
                                        <p:tav tm="100000">
                                          <p:val>
                                            <p:strVal val="#ppt_w"/>
                                          </p:val>
                                        </p:tav>
                                      </p:tavLst>
                                    </p:anim>
                                    <p:anim calcmode="lin" valueType="num">
                                      <p:cBhvr>
                                        <p:cTn id="73" dur="5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0" fill="hold"/>
                                        <p:tgtEl>
                                          <p:spTgt spid="9"/>
                                        </p:tgtEl>
                                        <p:attrNameLst>
                                          <p:attrName>ppt_x</p:attrName>
                                        </p:attrNameLst>
                                      </p:cBhvr>
                                      <p:tavLst>
                                        <p:tav tm="0">
                                          <p:val>
                                            <p:strVal val="#ppt_x-#ppt_w/2"/>
                                          </p:val>
                                        </p:tav>
                                        <p:tav tm="100000">
                                          <p:val>
                                            <p:strVal val="#ppt_x"/>
                                          </p:val>
                                        </p:tav>
                                      </p:tavLst>
                                    </p:anim>
                                    <p:anim calcmode="lin" valueType="num">
                                      <p:cBhvr>
                                        <p:cTn id="77" dur="5000" fill="hold"/>
                                        <p:tgtEl>
                                          <p:spTgt spid="9"/>
                                        </p:tgtEl>
                                        <p:attrNameLst>
                                          <p:attrName>ppt_y</p:attrName>
                                        </p:attrNameLst>
                                      </p:cBhvr>
                                      <p:tavLst>
                                        <p:tav tm="0">
                                          <p:val>
                                            <p:strVal val="#ppt_y"/>
                                          </p:val>
                                        </p:tav>
                                        <p:tav tm="100000">
                                          <p:val>
                                            <p:strVal val="#ppt_y"/>
                                          </p:val>
                                        </p:tav>
                                      </p:tavLst>
                                    </p:anim>
                                    <p:anim calcmode="lin" valueType="num">
                                      <p:cBhvr>
                                        <p:cTn id="78" dur="5000" fill="hold"/>
                                        <p:tgtEl>
                                          <p:spTgt spid="9"/>
                                        </p:tgtEl>
                                        <p:attrNameLst>
                                          <p:attrName>ppt_w</p:attrName>
                                        </p:attrNameLst>
                                      </p:cBhvr>
                                      <p:tavLst>
                                        <p:tav tm="0">
                                          <p:val>
                                            <p:fltVal val="0"/>
                                          </p:val>
                                        </p:tav>
                                        <p:tav tm="100000">
                                          <p:val>
                                            <p:strVal val="#ppt_w"/>
                                          </p:val>
                                        </p:tav>
                                      </p:tavLst>
                                    </p:anim>
                                    <p:anim calcmode="lin" valueType="num">
                                      <p:cBhvr>
                                        <p:cTn id="79" dur="5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ppt_x</p:attrName>
                                        </p:attrNameLst>
                                      </p:cBhvr>
                                      <p:tavLst>
                                        <p:tav tm="0">
                                          <p:val>
                                            <p:strVal val="#ppt_x+#ppt_w/2"/>
                                          </p:val>
                                        </p:tav>
                                        <p:tav tm="100000">
                                          <p:val>
                                            <p:strVal val="#ppt_x"/>
                                          </p:val>
                                        </p:tav>
                                      </p:tavLst>
                                    </p:anim>
                                    <p:anim calcmode="lin" valueType="num">
                                      <p:cBhvr>
                                        <p:cTn id="83" dur="5000" fill="hold"/>
                                        <p:tgtEl>
                                          <p:spTgt spid="10"/>
                                        </p:tgtEl>
                                        <p:attrNameLst>
                                          <p:attrName>ppt_y</p:attrName>
                                        </p:attrNameLst>
                                      </p:cBhvr>
                                      <p:tavLst>
                                        <p:tav tm="0">
                                          <p:val>
                                            <p:strVal val="#ppt_y"/>
                                          </p:val>
                                        </p:tav>
                                        <p:tav tm="100000">
                                          <p:val>
                                            <p:strVal val="#ppt_y"/>
                                          </p:val>
                                        </p:tav>
                                      </p:tavLst>
                                    </p:anim>
                                    <p:anim calcmode="lin" valueType="num">
                                      <p:cBhvr>
                                        <p:cTn id="84" dur="5000" fill="hold"/>
                                        <p:tgtEl>
                                          <p:spTgt spid="10"/>
                                        </p:tgtEl>
                                        <p:attrNameLst>
                                          <p:attrName>ppt_w</p:attrName>
                                        </p:attrNameLst>
                                      </p:cBhvr>
                                      <p:tavLst>
                                        <p:tav tm="0">
                                          <p:val>
                                            <p:fltVal val="0"/>
                                          </p:val>
                                        </p:tav>
                                        <p:tav tm="100000">
                                          <p:val>
                                            <p:strVal val="#ppt_w"/>
                                          </p:val>
                                        </p:tav>
                                      </p:tavLst>
                                    </p:anim>
                                    <p:anim calcmode="lin" valueType="num">
                                      <p:cBhvr>
                                        <p:cTn id="85" dur="5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5000"/>
                            </p:stCondLst>
                            <p:childTnLst>
                              <p:par>
                                <p:cTn id="87" presetID="6" presetClass="exit" presetSubtype="32" fill="hold" grpId="3" nodeType="afterEffect">
                                  <p:stCondLst>
                                    <p:cond delay="0"/>
                                  </p:stCondLst>
                                  <p:childTnLst>
                                    <p:animEffect transition="out" filter="circle(out)">
                                      <p:cBhvr>
                                        <p:cTn id="88" dur="5000"/>
                                        <p:tgtEl>
                                          <p:spTgt spid="5"/>
                                        </p:tgtEl>
                                      </p:cBhvr>
                                    </p:animEffect>
                                    <p:set>
                                      <p:cBhvr>
                                        <p:cTn id="89" dur="1" fill="hold">
                                          <p:stCondLst>
                                            <p:cond delay="4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5000"/>
                                        <p:tgtEl>
                                          <p:spTgt spid="6"/>
                                        </p:tgtEl>
                                      </p:cBhvr>
                                    </p:animEffect>
                                    <p:set>
                                      <p:cBhvr>
                                        <p:cTn id="92" dur="1" fill="hold">
                                          <p:stCondLst>
                                            <p:cond delay="4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5000"/>
                                        <p:tgtEl>
                                          <p:spTgt spid="7"/>
                                        </p:tgtEl>
                                      </p:cBhvr>
                                    </p:animEffect>
                                    <p:set>
                                      <p:cBhvr>
                                        <p:cTn id="95" dur="1" fill="hold">
                                          <p:stCondLst>
                                            <p:cond delay="4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5000"/>
                                        <p:tgtEl>
                                          <p:spTgt spid="8"/>
                                        </p:tgtEl>
                                      </p:cBhvr>
                                    </p:animEffect>
                                    <p:set>
                                      <p:cBhvr>
                                        <p:cTn id="98" dur="1" fill="hold">
                                          <p:stCondLst>
                                            <p:cond delay="4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5000"/>
                                        <p:tgtEl>
                                          <p:spTgt spid="9"/>
                                        </p:tgtEl>
                                      </p:cBhvr>
                                    </p:animEffect>
                                    <p:set>
                                      <p:cBhvr>
                                        <p:cTn id="101" dur="1" fill="hold">
                                          <p:stCondLst>
                                            <p:cond delay="4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5000"/>
                                        <p:tgtEl>
                                          <p:spTgt spid="10"/>
                                        </p:tgtEl>
                                      </p:cBhvr>
                                    </p:animEffect>
                                    <p:set>
                                      <p:cBhvr>
                                        <p:cTn id="104" dur="1" fill="hold">
                                          <p:stCondLst>
                                            <p:cond delay="4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ppt_x"/>
                                          </p:val>
                                        </p:tav>
                                      </p:tavLst>
                                    </p:anim>
                                    <p:anim calcmode="lin" valueType="num">
                                      <p:cBhvr additive="base">
                                        <p:cTn id="111" dur="5000"/>
                                        <p:tgtEl>
                                          <p:spTgt spid="6"/>
                                        </p:tgtEl>
                                        <p:attrNameLst>
                                          <p:attrName>ppt_y</p:attrName>
                                        </p:attrNameLst>
                                      </p:cBhvr>
                                      <p:tavLst>
                                        <p:tav tm="0">
                                          <p:val>
                                            <p:strVal val="ppt_y"/>
                                          </p:val>
                                        </p:tav>
                                        <p:tav tm="100000">
                                          <p:val>
                                            <p:strVal val="1+ppt_h/2"/>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ppt_x"/>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1+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ppt_x"/>
                                          </p:val>
                                        </p:tav>
                                      </p:tavLst>
                                    </p:anim>
                                    <p:anim calcmode="lin" valueType="num">
                                      <p:cBhvr additive="base">
                                        <p:cTn id="123" dur="5000"/>
                                        <p:tgtEl>
                                          <p:spTgt spid="9"/>
                                        </p:tgtEl>
                                        <p:attrNameLst>
                                          <p:attrName>ppt_y</p:attrName>
                                        </p:attrNameLst>
                                      </p:cBhvr>
                                      <p:tavLst>
                                        <p:tav tm="0">
                                          <p:val>
                                            <p:strVal val="ppt_y"/>
                                          </p:val>
                                        </p:tav>
                                        <p:tav tm="100000">
                                          <p:val>
                                            <p:strVal val="1+ppt_h/2"/>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ppt_x"/>
                                          </p:val>
                                        </p:tav>
                                      </p:tavLst>
                                    </p:anim>
                                    <p:anim calcmode="lin" valueType="num">
                                      <p:cBhvr additive="base">
                                        <p:cTn id="127" dur="5000"/>
                                        <p:tgtEl>
                                          <p:spTgt spid="10"/>
                                        </p:tgtEl>
                                        <p:attrNameLst>
                                          <p:attrName>ppt_y</p:attrName>
                                        </p:attrNameLst>
                                      </p:cBhvr>
                                      <p:tavLst>
                                        <p:tav tm="0">
                                          <p:val>
                                            <p:strVal val="ppt_y"/>
                                          </p:val>
                                        </p:tav>
                                        <p:tav tm="100000">
                                          <p:val>
                                            <p:strVal val="1+ppt_h/2"/>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6140225" y="4857760"/>
            <a:ext cx="2575146" cy="1633527"/>
          </a:xfrm>
          <a:prstGeom prst="rect">
            <a:avLst/>
          </a:prstGeom>
          <a:noFill/>
        </p:spPr>
      </p:pic>
      <p:pic>
        <p:nvPicPr>
          <p:cNvPr id="87046" name="Picture 6" descr="http://takeawok.cl/wp-content/themes/takeawok/img/verdura-champinon.png"/>
          <p:cNvPicPr>
            <a:picLocks noChangeAspect="1" noChangeArrowheads="1"/>
          </p:cNvPicPr>
          <p:nvPr/>
        </p:nvPicPr>
        <p:blipFill>
          <a:blip r:embed="rId4"/>
          <a:srcRect/>
          <a:stretch>
            <a:fillRect/>
          </a:stretch>
        </p:blipFill>
        <p:spPr bwMode="auto">
          <a:xfrm>
            <a:off x="5000628" y="5643578"/>
            <a:ext cx="2085303" cy="1500174"/>
          </a:xfrm>
          <a:prstGeom prst="rect">
            <a:avLst/>
          </a:prstGeom>
          <a:noFill/>
        </p:spPr>
      </p:pic>
      <p:sp>
        <p:nvSpPr>
          <p:cNvPr id="8" name="7 CuadroTexto"/>
          <p:cNvSpPr txBox="1"/>
          <p:nvPr/>
        </p:nvSpPr>
        <p:spPr>
          <a:xfrm>
            <a:off x="571472" y="1214422"/>
            <a:ext cx="7572428" cy="3908762"/>
          </a:xfrm>
          <a:prstGeom prst="rect">
            <a:avLst/>
          </a:prstGeom>
          <a:noFill/>
        </p:spPr>
        <p:txBody>
          <a:bodyPr wrap="square" rtlCol="0">
            <a:spAutoFit/>
          </a:bodyPr>
          <a:lstStyle/>
          <a:p>
            <a:endParaRPr lang="es-ES" dirty="0" smtClean="0"/>
          </a:p>
          <a:p>
            <a:pPr algn="ctr"/>
            <a:r>
              <a:rPr lang="es-ES" sz="2400" b="1" u="sng" dirty="0" smtClean="0">
                <a:effectLst>
                  <a:outerShdw blurRad="38100" dist="38100" dir="2700000" algn="tl">
                    <a:srgbClr val="000000">
                      <a:alpha val="43137"/>
                    </a:srgbClr>
                  </a:outerShdw>
                </a:effectLst>
                <a:latin typeface="Agency FB" pitchFamily="34" charset="0"/>
              </a:rPr>
              <a:t>Es Un Factor De Gran Importancia El Tiempo Que Transcurre Desde Que Se Comieron Las Setas Y Cuando Empiezan A Aparecer Los Primeros Signos De Una Posible Intoxicación O Trastorno Corporal.</a:t>
            </a:r>
          </a:p>
          <a:p>
            <a:r>
              <a:rPr lang="es-ES" sz="2000" b="1" dirty="0" smtClean="0">
                <a:effectLst>
                  <a:outerShdw blurRad="38100" dist="38100" dir="2700000" algn="tl">
                    <a:srgbClr val="000000">
                      <a:alpha val="43137"/>
                    </a:srgbClr>
                  </a:outerShdw>
                </a:effectLst>
                <a:latin typeface="Agency FB" pitchFamily="34" charset="0"/>
              </a:rPr>
              <a:t>  </a:t>
            </a:r>
          </a:p>
          <a:p>
            <a:r>
              <a:rPr lang="es-ES" sz="2000" b="1" dirty="0" smtClean="0">
                <a:solidFill>
                  <a:srgbClr val="FFFF00"/>
                </a:solidFill>
                <a:effectLst>
                  <a:outerShdw blurRad="38100" dist="38100" dir="2700000" algn="tl">
                    <a:srgbClr val="000000">
                      <a:alpha val="43137"/>
                    </a:srgbClr>
                  </a:outerShdw>
                </a:effectLst>
                <a:latin typeface="Agency FB" pitchFamily="34" charset="0"/>
              </a:rPr>
              <a:t>Se tiene la creencia de que pasado un tiempo, si no ha pasado nada, se pueden seguir consumiendo las setas recogidas en un excelente día de recolección y máxime si la cesta está a rebosar y encima son gratis. Esta creencia es absolutamente falsa, por el contrario puede producir todavía intoxicaciones mucho más graves e incluso mortales. De ahí, la importancia de que si no se tiene la absoluta certeza de que la seta recogida es totalmente comestible no es conveniente arriesgarse. </a:t>
            </a:r>
          </a:p>
          <a:p>
            <a:endParaRPr lang="es-ES" dirty="0"/>
          </a:p>
        </p:txBody>
      </p:sp>
      <p:sp>
        <p:nvSpPr>
          <p:cNvPr id="9" name="8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664828">
                  <a:shade val="30000"/>
                  <a:satMod val="115000"/>
                </a:srgbClr>
              </a:gs>
              <a:gs pos="50000">
                <a:srgbClr val="664828">
                  <a:shade val="67500"/>
                  <a:satMod val="115000"/>
                </a:srgbClr>
              </a:gs>
              <a:gs pos="100000">
                <a:srgbClr val="664828">
                  <a:shade val="100000"/>
                  <a:satMod val="115000"/>
                </a:srgbClr>
              </a:gs>
            </a:gsLst>
            <a:lin ang="16200000" scaled="1"/>
            <a:tileRect/>
          </a:gradFill>
        </p:spPr>
        <p:txBody>
          <a:bodyPr/>
          <a:lstStyle/>
          <a:p>
            <a:endParaRPr lang="es-ES" dirty="0"/>
          </a:p>
        </p:txBody>
      </p:sp>
      <p:pic>
        <p:nvPicPr>
          <p:cNvPr id="4" name="3 Marcador de contenido" descr="0(116).jpg"/>
          <p:cNvPicPr>
            <a:picLocks noGrp="1" noChangeAspect="1"/>
          </p:cNvPicPr>
          <p:nvPr>
            <p:ph idx="1"/>
          </p:nvPr>
        </p:nvPicPr>
        <p:blipFill>
          <a:blip r:embed="rId2"/>
          <a:stretch>
            <a:fillRect/>
          </a:stretch>
        </p:blipFill>
        <p:spPr>
          <a:xfrm>
            <a:off x="0" y="0"/>
            <a:ext cx="9144000" cy="6858000"/>
          </a:xfrm>
        </p:spPr>
      </p:pic>
      <p:sp>
        <p:nvSpPr>
          <p:cNvPr id="6" name="5 Lágrima"/>
          <p:cNvSpPr/>
          <p:nvPr/>
        </p:nvSpPr>
        <p:spPr>
          <a:xfrm rot="21231646">
            <a:off x="3214678" y="214290"/>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737642" y="295509"/>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792609" y="934098"/>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976054" y="809202"/>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387635" y="1600274"/>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2027986" y="2233631"/>
            <a:ext cx="1053806" cy="1196176"/>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607797" y="2949686"/>
            <a:ext cx="1053806" cy="1196176"/>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202823" y="3615862"/>
            <a:ext cx="1053806" cy="1196176"/>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629354" y="4343334"/>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01651" y="5172175"/>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112695" y="5815118"/>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383260" y="1501755"/>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833310" y="2237962"/>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311954" y="3144828"/>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762004" y="3881035"/>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237972" y="4653226"/>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688022" y="5389433"/>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8116650" y="5889500"/>
            <a:ext cx="1128714" cy="1143008"/>
          </a:xfrm>
          <a:prstGeom prst="teardrop">
            <a:avLst>
              <a:gd name="adj" fmla="val 137931"/>
            </a:avLst>
          </a:prstGeom>
          <a:gradFill flip="none" rotWithShape="1">
            <a:gsLst>
              <a:gs pos="48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14346" y="0"/>
            <a:ext cx="9572692" cy="714377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DAA154">
                  <a:shade val="67500"/>
                  <a:satMod val="115000"/>
                </a:srgbClr>
              </a:gs>
              <a:gs pos="100000">
                <a:srgbClr val="DAA154">
                  <a:shade val="100000"/>
                  <a:satMod val="115000"/>
                </a:srgbClr>
              </a:gs>
            </a:gsLst>
            <a:lin ang="16200000" scaled="1"/>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0" y="6691"/>
            <a:ext cx="9144000" cy="6851309"/>
          </a:xfrm>
          <a:prstGeom prst="rect">
            <a:avLst/>
          </a:prstGeom>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28665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solidFill>
        </p:spPr>
        <p:txBody>
          <a:bodyPr/>
          <a:lstStyle/>
          <a:p>
            <a:endParaRPr lang="es-ES" dirty="0"/>
          </a:p>
        </p:txBody>
      </p:sp>
      <p:sp>
        <p:nvSpPr>
          <p:cNvPr id="5" name="4 Rectángulo"/>
          <p:cNvSpPr/>
          <p:nvPr/>
        </p:nvSpPr>
        <p:spPr>
          <a:xfrm>
            <a:off x="0" y="0"/>
            <a:ext cx="9144000"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arco"/>
          <p:cNvSpPr/>
          <p:nvPr/>
        </p:nvSpPr>
        <p:spPr>
          <a:xfrm>
            <a:off x="0" y="0"/>
            <a:ext cx="9144000" cy="6858000"/>
          </a:xfrm>
          <a:prstGeom prst="frame">
            <a:avLst>
              <a:gd name="adj1" fmla="val 5144"/>
            </a:avLst>
          </a:prstGeom>
          <a:blipFill dpi="0" rotWithShape="1">
            <a:blip r:embed="rId2"/>
            <a:srcRect/>
            <a:tile tx="0" ty="0" sx="100000" sy="100000" flip="none" algn="tl"/>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7044" name="Picture 4" descr="http://4.bp.blogspot.com/-gvwRg0g0Hew/U6igKsfpGSI/AAAAAAAAKHg/XRWCvnGw0II/s1600/choro%C3%BE.png"/>
          <p:cNvPicPr>
            <a:picLocks noChangeAspect="1" noChangeArrowheads="1"/>
          </p:cNvPicPr>
          <p:nvPr/>
        </p:nvPicPr>
        <p:blipFill>
          <a:blip r:embed="rId3"/>
          <a:srcRect/>
          <a:stretch>
            <a:fillRect/>
          </a:stretch>
        </p:blipFill>
        <p:spPr bwMode="auto">
          <a:xfrm>
            <a:off x="6140225" y="4857760"/>
            <a:ext cx="2575146" cy="1633527"/>
          </a:xfrm>
          <a:prstGeom prst="rect">
            <a:avLst/>
          </a:prstGeom>
          <a:noFill/>
        </p:spPr>
      </p:pic>
      <p:pic>
        <p:nvPicPr>
          <p:cNvPr id="87046" name="Picture 6" descr="http://takeawok.cl/wp-content/themes/takeawok/img/verdura-champinon.png"/>
          <p:cNvPicPr>
            <a:picLocks noChangeAspect="1" noChangeArrowheads="1"/>
          </p:cNvPicPr>
          <p:nvPr/>
        </p:nvPicPr>
        <p:blipFill>
          <a:blip r:embed="rId4"/>
          <a:srcRect/>
          <a:stretch>
            <a:fillRect/>
          </a:stretch>
        </p:blipFill>
        <p:spPr bwMode="auto">
          <a:xfrm>
            <a:off x="5000628" y="5643578"/>
            <a:ext cx="2085303" cy="1500174"/>
          </a:xfrm>
          <a:prstGeom prst="rect">
            <a:avLst/>
          </a:prstGeom>
          <a:noFill/>
        </p:spPr>
      </p:pic>
      <p:sp>
        <p:nvSpPr>
          <p:cNvPr id="8" name="7 CuadroTexto"/>
          <p:cNvSpPr txBox="1"/>
          <p:nvPr/>
        </p:nvSpPr>
        <p:spPr>
          <a:xfrm>
            <a:off x="571472" y="1214422"/>
            <a:ext cx="7572428" cy="646331"/>
          </a:xfrm>
          <a:prstGeom prst="rect">
            <a:avLst/>
          </a:prstGeom>
          <a:noFill/>
        </p:spPr>
        <p:txBody>
          <a:bodyPr wrap="square" rtlCol="0">
            <a:spAutoFit/>
          </a:bodyPr>
          <a:lstStyle/>
          <a:p>
            <a:endParaRPr lang="es-ES" dirty="0" smtClean="0"/>
          </a:p>
          <a:p>
            <a:endParaRPr lang="es-ES" dirty="0"/>
          </a:p>
        </p:txBody>
      </p:sp>
      <p:sp>
        <p:nvSpPr>
          <p:cNvPr id="9" name="8 CuadroTexto"/>
          <p:cNvSpPr txBox="1"/>
          <p:nvPr/>
        </p:nvSpPr>
        <p:spPr>
          <a:xfrm>
            <a:off x="714348" y="714356"/>
            <a:ext cx="7572428" cy="5170646"/>
          </a:xfrm>
          <a:prstGeom prst="rect">
            <a:avLst/>
          </a:prstGeom>
          <a:noFill/>
        </p:spPr>
        <p:txBody>
          <a:bodyPr wrap="square" rtlCol="0">
            <a:spAutoFit/>
          </a:bodyPr>
          <a:lstStyle/>
          <a:p>
            <a:pPr algn="ctr"/>
            <a:r>
              <a:rPr lang="es-ES" sz="2800" b="1" u="sng" dirty="0" smtClean="0">
                <a:effectLst>
                  <a:outerShdw blurRad="38100" dist="38100" dir="2700000" algn="tl">
                    <a:srgbClr val="000000">
                      <a:alpha val="43137"/>
                    </a:srgbClr>
                  </a:outerShdw>
                </a:effectLst>
                <a:latin typeface="Agency FB" pitchFamily="34" charset="0"/>
              </a:rPr>
              <a:t>De acuerdo al tiempo que transcurre desde que se comieron las setas y aparecen los primeros trastornos se ha establecido la siguiente clasificación: </a:t>
            </a:r>
          </a:p>
          <a:p>
            <a:pPr algn="ctr"/>
            <a:r>
              <a:rPr lang="es-ES" sz="2800" b="1" u="sng" dirty="0" smtClean="0">
                <a:effectLst>
                  <a:outerShdw blurRad="38100" dist="38100" dir="2700000" algn="tl">
                    <a:srgbClr val="000000">
                      <a:alpha val="43137"/>
                    </a:srgbClr>
                  </a:outerShdw>
                </a:effectLst>
                <a:latin typeface="Agency FB" pitchFamily="34" charset="0"/>
              </a:rPr>
              <a:t> </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1. </a:t>
            </a:r>
            <a:r>
              <a:rPr lang="es-ES" sz="2000" b="1" dirty="0" smtClean="0">
                <a:solidFill>
                  <a:srgbClr val="FFFF00"/>
                </a:solidFill>
                <a:effectLst>
                  <a:outerShdw blurRad="38100" dist="38100" dir="2700000" algn="tl">
                    <a:srgbClr val="000000">
                      <a:alpha val="43137"/>
                    </a:srgbClr>
                  </a:outerShdw>
                </a:effectLst>
                <a:latin typeface="Agency FB" pitchFamily="34" charset="0"/>
              </a:rPr>
              <a:t>Si el tiempo entre la ingesta de setas y cuando aparecen los primeros trastornos es inferior a un periodo no superior a 6 horas, pudiendo ya aparecer los primeros síntomas en la primera media hora, en líneas generales, las intoxicaciones suelen ser leves o menos graves (vómitos, mareos, diarreas, dolores abdominales o intestinales, etc.) </a:t>
            </a:r>
          </a:p>
          <a:p>
            <a:r>
              <a:rPr lang="es-ES" sz="2000" b="1" dirty="0" smtClean="0">
                <a:solidFill>
                  <a:srgbClr val="FF0000"/>
                </a:solidFill>
                <a:effectLst>
                  <a:outerShdw blurRad="38100" dist="38100" dir="2700000" algn="tl">
                    <a:srgbClr val="000000">
                      <a:alpha val="43137"/>
                    </a:srgbClr>
                  </a:outerShdw>
                </a:effectLst>
                <a:latin typeface="Agency FB" pitchFamily="34" charset="0"/>
              </a:rPr>
              <a:t>2. </a:t>
            </a:r>
            <a:r>
              <a:rPr lang="es-ES" sz="2000" b="1" dirty="0" smtClean="0">
                <a:solidFill>
                  <a:srgbClr val="FFFF00"/>
                </a:solidFill>
                <a:effectLst>
                  <a:outerShdw blurRad="38100" dist="38100" dir="2700000" algn="tl">
                    <a:srgbClr val="000000">
                      <a:alpha val="43137"/>
                    </a:srgbClr>
                  </a:outerShdw>
                </a:effectLst>
                <a:latin typeface="Agency FB" pitchFamily="34" charset="0"/>
              </a:rPr>
              <a:t>Si el periodo es superior a las 6 horas, donde lo habitual es que aparezcan los trastornos a partir de las 10-15 horas e incluso días o al cabo de una semana, las intoxicaciones suelen ser graves o muy graves, ya que los componentes químicos de este tipo de setas tóxicas dañan enormemente los tejidos y células de órganos vitales del cuerpo, produciendo desde la pérdida del órgano hasta la muerte. </a:t>
            </a:r>
          </a:p>
          <a:p>
            <a:endParaRPr lang="es-ES" dirty="0"/>
          </a:p>
        </p:txBody>
      </p:sp>
      <p:sp>
        <p:nvSpPr>
          <p:cNvPr id="10" name="9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44000" cy="6851309"/>
          </a:xfrm>
          <a:prstGeom prst="rect">
            <a:avLst/>
          </a:prstGeom>
        </p:spPr>
      </p:pic>
      <p:sp>
        <p:nvSpPr>
          <p:cNvPr id="5" name="4 Elipse"/>
          <p:cNvSpPr/>
          <p:nvPr/>
        </p:nvSpPr>
        <p:spPr>
          <a:xfrm>
            <a:off x="0"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785842"/>
            <a:ext cx="9144000" cy="764384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8).jpg"/>
          <p:cNvPicPr>
            <a:picLocks noChangeAspect="1"/>
          </p:cNvPicPr>
          <p:nvPr/>
        </p:nvPicPr>
        <p:blipFill>
          <a:blip r:embed="rId2"/>
          <a:stretch>
            <a:fillRect/>
          </a:stretch>
        </p:blipFill>
        <p:spPr>
          <a:xfrm>
            <a:off x="-1" y="0"/>
            <a:ext cx="9161859" cy="6858000"/>
          </a:xfrm>
          <a:prstGeom prst="rect">
            <a:avLst/>
          </a:prstGeom>
        </p:spPr>
      </p:pic>
      <p:sp>
        <p:nvSpPr>
          <p:cNvPr id="5" name="4 Luna"/>
          <p:cNvSpPr/>
          <p:nvPr/>
        </p:nvSpPr>
        <p:spPr>
          <a:xfrm rot="16200000">
            <a:off x="2973587" y="-1750243"/>
            <a:ext cx="3286124" cy="6786610"/>
          </a:xfrm>
          <a:prstGeom prst="moon">
            <a:avLst>
              <a:gd name="adj" fmla="val 26179"/>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9273" y="1607319"/>
            <a:ext cx="3571876" cy="6929486"/>
          </a:xfrm>
          <a:prstGeom prst="moon">
            <a:avLst>
              <a:gd name="adj" fmla="val 26032"/>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402215" y="-1821681"/>
            <a:ext cx="2285992" cy="5929354"/>
          </a:xfrm>
          <a:prstGeom prst="moon">
            <a:avLst>
              <a:gd name="adj" fmla="val 24311"/>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95058" y="2786046"/>
            <a:ext cx="2428868" cy="5715040"/>
          </a:xfrm>
          <a:prstGeom prst="moon">
            <a:avLst>
              <a:gd name="adj" fmla="val 20088"/>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723686" y="-1714524"/>
            <a:ext cx="1571612" cy="5000660"/>
          </a:xfrm>
          <a:prstGeom prst="moon">
            <a:avLst>
              <a:gd name="adj" fmla="val 30307"/>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16529" y="3536145"/>
            <a:ext cx="1785926" cy="4857784"/>
          </a:xfrm>
          <a:prstGeom prst="moon">
            <a:avLst>
              <a:gd name="adj" fmla="val 26825"/>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902280" y="4393404"/>
            <a:ext cx="1142985" cy="3786214"/>
          </a:xfrm>
          <a:prstGeom prst="moon">
            <a:avLst>
              <a:gd name="adj" fmla="val 38855"/>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4085638" y="-1433534"/>
            <a:ext cx="919146" cy="3786214"/>
          </a:xfrm>
          <a:prstGeom prst="moon">
            <a:avLst>
              <a:gd name="adj" fmla="val 38946"/>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4" fill="hold" grpId="2" nodeType="afterEffect">
                                  <p:stCondLst>
                                    <p:cond delay="0"/>
                                  </p:stCondLst>
                                  <p:iterate type="lt">
                                    <p:tmPct val="0"/>
                                  </p:iterate>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00"/>
          </a:solidFill>
        </p:spPr>
        <p:txBody>
          <a:bodyPr/>
          <a:lstStyle/>
          <a:p>
            <a:endParaRPr lang="es-ES" dirty="0"/>
          </a:p>
        </p:txBody>
      </p:sp>
      <p:pic>
        <p:nvPicPr>
          <p:cNvPr id="4" name="3 Imagen" descr="0(19).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rot="18994132">
            <a:off x="1174789" y="1660672"/>
            <a:ext cx="3929090" cy="392208"/>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13000">
                <a:schemeClr val="accent3">
                  <a:lumMod val="60000"/>
                  <a:lumOff val="40000"/>
                </a:schemeClr>
              </a:gs>
              <a:gs pos="50000">
                <a:schemeClr val="accent3">
                  <a:lumMod val="75000"/>
                  <a:shade val="67500"/>
                  <a:satMod val="115000"/>
                </a:schemeClr>
              </a:gs>
              <a:gs pos="100000">
                <a:schemeClr val="accent3">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483000"/>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Marcador de contenido" descr="0(118).JPG"/>
          <p:cNvPicPr>
            <a:picLocks noGrp="1" noChangeAspect="1"/>
          </p:cNvPicPr>
          <p:nvPr>
            <p:ph idx="1"/>
          </p:nvPr>
        </p:nvPicPr>
        <p:blipFill>
          <a:blip r:embed="rId2"/>
          <a:stretch>
            <a:fillRect/>
          </a:stretch>
        </p:blipFill>
        <p:spPr>
          <a:xfrm>
            <a:off x="0" y="0"/>
            <a:ext cx="9144000" cy="6858000"/>
          </a:xfr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75000">
                <a:srgbClr val="714B25"/>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75000">
                <a:srgbClr val="714B25"/>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75000">
                <a:srgbClr val="714B25"/>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75000">
                <a:srgbClr val="714B25"/>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75000">
                <a:srgbClr val="714B25"/>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75000">
                <a:srgbClr val="714B25"/>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44001" cy="6858000"/>
          </a:xfrm>
          <a:prstGeom prst="rect">
            <a:avLst/>
          </a:prstGeom>
        </p:spPr>
      </p:pic>
      <p:sp>
        <p:nvSpPr>
          <p:cNvPr id="5" name="4 Decisión"/>
          <p:cNvSpPr/>
          <p:nvPr/>
        </p:nvSpPr>
        <p:spPr>
          <a:xfrm>
            <a:off x="571472" y="0"/>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571472" y="5143512"/>
            <a:ext cx="7929618" cy="1000108"/>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500034" y="5572140"/>
            <a:ext cx="7929618" cy="1285860"/>
          </a:xfrm>
          <a:prstGeom prst="flowChartDecision">
            <a:avLst/>
          </a:prstGeom>
          <a:gradFill flip="none" rotWithShape="1">
            <a:gsLst>
              <a:gs pos="26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84522"/>
          </a:solidFill>
        </p:spPr>
        <p:txBody>
          <a:bodyPr/>
          <a:lstStyle/>
          <a:p>
            <a:endParaRPr lang="es-ES" dirty="0"/>
          </a:p>
        </p:txBody>
      </p:sp>
      <p:pic>
        <p:nvPicPr>
          <p:cNvPr id="4" name="3 Imagen" descr="0(21).jpg"/>
          <p:cNvPicPr>
            <a:picLocks noChangeAspect="1"/>
          </p:cNvPicPr>
          <p:nvPr/>
        </p:nvPicPr>
        <p:blipFill>
          <a:blip r:embed="rId2"/>
          <a:stretch>
            <a:fillRect/>
          </a:stretch>
        </p:blipFill>
        <p:spPr>
          <a:xfrm>
            <a:off x="-8930" y="0"/>
            <a:ext cx="9152930"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100000">
                <a:srgbClr val="E0C884"/>
              </a:gs>
              <a:gs pos="50000">
                <a:srgbClr val="DAA154">
                  <a:shade val="67500"/>
                  <a:satMod val="115000"/>
                </a:srgbClr>
              </a:gs>
              <a:gs pos="100000">
                <a:srgbClr val="DAA154">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17" presetClass="entr" presetSubtype="10"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fltVal val="0"/>
                                          </p:val>
                                        </p:tav>
                                        <p:tav tm="100000">
                                          <p:val>
                                            <p:strVal val="#ppt_w"/>
                                          </p:val>
                                        </p:tav>
                                      </p:tavLst>
                                    </p:anim>
                                    <p:anim calcmode="lin" valueType="num">
                                      <p:cBhvr>
                                        <p:cTn id="124" dur="3000" fill="hold"/>
                                        <p:tgtEl>
                                          <p:spTgt spid="4"/>
                                        </p:tgtEl>
                                        <p:attrNameLst>
                                          <p:attrName>ppt_h</p:attrName>
                                        </p:attrNameLst>
                                      </p:cBhvr>
                                      <p:tavLst>
                                        <p:tav tm="0">
                                          <p:val>
                                            <p:strVal val="#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DAA154">
                  <a:shade val="67500"/>
                  <a:satMod val="115000"/>
                </a:srgbClr>
              </a:gs>
              <a:gs pos="100000">
                <a:srgbClr val="DAA154">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5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5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5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5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5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0" fill="hold"/>
                                        <p:tgtEl>
                                          <p:spTgt spid="5"/>
                                        </p:tgtEl>
                                        <p:attrNameLst>
                                          <p:attrName>ppt_x</p:attrName>
                                        </p:attrNameLst>
                                      </p:cBhvr>
                                      <p:tavLst>
                                        <p:tav tm="0">
                                          <p:val>
                                            <p:strVal val="#ppt_x"/>
                                          </p:val>
                                        </p:tav>
                                        <p:tav tm="100000">
                                          <p:val>
                                            <p:strVal val="#ppt_x"/>
                                          </p:val>
                                        </p:tav>
                                      </p:tavLst>
                                    </p:anim>
                                    <p:anim calcmode="lin" valueType="num">
                                      <p:cBhvr additive="base">
                                        <p:cTn id="29" dur="5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0" fill="hold"/>
                                        <p:tgtEl>
                                          <p:spTgt spid="6"/>
                                        </p:tgtEl>
                                        <p:attrNameLst>
                                          <p:attrName>ppt_x</p:attrName>
                                        </p:attrNameLst>
                                      </p:cBhvr>
                                      <p:tavLst>
                                        <p:tav tm="0">
                                          <p:val>
                                            <p:strVal val="#ppt_x"/>
                                          </p:val>
                                        </p:tav>
                                        <p:tav tm="100000">
                                          <p:val>
                                            <p:strVal val="#ppt_x"/>
                                          </p:val>
                                        </p:tav>
                                      </p:tavLst>
                                    </p:anim>
                                    <p:anim calcmode="lin" valueType="num">
                                      <p:cBhvr additive="base">
                                        <p:cTn id="33" dur="5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0" fill="hold"/>
                                        <p:tgtEl>
                                          <p:spTgt spid="7"/>
                                        </p:tgtEl>
                                        <p:attrNameLst>
                                          <p:attrName>ppt_x</p:attrName>
                                        </p:attrNameLst>
                                      </p:cBhvr>
                                      <p:tavLst>
                                        <p:tav tm="0">
                                          <p:val>
                                            <p:strVal val="#ppt_x"/>
                                          </p:val>
                                        </p:tav>
                                        <p:tav tm="100000">
                                          <p:val>
                                            <p:strVal val="#ppt_x"/>
                                          </p:val>
                                        </p:tav>
                                      </p:tavLst>
                                    </p:anim>
                                    <p:anim calcmode="lin" valueType="num">
                                      <p:cBhvr additive="base">
                                        <p:cTn id="37" dur="5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0" fill="hold"/>
                                        <p:tgtEl>
                                          <p:spTgt spid="8"/>
                                        </p:tgtEl>
                                        <p:attrNameLst>
                                          <p:attrName>ppt_x</p:attrName>
                                        </p:attrNameLst>
                                      </p:cBhvr>
                                      <p:tavLst>
                                        <p:tav tm="0">
                                          <p:val>
                                            <p:strVal val="#ppt_x"/>
                                          </p:val>
                                        </p:tav>
                                        <p:tav tm="100000">
                                          <p:val>
                                            <p:strVal val="#ppt_x"/>
                                          </p:val>
                                        </p:tav>
                                      </p:tavLst>
                                    </p:anim>
                                    <p:anim calcmode="lin" valueType="num">
                                      <p:cBhvr additive="base">
                                        <p:cTn id="41" dur="5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0" fill="hold"/>
                                        <p:tgtEl>
                                          <p:spTgt spid="9"/>
                                        </p:tgtEl>
                                        <p:attrNameLst>
                                          <p:attrName>ppt_x</p:attrName>
                                        </p:attrNameLst>
                                      </p:cBhvr>
                                      <p:tavLst>
                                        <p:tav tm="0">
                                          <p:val>
                                            <p:strVal val="#ppt_x"/>
                                          </p:val>
                                        </p:tav>
                                        <p:tav tm="100000">
                                          <p:val>
                                            <p:strVal val="#ppt_x"/>
                                          </p:val>
                                        </p:tav>
                                      </p:tavLst>
                                    </p:anim>
                                    <p:anim calcmode="lin" valueType="num">
                                      <p:cBhvr additive="base">
                                        <p:cTn id="45" dur="5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0" fill="hold"/>
                                        <p:tgtEl>
                                          <p:spTgt spid="10"/>
                                        </p:tgtEl>
                                        <p:attrNameLst>
                                          <p:attrName>ppt_x</p:attrName>
                                        </p:attrNameLst>
                                      </p:cBhvr>
                                      <p:tavLst>
                                        <p:tav tm="0">
                                          <p:val>
                                            <p:strVal val="#ppt_x"/>
                                          </p:val>
                                        </p:tav>
                                        <p:tav tm="100000">
                                          <p:val>
                                            <p:strVal val="#ppt_x"/>
                                          </p:val>
                                        </p:tav>
                                      </p:tavLst>
                                    </p:anim>
                                    <p:anim calcmode="lin" valueType="num">
                                      <p:cBhvr additive="base">
                                        <p:cTn id="49" dur="5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0" fill="hold"/>
                                        <p:tgtEl>
                                          <p:spTgt spid="5"/>
                                        </p:tgtEl>
                                        <p:attrNameLst>
                                          <p:attrName>ppt_x</p:attrName>
                                        </p:attrNameLst>
                                      </p:cBhvr>
                                      <p:tavLst>
                                        <p:tav tm="0">
                                          <p:val>
                                            <p:strVal val="#ppt_x-#ppt_w/2"/>
                                          </p:val>
                                        </p:tav>
                                        <p:tav tm="100000">
                                          <p:val>
                                            <p:strVal val="#ppt_x"/>
                                          </p:val>
                                        </p:tav>
                                      </p:tavLst>
                                    </p:anim>
                                    <p:anim calcmode="lin" valueType="num">
                                      <p:cBhvr>
                                        <p:cTn id="53" dur="5000" fill="hold"/>
                                        <p:tgtEl>
                                          <p:spTgt spid="5"/>
                                        </p:tgtEl>
                                        <p:attrNameLst>
                                          <p:attrName>ppt_y</p:attrName>
                                        </p:attrNameLst>
                                      </p:cBhvr>
                                      <p:tavLst>
                                        <p:tav tm="0">
                                          <p:val>
                                            <p:strVal val="#ppt_y"/>
                                          </p:val>
                                        </p:tav>
                                        <p:tav tm="100000">
                                          <p:val>
                                            <p:strVal val="#ppt_y"/>
                                          </p:val>
                                        </p:tav>
                                      </p:tavLst>
                                    </p:anim>
                                    <p:anim calcmode="lin" valueType="num">
                                      <p:cBhvr>
                                        <p:cTn id="54" dur="5000" fill="hold"/>
                                        <p:tgtEl>
                                          <p:spTgt spid="5"/>
                                        </p:tgtEl>
                                        <p:attrNameLst>
                                          <p:attrName>ppt_w</p:attrName>
                                        </p:attrNameLst>
                                      </p:cBhvr>
                                      <p:tavLst>
                                        <p:tav tm="0">
                                          <p:val>
                                            <p:fltVal val="0"/>
                                          </p:val>
                                        </p:tav>
                                        <p:tav tm="100000">
                                          <p:val>
                                            <p:strVal val="#ppt_w"/>
                                          </p:val>
                                        </p:tav>
                                      </p:tavLst>
                                    </p:anim>
                                    <p:anim calcmode="lin" valueType="num">
                                      <p:cBhvr>
                                        <p:cTn id="55" dur="5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ppt_x</p:attrName>
                                        </p:attrNameLst>
                                      </p:cBhvr>
                                      <p:tavLst>
                                        <p:tav tm="0">
                                          <p:val>
                                            <p:strVal val="#ppt_x+#ppt_w/2"/>
                                          </p:val>
                                        </p:tav>
                                        <p:tav tm="100000">
                                          <p:val>
                                            <p:strVal val="#ppt_x"/>
                                          </p:val>
                                        </p:tav>
                                      </p:tavLst>
                                    </p:anim>
                                    <p:anim calcmode="lin" valueType="num">
                                      <p:cBhvr>
                                        <p:cTn id="59" dur="5000" fill="hold"/>
                                        <p:tgtEl>
                                          <p:spTgt spid="6"/>
                                        </p:tgtEl>
                                        <p:attrNameLst>
                                          <p:attrName>ppt_y</p:attrName>
                                        </p:attrNameLst>
                                      </p:cBhvr>
                                      <p:tavLst>
                                        <p:tav tm="0">
                                          <p:val>
                                            <p:strVal val="#ppt_y"/>
                                          </p:val>
                                        </p:tav>
                                        <p:tav tm="100000">
                                          <p:val>
                                            <p:strVal val="#ppt_y"/>
                                          </p:val>
                                        </p:tav>
                                      </p:tavLst>
                                    </p:anim>
                                    <p:anim calcmode="lin" valueType="num">
                                      <p:cBhvr>
                                        <p:cTn id="60" dur="5000" fill="hold"/>
                                        <p:tgtEl>
                                          <p:spTgt spid="6"/>
                                        </p:tgtEl>
                                        <p:attrNameLst>
                                          <p:attrName>ppt_w</p:attrName>
                                        </p:attrNameLst>
                                      </p:cBhvr>
                                      <p:tavLst>
                                        <p:tav tm="0">
                                          <p:val>
                                            <p:fltVal val="0"/>
                                          </p:val>
                                        </p:tav>
                                        <p:tav tm="100000">
                                          <p:val>
                                            <p:strVal val="#ppt_w"/>
                                          </p:val>
                                        </p:tav>
                                      </p:tavLst>
                                    </p:anim>
                                    <p:anim calcmode="lin" valueType="num">
                                      <p:cBhvr>
                                        <p:cTn id="61" dur="5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0" fill="hold"/>
                                        <p:tgtEl>
                                          <p:spTgt spid="7"/>
                                        </p:tgtEl>
                                        <p:attrNameLst>
                                          <p:attrName>ppt_x</p:attrName>
                                        </p:attrNameLst>
                                      </p:cBhvr>
                                      <p:tavLst>
                                        <p:tav tm="0">
                                          <p:val>
                                            <p:strVal val="#ppt_x-#ppt_w/2"/>
                                          </p:val>
                                        </p:tav>
                                        <p:tav tm="100000">
                                          <p:val>
                                            <p:strVal val="#ppt_x"/>
                                          </p:val>
                                        </p:tav>
                                      </p:tavLst>
                                    </p:anim>
                                    <p:anim calcmode="lin" valueType="num">
                                      <p:cBhvr>
                                        <p:cTn id="65" dur="5000" fill="hold"/>
                                        <p:tgtEl>
                                          <p:spTgt spid="7"/>
                                        </p:tgtEl>
                                        <p:attrNameLst>
                                          <p:attrName>ppt_y</p:attrName>
                                        </p:attrNameLst>
                                      </p:cBhvr>
                                      <p:tavLst>
                                        <p:tav tm="0">
                                          <p:val>
                                            <p:strVal val="#ppt_y"/>
                                          </p:val>
                                        </p:tav>
                                        <p:tav tm="100000">
                                          <p:val>
                                            <p:strVal val="#ppt_y"/>
                                          </p:val>
                                        </p:tav>
                                      </p:tavLst>
                                    </p:anim>
                                    <p:anim calcmode="lin" valueType="num">
                                      <p:cBhvr>
                                        <p:cTn id="66" dur="5000" fill="hold"/>
                                        <p:tgtEl>
                                          <p:spTgt spid="7"/>
                                        </p:tgtEl>
                                        <p:attrNameLst>
                                          <p:attrName>ppt_w</p:attrName>
                                        </p:attrNameLst>
                                      </p:cBhvr>
                                      <p:tavLst>
                                        <p:tav tm="0">
                                          <p:val>
                                            <p:fltVal val="0"/>
                                          </p:val>
                                        </p:tav>
                                        <p:tav tm="100000">
                                          <p:val>
                                            <p:strVal val="#ppt_w"/>
                                          </p:val>
                                        </p:tav>
                                      </p:tavLst>
                                    </p:anim>
                                    <p:anim calcmode="lin" valueType="num">
                                      <p:cBhvr>
                                        <p:cTn id="67" dur="5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ppt_x</p:attrName>
                                        </p:attrNameLst>
                                      </p:cBhvr>
                                      <p:tavLst>
                                        <p:tav tm="0">
                                          <p:val>
                                            <p:strVal val="#ppt_x+#ppt_w/2"/>
                                          </p:val>
                                        </p:tav>
                                        <p:tav tm="100000">
                                          <p:val>
                                            <p:strVal val="#ppt_x"/>
                                          </p:val>
                                        </p:tav>
                                      </p:tavLst>
                                    </p:anim>
                                    <p:anim calcmode="lin" valueType="num">
                                      <p:cBhvr>
                                        <p:cTn id="71" dur="5000" fill="hold"/>
                                        <p:tgtEl>
                                          <p:spTgt spid="8"/>
                                        </p:tgtEl>
                                        <p:attrNameLst>
                                          <p:attrName>ppt_y</p:attrName>
                                        </p:attrNameLst>
                                      </p:cBhvr>
                                      <p:tavLst>
                                        <p:tav tm="0">
                                          <p:val>
                                            <p:strVal val="#ppt_y"/>
                                          </p:val>
                                        </p:tav>
                                        <p:tav tm="100000">
                                          <p:val>
                                            <p:strVal val="#ppt_y"/>
                                          </p:val>
                                        </p:tav>
                                      </p:tavLst>
                                    </p:anim>
                                    <p:anim calcmode="lin" valueType="num">
                                      <p:cBhvr>
                                        <p:cTn id="72" dur="5000" fill="hold"/>
                                        <p:tgtEl>
                                          <p:spTgt spid="8"/>
                                        </p:tgtEl>
                                        <p:attrNameLst>
                                          <p:attrName>ppt_w</p:attrName>
                                        </p:attrNameLst>
                                      </p:cBhvr>
                                      <p:tavLst>
                                        <p:tav tm="0">
                                          <p:val>
                                            <p:fltVal val="0"/>
                                          </p:val>
                                        </p:tav>
                                        <p:tav tm="100000">
                                          <p:val>
                                            <p:strVal val="#ppt_w"/>
                                          </p:val>
                                        </p:tav>
                                      </p:tavLst>
                                    </p:anim>
                                    <p:anim calcmode="lin" valueType="num">
                                      <p:cBhvr>
                                        <p:cTn id="73" dur="5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0" fill="hold"/>
                                        <p:tgtEl>
                                          <p:spTgt spid="9"/>
                                        </p:tgtEl>
                                        <p:attrNameLst>
                                          <p:attrName>ppt_x</p:attrName>
                                        </p:attrNameLst>
                                      </p:cBhvr>
                                      <p:tavLst>
                                        <p:tav tm="0">
                                          <p:val>
                                            <p:strVal val="#ppt_x-#ppt_w/2"/>
                                          </p:val>
                                        </p:tav>
                                        <p:tav tm="100000">
                                          <p:val>
                                            <p:strVal val="#ppt_x"/>
                                          </p:val>
                                        </p:tav>
                                      </p:tavLst>
                                    </p:anim>
                                    <p:anim calcmode="lin" valueType="num">
                                      <p:cBhvr>
                                        <p:cTn id="77" dur="5000" fill="hold"/>
                                        <p:tgtEl>
                                          <p:spTgt spid="9"/>
                                        </p:tgtEl>
                                        <p:attrNameLst>
                                          <p:attrName>ppt_y</p:attrName>
                                        </p:attrNameLst>
                                      </p:cBhvr>
                                      <p:tavLst>
                                        <p:tav tm="0">
                                          <p:val>
                                            <p:strVal val="#ppt_y"/>
                                          </p:val>
                                        </p:tav>
                                        <p:tav tm="100000">
                                          <p:val>
                                            <p:strVal val="#ppt_y"/>
                                          </p:val>
                                        </p:tav>
                                      </p:tavLst>
                                    </p:anim>
                                    <p:anim calcmode="lin" valueType="num">
                                      <p:cBhvr>
                                        <p:cTn id="78" dur="5000" fill="hold"/>
                                        <p:tgtEl>
                                          <p:spTgt spid="9"/>
                                        </p:tgtEl>
                                        <p:attrNameLst>
                                          <p:attrName>ppt_w</p:attrName>
                                        </p:attrNameLst>
                                      </p:cBhvr>
                                      <p:tavLst>
                                        <p:tav tm="0">
                                          <p:val>
                                            <p:fltVal val="0"/>
                                          </p:val>
                                        </p:tav>
                                        <p:tav tm="100000">
                                          <p:val>
                                            <p:strVal val="#ppt_w"/>
                                          </p:val>
                                        </p:tav>
                                      </p:tavLst>
                                    </p:anim>
                                    <p:anim calcmode="lin" valueType="num">
                                      <p:cBhvr>
                                        <p:cTn id="79" dur="5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ppt_x</p:attrName>
                                        </p:attrNameLst>
                                      </p:cBhvr>
                                      <p:tavLst>
                                        <p:tav tm="0">
                                          <p:val>
                                            <p:strVal val="#ppt_x+#ppt_w/2"/>
                                          </p:val>
                                        </p:tav>
                                        <p:tav tm="100000">
                                          <p:val>
                                            <p:strVal val="#ppt_x"/>
                                          </p:val>
                                        </p:tav>
                                      </p:tavLst>
                                    </p:anim>
                                    <p:anim calcmode="lin" valueType="num">
                                      <p:cBhvr>
                                        <p:cTn id="83" dur="5000" fill="hold"/>
                                        <p:tgtEl>
                                          <p:spTgt spid="10"/>
                                        </p:tgtEl>
                                        <p:attrNameLst>
                                          <p:attrName>ppt_y</p:attrName>
                                        </p:attrNameLst>
                                      </p:cBhvr>
                                      <p:tavLst>
                                        <p:tav tm="0">
                                          <p:val>
                                            <p:strVal val="#ppt_y"/>
                                          </p:val>
                                        </p:tav>
                                        <p:tav tm="100000">
                                          <p:val>
                                            <p:strVal val="#ppt_y"/>
                                          </p:val>
                                        </p:tav>
                                      </p:tavLst>
                                    </p:anim>
                                    <p:anim calcmode="lin" valueType="num">
                                      <p:cBhvr>
                                        <p:cTn id="84" dur="5000" fill="hold"/>
                                        <p:tgtEl>
                                          <p:spTgt spid="10"/>
                                        </p:tgtEl>
                                        <p:attrNameLst>
                                          <p:attrName>ppt_w</p:attrName>
                                        </p:attrNameLst>
                                      </p:cBhvr>
                                      <p:tavLst>
                                        <p:tav tm="0">
                                          <p:val>
                                            <p:fltVal val="0"/>
                                          </p:val>
                                        </p:tav>
                                        <p:tav tm="100000">
                                          <p:val>
                                            <p:strVal val="#ppt_w"/>
                                          </p:val>
                                        </p:tav>
                                      </p:tavLst>
                                    </p:anim>
                                    <p:anim calcmode="lin" valueType="num">
                                      <p:cBhvr>
                                        <p:cTn id="85" dur="5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5000"/>
                            </p:stCondLst>
                            <p:childTnLst>
                              <p:par>
                                <p:cTn id="87" presetID="6" presetClass="exit" presetSubtype="32" fill="hold" grpId="3" nodeType="afterEffect">
                                  <p:stCondLst>
                                    <p:cond delay="0"/>
                                  </p:stCondLst>
                                  <p:childTnLst>
                                    <p:animEffect transition="out" filter="circle(out)">
                                      <p:cBhvr>
                                        <p:cTn id="88" dur="5000"/>
                                        <p:tgtEl>
                                          <p:spTgt spid="5"/>
                                        </p:tgtEl>
                                      </p:cBhvr>
                                    </p:animEffect>
                                    <p:set>
                                      <p:cBhvr>
                                        <p:cTn id="89" dur="1" fill="hold">
                                          <p:stCondLst>
                                            <p:cond delay="4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5000"/>
                                        <p:tgtEl>
                                          <p:spTgt spid="6"/>
                                        </p:tgtEl>
                                      </p:cBhvr>
                                    </p:animEffect>
                                    <p:set>
                                      <p:cBhvr>
                                        <p:cTn id="92" dur="1" fill="hold">
                                          <p:stCondLst>
                                            <p:cond delay="4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5000"/>
                                        <p:tgtEl>
                                          <p:spTgt spid="7"/>
                                        </p:tgtEl>
                                      </p:cBhvr>
                                    </p:animEffect>
                                    <p:set>
                                      <p:cBhvr>
                                        <p:cTn id="95" dur="1" fill="hold">
                                          <p:stCondLst>
                                            <p:cond delay="4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5000"/>
                                        <p:tgtEl>
                                          <p:spTgt spid="8"/>
                                        </p:tgtEl>
                                      </p:cBhvr>
                                    </p:animEffect>
                                    <p:set>
                                      <p:cBhvr>
                                        <p:cTn id="98" dur="1" fill="hold">
                                          <p:stCondLst>
                                            <p:cond delay="4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5000"/>
                                        <p:tgtEl>
                                          <p:spTgt spid="9"/>
                                        </p:tgtEl>
                                      </p:cBhvr>
                                    </p:animEffect>
                                    <p:set>
                                      <p:cBhvr>
                                        <p:cTn id="101" dur="1" fill="hold">
                                          <p:stCondLst>
                                            <p:cond delay="4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5000"/>
                                        <p:tgtEl>
                                          <p:spTgt spid="10"/>
                                        </p:tgtEl>
                                      </p:cBhvr>
                                    </p:animEffect>
                                    <p:set>
                                      <p:cBhvr>
                                        <p:cTn id="104" dur="1" fill="hold">
                                          <p:stCondLst>
                                            <p:cond delay="4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ppt_x"/>
                                          </p:val>
                                        </p:tav>
                                      </p:tavLst>
                                    </p:anim>
                                    <p:anim calcmode="lin" valueType="num">
                                      <p:cBhvr additive="base">
                                        <p:cTn id="111" dur="5000"/>
                                        <p:tgtEl>
                                          <p:spTgt spid="6"/>
                                        </p:tgtEl>
                                        <p:attrNameLst>
                                          <p:attrName>ppt_y</p:attrName>
                                        </p:attrNameLst>
                                      </p:cBhvr>
                                      <p:tavLst>
                                        <p:tav tm="0">
                                          <p:val>
                                            <p:strVal val="ppt_y"/>
                                          </p:val>
                                        </p:tav>
                                        <p:tav tm="100000">
                                          <p:val>
                                            <p:strVal val="1+ppt_h/2"/>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ppt_x"/>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1+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ppt_x"/>
                                          </p:val>
                                        </p:tav>
                                      </p:tavLst>
                                    </p:anim>
                                    <p:anim calcmode="lin" valueType="num">
                                      <p:cBhvr additive="base">
                                        <p:cTn id="123" dur="5000"/>
                                        <p:tgtEl>
                                          <p:spTgt spid="9"/>
                                        </p:tgtEl>
                                        <p:attrNameLst>
                                          <p:attrName>ppt_y</p:attrName>
                                        </p:attrNameLst>
                                      </p:cBhvr>
                                      <p:tavLst>
                                        <p:tav tm="0">
                                          <p:val>
                                            <p:strVal val="ppt_y"/>
                                          </p:val>
                                        </p:tav>
                                        <p:tav tm="100000">
                                          <p:val>
                                            <p:strVal val="1+ppt_h/2"/>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ppt_x"/>
                                          </p:val>
                                        </p:tav>
                                      </p:tavLst>
                                    </p:anim>
                                    <p:anim calcmode="lin" valueType="num">
                                      <p:cBhvr additive="base">
                                        <p:cTn id="127" dur="5000"/>
                                        <p:tgtEl>
                                          <p:spTgt spid="10"/>
                                        </p:tgtEl>
                                        <p:attrNameLst>
                                          <p:attrName>ppt_y</p:attrName>
                                        </p:attrNameLst>
                                      </p:cBhvr>
                                      <p:tavLst>
                                        <p:tav tm="0">
                                          <p:val>
                                            <p:strVal val="ppt_y"/>
                                          </p:val>
                                        </p:tav>
                                        <p:tav tm="100000">
                                          <p:val>
                                            <p:strVal val="1+ppt_h/2"/>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2D050">
                  <a:shade val="67500"/>
                  <a:satMod val="115000"/>
                </a:srgbClr>
              </a:gs>
              <a:gs pos="100000">
                <a:srgbClr val="92D050">
                  <a:shade val="100000"/>
                  <a:satMod val="115000"/>
                </a:srgbClr>
              </a:gs>
            </a:gsLst>
            <a:lin ang="16200000" scaled="1"/>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33324"/>
            <a:ext cx="9144000" cy="6824676"/>
          </a:xfrm>
          <a:prstGeom prst="rect">
            <a:avLst/>
          </a:prstGeom>
        </p:spPr>
      </p:pic>
      <p:sp>
        <p:nvSpPr>
          <p:cNvPr id="6" name="5 Lágrima"/>
          <p:cNvSpPr/>
          <p:nvPr/>
        </p:nvSpPr>
        <p:spPr>
          <a:xfrm rot="21231646">
            <a:off x="3214678" y="214290"/>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737642" y="295509"/>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792609" y="934098"/>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976054" y="809202"/>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387635" y="1600274"/>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2027986" y="2233631"/>
            <a:ext cx="1053806" cy="1196176"/>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607797" y="2949686"/>
            <a:ext cx="1053806" cy="1196176"/>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202823" y="3615862"/>
            <a:ext cx="1053806" cy="1196176"/>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629354" y="4343334"/>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01651" y="5172175"/>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112695" y="5815118"/>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383260" y="1501755"/>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833310" y="2237962"/>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311954" y="3144828"/>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762004" y="3881035"/>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237972" y="4653226"/>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688022" y="5389433"/>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8116650" y="5889500"/>
            <a:ext cx="1128714" cy="1143008"/>
          </a:xfrm>
          <a:prstGeom prst="teardrop">
            <a:avLst>
              <a:gd name="adj" fmla="val 137931"/>
            </a:avLst>
          </a:prstGeom>
          <a:gradFill flip="none" rotWithShape="1">
            <a:gsLst>
              <a:gs pos="48000">
                <a:schemeClr val="tx2">
                  <a:lumMod val="90000"/>
                  <a:shade val="30000"/>
                  <a:satMod val="115000"/>
                  <a:alpha val="0"/>
                </a:schemeClr>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85784" y="0"/>
            <a:ext cx="9858444" cy="7215214"/>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122).JPG"/>
          <p:cNvPicPr>
            <a:picLocks noGrp="1" noChangeAspect="1"/>
          </p:cNvPicPr>
          <p:nvPr>
            <p:ph idx="1"/>
          </p:nvPr>
        </p:nvPicPr>
        <p:blipFill>
          <a:blip r:embed="rId2"/>
          <a:stretch>
            <a:fillRect/>
          </a:stretch>
        </p:blipFill>
        <p:spPr>
          <a:xfrm>
            <a:off x="0" y="0"/>
            <a:ext cx="9144000" cy="6858000"/>
          </a:xfrm>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14377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3000"/>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0"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785842"/>
            <a:ext cx="9144000" cy="764384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97369__mushrooms-fall-grass-leaves-macro_p.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6200000">
            <a:off x="2973587" y="-1750243"/>
            <a:ext cx="3286124" cy="6786610"/>
          </a:xfrm>
          <a:prstGeom prst="moon">
            <a:avLst>
              <a:gd name="adj" fmla="val 26179"/>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59273" y="1607319"/>
            <a:ext cx="3571876" cy="6929486"/>
          </a:xfrm>
          <a:prstGeom prst="moon">
            <a:avLst>
              <a:gd name="adj" fmla="val 26032"/>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402215" y="-1821681"/>
            <a:ext cx="2285992" cy="5929354"/>
          </a:xfrm>
          <a:prstGeom prst="moon">
            <a:avLst>
              <a:gd name="adj" fmla="val 24311"/>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95058" y="2786046"/>
            <a:ext cx="2428868" cy="5715040"/>
          </a:xfrm>
          <a:prstGeom prst="moon">
            <a:avLst>
              <a:gd name="adj" fmla="val 20088"/>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723686" y="-1714524"/>
            <a:ext cx="1571612" cy="5000660"/>
          </a:xfrm>
          <a:prstGeom prst="moon">
            <a:avLst>
              <a:gd name="adj" fmla="val 30307"/>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16529" y="3536145"/>
            <a:ext cx="1785926" cy="4857784"/>
          </a:xfrm>
          <a:prstGeom prst="moon">
            <a:avLst>
              <a:gd name="adj" fmla="val 26825"/>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902280" y="4393404"/>
            <a:ext cx="1142985" cy="3786214"/>
          </a:xfrm>
          <a:prstGeom prst="moon">
            <a:avLst>
              <a:gd name="adj" fmla="val 38855"/>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4085638" y="-1433534"/>
            <a:ext cx="919146" cy="3786214"/>
          </a:xfrm>
          <a:prstGeom prst="moon">
            <a:avLst>
              <a:gd name="adj" fmla="val 38946"/>
            </a:avLst>
          </a:prstGeom>
          <a:gradFill flip="none" rotWithShape="1">
            <a:gsLst>
              <a:gs pos="0">
                <a:srgbClr val="E0C884"/>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ppt_x"/>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4" fill="hold" grpId="2" nodeType="afterEffect">
                                  <p:stCondLst>
                                    <p:cond delay="0"/>
                                  </p:stCondLst>
                                  <p:iterate type="lt">
                                    <p:tmPct val="0"/>
                                  </p:iterate>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3000"/>
                                        <p:tgtEl>
                                          <p:spTgt spid="13"/>
                                        </p:tgtEl>
                                        <p:attrNameLst>
                                          <p:attrName>ppt_x</p:attrName>
                                        </p:attrNameLst>
                                      </p:cBhvr>
                                      <p:tavLst>
                                        <p:tav tm="0">
                                          <p:val>
                                            <p:strVal val="ppt_x"/>
                                          </p:val>
                                        </p:tav>
                                        <p:tav tm="100000">
                                          <p:val>
                                            <p:strVal val="ppt_x"/>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3000"/>
                                        <p:tgtEl>
                                          <p:spTgt spid="7"/>
                                        </p:tgtEl>
                                        <p:attrNameLst>
                                          <p:attrName>ppt_x</p:attrName>
                                        </p:attrNameLst>
                                      </p:cBhvr>
                                      <p:tavLst>
                                        <p:tav tm="0">
                                          <p:val>
                                            <p:strVal val="ppt_x"/>
                                          </p:val>
                                        </p:tav>
                                        <p:tav tm="100000">
                                          <p:val>
                                            <p:strVal val="ppt_x"/>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0-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strVal val="4/3*#ppt_w"/>
                                          </p:val>
                                        </p:tav>
                                        <p:tav tm="100000">
                                          <p:val>
                                            <p:strVal val="#ppt_w"/>
                                          </p:val>
                                        </p:tav>
                                      </p:tavLst>
                                    </p:anim>
                                    <p:anim calcmode="lin" valueType="num">
                                      <p:cBhvr>
                                        <p:cTn id="100" dur="3000" fill="hold"/>
                                        <p:tgtEl>
                                          <p:spTgt spid="5"/>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barn(outHorizontal)">
                                      <p:cBhvr>
                                        <p:cTn id="10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14B25">
                  <a:shade val="67500"/>
                  <a:satMod val="115000"/>
                </a:srgbClr>
              </a:gs>
              <a:gs pos="100000">
                <a:srgbClr val="714B25">
                  <a:shade val="100000"/>
                  <a:satMod val="115000"/>
                </a:srgbClr>
              </a:gs>
            </a:gsLst>
            <a:path path="circle">
              <a:fillToRect l="50000" t="50000" r="50000" b="50000"/>
            </a:path>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8930" y="0"/>
            <a:ext cx="9152930" cy="6858000"/>
          </a:xfrm>
          <a:prstGeom prst="rect">
            <a:avLst/>
          </a:prstGeom>
        </p:spPr>
      </p:pic>
      <p:sp>
        <p:nvSpPr>
          <p:cNvPr id="5" name="4 Rectángulo"/>
          <p:cNvSpPr/>
          <p:nvPr/>
        </p:nvSpPr>
        <p:spPr>
          <a:xfrm rot="18994132">
            <a:off x="1174789" y="1660672"/>
            <a:ext cx="3929090" cy="392208"/>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44000">
                <a:srgbClr val="FFC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3305"/>
          </a:solidFill>
        </p:spPr>
        <p:txBody>
          <a:bodyPr/>
          <a:lstStyle/>
          <a:p>
            <a:endParaRPr lang="es-ES" dirty="0"/>
          </a:p>
        </p:txBody>
      </p:sp>
      <p:pic>
        <p:nvPicPr>
          <p:cNvPr id="4" name="3 Imagen" descr="0(29).jpg"/>
          <p:cNvPicPr>
            <a:picLocks noChangeAspect="1"/>
          </p:cNvPicPr>
          <p:nvPr/>
        </p:nvPicPr>
        <p:blipFill>
          <a:blip r:embed="rId2"/>
          <a:stretch>
            <a:fillRect/>
          </a:stretch>
        </p:blipFill>
        <p:spPr>
          <a:xfrm>
            <a:off x="0" y="0"/>
            <a:ext cx="9152930"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71000">
                <a:srgbClr val="FFC000"/>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71000">
                <a:srgbClr val="FFC000"/>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71000">
                <a:srgbClr val="FFC000"/>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71000">
                <a:srgbClr val="FFC000"/>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71000">
                <a:srgbClr val="FFC000"/>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71000">
                <a:srgbClr val="FFC000"/>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83000"/>
          </a:soli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61858" cy="6858000"/>
          </a:xfrm>
          <a:prstGeom prst="rect">
            <a:avLst/>
          </a:prstGeom>
        </p:spPr>
      </p:pic>
      <p:sp>
        <p:nvSpPr>
          <p:cNvPr id="5" name="4 Decisión"/>
          <p:cNvSpPr/>
          <p:nvPr/>
        </p:nvSpPr>
        <p:spPr>
          <a:xfrm>
            <a:off x="571472" y="0"/>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85786" y="5143512"/>
            <a:ext cx="7929618" cy="1000108"/>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45000">
                <a:srgbClr val="6B3305"/>
              </a:gs>
              <a:gs pos="50000">
                <a:srgbClr val="DAA154">
                  <a:shade val="67500"/>
                  <a:satMod val="115000"/>
                </a:srgbClr>
              </a:gs>
              <a:gs pos="100000">
                <a:srgbClr val="DAA15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123).JPG"/>
          <p:cNvPicPr>
            <a:picLocks noGrp="1" noChangeAspect="1"/>
          </p:cNvPicPr>
          <p:nvPr>
            <p:ph idx="1"/>
          </p:nvPr>
        </p:nvPicPr>
        <p:blipFill>
          <a:blip r:embed="rId2"/>
          <a:stretch>
            <a:fillRect/>
          </a:stretch>
        </p:blipFill>
        <p:spPr>
          <a:xfrm>
            <a:off x="0" y="6691"/>
            <a:ext cx="9144000" cy="6851309"/>
          </a:xfrm>
        </p:spPr>
      </p:pic>
      <p:sp>
        <p:nvSpPr>
          <p:cNvPr id="5" name="4 Combinar"/>
          <p:cNvSpPr/>
          <p:nvPr/>
        </p:nvSpPr>
        <p:spPr>
          <a:xfrm rot="16200000">
            <a:off x="-428628" y="1214422"/>
            <a:ext cx="5429256" cy="4572000"/>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65000">
                <a:srgbClr val="E0C884">
                  <a:alpha val="5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0(31).jpg"/>
          <p:cNvPicPr>
            <a:picLocks noChangeAspect="1"/>
          </p:cNvPicPr>
          <p:nvPr/>
        </p:nvPicPr>
        <p:blipFill>
          <a:blip r:embed="rId2"/>
          <a:stretch>
            <a:fillRect/>
          </a:stretch>
        </p:blipFill>
        <p:spPr>
          <a:xfrm>
            <a:off x="0" y="0"/>
            <a:ext cx="9144000" cy="6858000"/>
          </a:xfrm>
          <a:prstGeom prst="rect">
            <a:avLst/>
          </a:prstGeom>
        </p:spPr>
      </p:pic>
      <p:sp>
        <p:nvSpPr>
          <p:cNvPr id="10" name="9 Lágrima"/>
          <p:cNvSpPr/>
          <p:nvPr/>
        </p:nvSpPr>
        <p:spPr>
          <a:xfrm rot="19033231">
            <a:off x="1719410" y="1154449"/>
            <a:ext cx="5657077" cy="5763570"/>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Lágrima"/>
          <p:cNvSpPr/>
          <p:nvPr/>
        </p:nvSpPr>
        <p:spPr>
          <a:xfrm rot="19033231">
            <a:off x="2283224" y="944092"/>
            <a:ext cx="4642788" cy="4755524"/>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2" name="11 Lágrima"/>
          <p:cNvSpPr/>
          <p:nvPr/>
        </p:nvSpPr>
        <p:spPr>
          <a:xfrm rot="19033231">
            <a:off x="2612326" y="802265"/>
            <a:ext cx="3916526" cy="3967611"/>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3" name="12 Lágrima"/>
          <p:cNvSpPr/>
          <p:nvPr/>
        </p:nvSpPr>
        <p:spPr>
          <a:xfrm rot="19033231">
            <a:off x="2952740" y="669981"/>
            <a:ext cx="3238872" cy="3232047"/>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4" name="13 Lágrima"/>
          <p:cNvSpPr/>
          <p:nvPr/>
        </p:nvSpPr>
        <p:spPr>
          <a:xfrm rot="19033231">
            <a:off x="3279521" y="541632"/>
            <a:ext cx="2653672" cy="2702923"/>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5" name="14 Lágrima"/>
          <p:cNvSpPr/>
          <p:nvPr/>
        </p:nvSpPr>
        <p:spPr>
          <a:xfrm rot="19033231">
            <a:off x="3523257" y="446543"/>
            <a:ext cx="2168332" cy="2178727"/>
          </a:xfrm>
          <a:prstGeom prst="teardrop">
            <a:avLst/>
          </a:prstGeom>
          <a:gradFill flip="none" rotWithShape="1">
            <a:gsLst>
              <a:gs pos="68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6" name="15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out)">
                                      <p:cBhvr>
                                        <p:cTn id="10" dur="5000"/>
                                        <p:tgtEl>
                                          <p:spTgt spid="10"/>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out)">
                                      <p:cBhvr>
                                        <p:cTn id="13" dur="5000"/>
                                        <p:tgtEl>
                                          <p:spTgt spid="11"/>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circle(out)">
                                      <p:cBhvr>
                                        <p:cTn id="16" dur="5000"/>
                                        <p:tgtEl>
                                          <p:spTgt spid="12"/>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ircle(out)">
                                      <p:cBhvr>
                                        <p:cTn id="19" dur="5000"/>
                                        <p:tgtEl>
                                          <p:spTgt spid="13"/>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circle(out)">
                                      <p:cBhvr>
                                        <p:cTn id="22" dur="5000"/>
                                        <p:tgtEl>
                                          <p:spTgt spid="14"/>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ircle(out)">
                                      <p:cBhvr>
                                        <p:cTn id="25" dur="5000"/>
                                        <p:tgtEl>
                                          <p:spTgt spid="15"/>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0" fill="hold"/>
                                        <p:tgtEl>
                                          <p:spTgt spid="10"/>
                                        </p:tgtEl>
                                        <p:attrNameLst>
                                          <p:attrName>ppt_x</p:attrName>
                                        </p:attrNameLst>
                                      </p:cBhvr>
                                      <p:tavLst>
                                        <p:tav tm="0">
                                          <p:val>
                                            <p:strVal val="#ppt_x"/>
                                          </p:val>
                                        </p:tav>
                                        <p:tav tm="100000">
                                          <p:val>
                                            <p:strVal val="#ppt_x"/>
                                          </p:val>
                                        </p:tav>
                                      </p:tavLst>
                                    </p:anim>
                                    <p:anim calcmode="lin" valueType="num">
                                      <p:cBhvr additive="base">
                                        <p:cTn id="29" dur="5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0" fill="hold"/>
                                        <p:tgtEl>
                                          <p:spTgt spid="11"/>
                                        </p:tgtEl>
                                        <p:attrNameLst>
                                          <p:attrName>ppt_x</p:attrName>
                                        </p:attrNameLst>
                                      </p:cBhvr>
                                      <p:tavLst>
                                        <p:tav tm="0">
                                          <p:val>
                                            <p:strVal val="#ppt_x"/>
                                          </p:val>
                                        </p:tav>
                                        <p:tav tm="100000">
                                          <p:val>
                                            <p:strVal val="#ppt_x"/>
                                          </p:val>
                                        </p:tav>
                                      </p:tavLst>
                                    </p:anim>
                                    <p:anim calcmode="lin" valueType="num">
                                      <p:cBhvr additive="base">
                                        <p:cTn id="33" dur="5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0" fill="hold"/>
                                        <p:tgtEl>
                                          <p:spTgt spid="12"/>
                                        </p:tgtEl>
                                        <p:attrNameLst>
                                          <p:attrName>ppt_x</p:attrName>
                                        </p:attrNameLst>
                                      </p:cBhvr>
                                      <p:tavLst>
                                        <p:tav tm="0">
                                          <p:val>
                                            <p:strVal val="#ppt_x"/>
                                          </p:val>
                                        </p:tav>
                                        <p:tav tm="100000">
                                          <p:val>
                                            <p:strVal val="#ppt_x"/>
                                          </p:val>
                                        </p:tav>
                                      </p:tavLst>
                                    </p:anim>
                                    <p:anim calcmode="lin" valueType="num">
                                      <p:cBhvr additive="base">
                                        <p:cTn id="37" dur="50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0" fill="hold"/>
                                        <p:tgtEl>
                                          <p:spTgt spid="13"/>
                                        </p:tgtEl>
                                        <p:attrNameLst>
                                          <p:attrName>ppt_x</p:attrName>
                                        </p:attrNameLst>
                                      </p:cBhvr>
                                      <p:tavLst>
                                        <p:tav tm="0">
                                          <p:val>
                                            <p:strVal val="#ppt_x"/>
                                          </p:val>
                                        </p:tav>
                                        <p:tav tm="100000">
                                          <p:val>
                                            <p:strVal val="#ppt_x"/>
                                          </p:val>
                                        </p:tav>
                                      </p:tavLst>
                                    </p:anim>
                                    <p:anim calcmode="lin" valueType="num">
                                      <p:cBhvr additive="base">
                                        <p:cTn id="41" dur="5000" fill="hold"/>
                                        <p:tgtEl>
                                          <p:spTgt spid="13"/>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0" fill="hold"/>
                                        <p:tgtEl>
                                          <p:spTgt spid="14"/>
                                        </p:tgtEl>
                                        <p:attrNameLst>
                                          <p:attrName>ppt_x</p:attrName>
                                        </p:attrNameLst>
                                      </p:cBhvr>
                                      <p:tavLst>
                                        <p:tav tm="0">
                                          <p:val>
                                            <p:strVal val="#ppt_x"/>
                                          </p:val>
                                        </p:tav>
                                        <p:tav tm="100000">
                                          <p:val>
                                            <p:strVal val="#ppt_x"/>
                                          </p:val>
                                        </p:tav>
                                      </p:tavLst>
                                    </p:anim>
                                    <p:anim calcmode="lin" valueType="num">
                                      <p:cBhvr additive="base">
                                        <p:cTn id="45" dur="5000" fill="hold"/>
                                        <p:tgtEl>
                                          <p:spTgt spid="14"/>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0" fill="hold"/>
                                        <p:tgtEl>
                                          <p:spTgt spid="15"/>
                                        </p:tgtEl>
                                        <p:attrNameLst>
                                          <p:attrName>ppt_x</p:attrName>
                                        </p:attrNameLst>
                                      </p:cBhvr>
                                      <p:tavLst>
                                        <p:tav tm="0">
                                          <p:val>
                                            <p:strVal val="#ppt_x"/>
                                          </p:val>
                                        </p:tav>
                                        <p:tav tm="100000">
                                          <p:val>
                                            <p:strVal val="#ppt_x"/>
                                          </p:val>
                                        </p:tav>
                                      </p:tavLst>
                                    </p:anim>
                                    <p:anim calcmode="lin" valueType="num">
                                      <p:cBhvr additive="base">
                                        <p:cTn id="49" dur="5000" fill="hold"/>
                                        <p:tgtEl>
                                          <p:spTgt spid="15"/>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0" fill="hold"/>
                                        <p:tgtEl>
                                          <p:spTgt spid="10"/>
                                        </p:tgtEl>
                                        <p:attrNameLst>
                                          <p:attrName>ppt_x</p:attrName>
                                        </p:attrNameLst>
                                      </p:cBhvr>
                                      <p:tavLst>
                                        <p:tav tm="0">
                                          <p:val>
                                            <p:strVal val="#ppt_x-#ppt_w/2"/>
                                          </p:val>
                                        </p:tav>
                                        <p:tav tm="100000">
                                          <p:val>
                                            <p:strVal val="#ppt_x"/>
                                          </p:val>
                                        </p:tav>
                                      </p:tavLst>
                                    </p:anim>
                                    <p:anim calcmode="lin" valueType="num">
                                      <p:cBhvr>
                                        <p:cTn id="53" dur="5000" fill="hold"/>
                                        <p:tgtEl>
                                          <p:spTgt spid="10"/>
                                        </p:tgtEl>
                                        <p:attrNameLst>
                                          <p:attrName>ppt_y</p:attrName>
                                        </p:attrNameLst>
                                      </p:cBhvr>
                                      <p:tavLst>
                                        <p:tav tm="0">
                                          <p:val>
                                            <p:strVal val="#ppt_y"/>
                                          </p:val>
                                        </p:tav>
                                        <p:tav tm="100000">
                                          <p:val>
                                            <p:strVal val="#ppt_y"/>
                                          </p:val>
                                        </p:tav>
                                      </p:tavLst>
                                    </p:anim>
                                    <p:anim calcmode="lin" valueType="num">
                                      <p:cBhvr>
                                        <p:cTn id="54" dur="5000" fill="hold"/>
                                        <p:tgtEl>
                                          <p:spTgt spid="10"/>
                                        </p:tgtEl>
                                        <p:attrNameLst>
                                          <p:attrName>ppt_w</p:attrName>
                                        </p:attrNameLst>
                                      </p:cBhvr>
                                      <p:tavLst>
                                        <p:tav tm="0">
                                          <p:val>
                                            <p:fltVal val="0"/>
                                          </p:val>
                                        </p:tav>
                                        <p:tav tm="100000">
                                          <p:val>
                                            <p:strVal val="#ppt_w"/>
                                          </p:val>
                                        </p:tav>
                                      </p:tavLst>
                                    </p:anim>
                                    <p:anim calcmode="lin" valueType="num">
                                      <p:cBhvr>
                                        <p:cTn id="55" dur="5000" fill="hold"/>
                                        <p:tgtEl>
                                          <p:spTgt spid="10"/>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0" fill="hold"/>
                                        <p:tgtEl>
                                          <p:spTgt spid="11"/>
                                        </p:tgtEl>
                                        <p:attrNameLst>
                                          <p:attrName>ppt_x</p:attrName>
                                        </p:attrNameLst>
                                      </p:cBhvr>
                                      <p:tavLst>
                                        <p:tav tm="0">
                                          <p:val>
                                            <p:strVal val="#ppt_x+#ppt_w/2"/>
                                          </p:val>
                                        </p:tav>
                                        <p:tav tm="100000">
                                          <p:val>
                                            <p:strVal val="#ppt_x"/>
                                          </p:val>
                                        </p:tav>
                                      </p:tavLst>
                                    </p:anim>
                                    <p:anim calcmode="lin" valueType="num">
                                      <p:cBhvr>
                                        <p:cTn id="59" dur="5000" fill="hold"/>
                                        <p:tgtEl>
                                          <p:spTgt spid="11"/>
                                        </p:tgtEl>
                                        <p:attrNameLst>
                                          <p:attrName>ppt_y</p:attrName>
                                        </p:attrNameLst>
                                      </p:cBhvr>
                                      <p:tavLst>
                                        <p:tav tm="0">
                                          <p:val>
                                            <p:strVal val="#ppt_y"/>
                                          </p:val>
                                        </p:tav>
                                        <p:tav tm="100000">
                                          <p:val>
                                            <p:strVal val="#ppt_y"/>
                                          </p:val>
                                        </p:tav>
                                      </p:tavLst>
                                    </p:anim>
                                    <p:anim calcmode="lin" valueType="num">
                                      <p:cBhvr>
                                        <p:cTn id="60" dur="5000" fill="hold"/>
                                        <p:tgtEl>
                                          <p:spTgt spid="11"/>
                                        </p:tgtEl>
                                        <p:attrNameLst>
                                          <p:attrName>ppt_w</p:attrName>
                                        </p:attrNameLst>
                                      </p:cBhvr>
                                      <p:tavLst>
                                        <p:tav tm="0">
                                          <p:val>
                                            <p:fltVal val="0"/>
                                          </p:val>
                                        </p:tav>
                                        <p:tav tm="100000">
                                          <p:val>
                                            <p:strVal val="#ppt_w"/>
                                          </p:val>
                                        </p:tav>
                                      </p:tavLst>
                                    </p:anim>
                                    <p:anim calcmode="lin" valueType="num">
                                      <p:cBhvr>
                                        <p:cTn id="61" dur="5000" fill="hold"/>
                                        <p:tgtEl>
                                          <p:spTgt spid="11"/>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5000" fill="hold"/>
                                        <p:tgtEl>
                                          <p:spTgt spid="12"/>
                                        </p:tgtEl>
                                        <p:attrNameLst>
                                          <p:attrName>ppt_x</p:attrName>
                                        </p:attrNameLst>
                                      </p:cBhvr>
                                      <p:tavLst>
                                        <p:tav tm="0">
                                          <p:val>
                                            <p:strVal val="#ppt_x-#ppt_w/2"/>
                                          </p:val>
                                        </p:tav>
                                        <p:tav tm="100000">
                                          <p:val>
                                            <p:strVal val="#ppt_x"/>
                                          </p:val>
                                        </p:tav>
                                      </p:tavLst>
                                    </p:anim>
                                    <p:anim calcmode="lin" valueType="num">
                                      <p:cBhvr>
                                        <p:cTn id="65" dur="5000" fill="hold"/>
                                        <p:tgtEl>
                                          <p:spTgt spid="12"/>
                                        </p:tgtEl>
                                        <p:attrNameLst>
                                          <p:attrName>ppt_y</p:attrName>
                                        </p:attrNameLst>
                                      </p:cBhvr>
                                      <p:tavLst>
                                        <p:tav tm="0">
                                          <p:val>
                                            <p:strVal val="#ppt_y"/>
                                          </p:val>
                                        </p:tav>
                                        <p:tav tm="100000">
                                          <p:val>
                                            <p:strVal val="#ppt_y"/>
                                          </p:val>
                                        </p:tav>
                                      </p:tavLst>
                                    </p:anim>
                                    <p:anim calcmode="lin" valueType="num">
                                      <p:cBhvr>
                                        <p:cTn id="66" dur="5000" fill="hold"/>
                                        <p:tgtEl>
                                          <p:spTgt spid="12"/>
                                        </p:tgtEl>
                                        <p:attrNameLst>
                                          <p:attrName>ppt_w</p:attrName>
                                        </p:attrNameLst>
                                      </p:cBhvr>
                                      <p:tavLst>
                                        <p:tav tm="0">
                                          <p:val>
                                            <p:fltVal val="0"/>
                                          </p:val>
                                        </p:tav>
                                        <p:tav tm="100000">
                                          <p:val>
                                            <p:strVal val="#ppt_w"/>
                                          </p:val>
                                        </p:tav>
                                      </p:tavLst>
                                    </p:anim>
                                    <p:anim calcmode="lin" valueType="num">
                                      <p:cBhvr>
                                        <p:cTn id="67" dur="5000" fill="hold"/>
                                        <p:tgtEl>
                                          <p:spTgt spid="12"/>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5000" fill="hold"/>
                                        <p:tgtEl>
                                          <p:spTgt spid="13"/>
                                        </p:tgtEl>
                                        <p:attrNameLst>
                                          <p:attrName>ppt_x</p:attrName>
                                        </p:attrNameLst>
                                      </p:cBhvr>
                                      <p:tavLst>
                                        <p:tav tm="0">
                                          <p:val>
                                            <p:strVal val="#ppt_x+#ppt_w/2"/>
                                          </p:val>
                                        </p:tav>
                                        <p:tav tm="100000">
                                          <p:val>
                                            <p:strVal val="#ppt_x"/>
                                          </p:val>
                                        </p:tav>
                                      </p:tavLst>
                                    </p:anim>
                                    <p:anim calcmode="lin" valueType="num">
                                      <p:cBhvr>
                                        <p:cTn id="71" dur="5000" fill="hold"/>
                                        <p:tgtEl>
                                          <p:spTgt spid="13"/>
                                        </p:tgtEl>
                                        <p:attrNameLst>
                                          <p:attrName>ppt_y</p:attrName>
                                        </p:attrNameLst>
                                      </p:cBhvr>
                                      <p:tavLst>
                                        <p:tav tm="0">
                                          <p:val>
                                            <p:strVal val="#ppt_y"/>
                                          </p:val>
                                        </p:tav>
                                        <p:tav tm="100000">
                                          <p:val>
                                            <p:strVal val="#ppt_y"/>
                                          </p:val>
                                        </p:tav>
                                      </p:tavLst>
                                    </p:anim>
                                    <p:anim calcmode="lin" valueType="num">
                                      <p:cBhvr>
                                        <p:cTn id="72" dur="5000" fill="hold"/>
                                        <p:tgtEl>
                                          <p:spTgt spid="13"/>
                                        </p:tgtEl>
                                        <p:attrNameLst>
                                          <p:attrName>ppt_w</p:attrName>
                                        </p:attrNameLst>
                                      </p:cBhvr>
                                      <p:tavLst>
                                        <p:tav tm="0">
                                          <p:val>
                                            <p:fltVal val="0"/>
                                          </p:val>
                                        </p:tav>
                                        <p:tav tm="100000">
                                          <p:val>
                                            <p:strVal val="#ppt_w"/>
                                          </p:val>
                                        </p:tav>
                                      </p:tavLst>
                                    </p:anim>
                                    <p:anim calcmode="lin" valueType="num">
                                      <p:cBhvr>
                                        <p:cTn id="73" dur="5000" fill="hold"/>
                                        <p:tgtEl>
                                          <p:spTgt spid="13"/>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0" fill="hold"/>
                                        <p:tgtEl>
                                          <p:spTgt spid="14"/>
                                        </p:tgtEl>
                                        <p:attrNameLst>
                                          <p:attrName>ppt_x</p:attrName>
                                        </p:attrNameLst>
                                      </p:cBhvr>
                                      <p:tavLst>
                                        <p:tav tm="0">
                                          <p:val>
                                            <p:strVal val="#ppt_x-#ppt_w/2"/>
                                          </p:val>
                                        </p:tav>
                                        <p:tav tm="100000">
                                          <p:val>
                                            <p:strVal val="#ppt_x"/>
                                          </p:val>
                                        </p:tav>
                                      </p:tavLst>
                                    </p:anim>
                                    <p:anim calcmode="lin" valueType="num">
                                      <p:cBhvr>
                                        <p:cTn id="77" dur="5000" fill="hold"/>
                                        <p:tgtEl>
                                          <p:spTgt spid="14"/>
                                        </p:tgtEl>
                                        <p:attrNameLst>
                                          <p:attrName>ppt_y</p:attrName>
                                        </p:attrNameLst>
                                      </p:cBhvr>
                                      <p:tavLst>
                                        <p:tav tm="0">
                                          <p:val>
                                            <p:strVal val="#ppt_y"/>
                                          </p:val>
                                        </p:tav>
                                        <p:tav tm="100000">
                                          <p:val>
                                            <p:strVal val="#ppt_y"/>
                                          </p:val>
                                        </p:tav>
                                      </p:tavLst>
                                    </p:anim>
                                    <p:anim calcmode="lin" valueType="num">
                                      <p:cBhvr>
                                        <p:cTn id="78" dur="5000" fill="hold"/>
                                        <p:tgtEl>
                                          <p:spTgt spid="14"/>
                                        </p:tgtEl>
                                        <p:attrNameLst>
                                          <p:attrName>ppt_w</p:attrName>
                                        </p:attrNameLst>
                                      </p:cBhvr>
                                      <p:tavLst>
                                        <p:tav tm="0">
                                          <p:val>
                                            <p:fltVal val="0"/>
                                          </p:val>
                                        </p:tav>
                                        <p:tav tm="100000">
                                          <p:val>
                                            <p:strVal val="#ppt_w"/>
                                          </p:val>
                                        </p:tav>
                                      </p:tavLst>
                                    </p:anim>
                                    <p:anim calcmode="lin" valueType="num">
                                      <p:cBhvr>
                                        <p:cTn id="79" dur="5000" fill="hold"/>
                                        <p:tgtEl>
                                          <p:spTgt spid="14"/>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5000" fill="hold"/>
                                        <p:tgtEl>
                                          <p:spTgt spid="15"/>
                                        </p:tgtEl>
                                        <p:attrNameLst>
                                          <p:attrName>ppt_x</p:attrName>
                                        </p:attrNameLst>
                                      </p:cBhvr>
                                      <p:tavLst>
                                        <p:tav tm="0">
                                          <p:val>
                                            <p:strVal val="#ppt_x+#ppt_w/2"/>
                                          </p:val>
                                        </p:tav>
                                        <p:tav tm="100000">
                                          <p:val>
                                            <p:strVal val="#ppt_x"/>
                                          </p:val>
                                        </p:tav>
                                      </p:tavLst>
                                    </p:anim>
                                    <p:anim calcmode="lin" valueType="num">
                                      <p:cBhvr>
                                        <p:cTn id="83" dur="5000" fill="hold"/>
                                        <p:tgtEl>
                                          <p:spTgt spid="15"/>
                                        </p:tgtEl>
                                        <p:attrNameLst>
                                          <p:attrName>ppt_y</p:attrName>
                                        </p:attrNameLst>
                                      </p:cBhvr>
                                      <p:tavLst>
                                        <p:tav tm="0">
                                          <p:val>
                                            <p:strVal val="#ppt_y"/>
                                          </p:val>
                                        </p:tav>
                                        <p:tav tm="100000">
                                          <p:val>
                                            <p:strVal val="#ppt_y"/>
                                          </p:val>
                                        </p:tav>
                                      </p:tavLst>
                                    </p:anim>
                                    <p:anim calcmode="lin" valueType="num">
                                      <p:cBhvr>
                                        <p:cTn id="84" dur="5000" fill="hold"/>
                                        <p:tgtEl>
                                          <p:spTgt spid="15"/>
                                        </p:tgtEl>
                                        <p:attrNameLst>
                                          <p:attrName>ppt_w</p:attrName>
                                        </p:attrNameLst>
                                      </p:cBhvr>
                                      <p:tavLst>
                                        <p:tav tm="0">
                                          <p:val>
                                            <p:fltVal val="0"/>
                                          </p:val>
                                        </p:tav>
                                        <p:tav tm="100000">
                                          <p:val>
                                            <p:strVal val="#ppt_w"/>
                                          </p:val>
                                        </p:tav>
                                      </p:tavLst>
                                    </p:anim>
                                    <p:anim calcmode="lin" valueType="num">
                                      <p:cBhvr>
                                        <p:cTn id="85" dur="5000" fill="hold"/>
                                        <p:tgtEl>
                                          <p:spTgt spid="15"/>
                                        </p:tgtEl>
                                        <p:attrNameLst>
                                          <p:attrName>ppt_h</p:attrName>
                                        </p:attrNameLst>
                                      </p:cBhvr>
                                      <p:tavLst>
                                        <p:tav tm="0">
                                          <p:val>
                                            <p:strVal val="#ppt_h"/>
                                          </p:val>
                                        </p:tav>
                                        <p:tav tm="100000">
                                          <p:val>
                                            <p:strVal val="#ppt_h"/>
                                          </p:val>
                                        </p:tav>
                                      </p:tavLst>
                                    </p:anim>
                                  </p:childTnLst>
                                </p:cTn>
                              </p:par>
                            </p:childTnLst>
                          </p:cTn>
                        </p:par>
                        <p:par>
                          <p:cTn id="86" fill="hold">
                            <p:stCondLst>
                              <p:cond delay="5000"/>
                            </p:stCondLst>
                            <p:childTnLst>
                              <p:par>
                                <p:cTn id="87" presetID="6" presetClass="exit" presetSubtype="32" fill="hold" grpId="3" nodeType="afterEffect">
                                  <p:stCondLst>
                                    <p:cond delay="0"/>
                                  </p:stCondLst>
                                  <p:childTnLst>
                                    <p:animEffect transition="out" filter="circle(out)">
                                      <p:cBhvr>
                                        <p:cTn id="88" dur="5000"/>
                                        <p:tgtEl>
                                          <p:spTgt spid="10"/>
                                        </p:tgtEl>
                                      </p:cBhvr>
                                    </p:animEffect>
                                    <p:set>
                                      <p:cBhvr>
                                        <p:cTn id="89" dur="1" fill="hold">
                                          <p:stCondLst>
                                            <p:cond delay="4999"/>
                                          </p:stCondLst>
                                        </p:cTn>
                                        <p:tgtEl>
                                          <p:spTgt spid="10"/>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5000"/>
                                        <p:tgtEl>
                                          <p:spTgt spid="11"/>
                                        </p:tgtEl>
                                      </p:cBhvr>
                                    </p:animEffect>
                                    <p:set>
                                      <p:cBhvr>
                                        <p:cTn id="92" dur="1" fill="hold">
                                          <p:stCondLst>
                                            <p:cond delay="4999"/>
                                          </p:stCondLst>
                                        </p:cTn>
                                        <p:tgtEl>
                                          <p:spTgt spid="11"/>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5000"/>
                                        <p:tgtEl>
                                          <p:spTgt spid="12"/>
                                        </p:tgtEl>
                                      </p:cBhvr>
                                    </p:animEffect>
                                    <p:set>
                                      <p:cBhvr>
                                        <p:cTn id="95" dur="1" fill="hold">
                                          <p:stCondLst>
                                            <p:cond delay="4999"/>
                                          </p:stCondLst>
                                        </p:cTn>
                                        <p:tgtEl>
                                          <p:spTgt spid="12"/>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5000"/>
                                        <p:tgtEl>
                                          <p:spTgt spid="13"/>
                                        </p:tgtEl>
                                      </p:cBhvr>
                                    </p:animEffect>
                                    <p:set>
                                      <p:cBhvr>
                                        <p:cTn id="98" dur="1" fill="hold">
                                          <p:stCondLst>
                                            <p:cond delay="4999"/>
                                          </p:stCondLst>
                                        </p:cTn>
                                        <p:tgtEl>
                                          <p:spTgt spid="13"/>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5000"/>
                                        <p:tgtEl>
                                          <p:spTgt spid="14"/>
                                        </p:tgtEl>
                                      </p:cBhvr>
                                    </p:animEffect>
                                    <p:set>
                                      <p:cBhvr>
                                        <p:cTn id="101" dur="1" fill="hold">
                                          <p:stCondLst>
                                            <p:cond delay="4999"/>
                                          </p:stCondLst>
                                        </p:cTn>
                                        <p:tgtEl>
                                          <p:spTgt spid="14"/>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5000"/>
                                        <p:tgtEl>
                                          <p:spTgt spid="15"/>
                                        </p:tgtEl>
                                      </p:cBhvr>
                                    </p:animEffect>
                                    <p:set>
                                      <p:cBhvr>
                                        <p:cTn id="104" dur="1" fill="hold">
                                          <p:stCondLst>
                                            <p:cond delay="4999"/>
                                          </p:stCondLst>
                                        </p:cTn>
                                        <p:tgtEl>
                                          <p:spTgt spid="15"/>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5000"/>
                                        <p:tgtEl>
                                          <p:spTgt spid="10"/>
                                        </p:tgtEl>
                                        <p:attrNameLst>
                                          <p:attrName>ppt_x</p:attrName>
                                        </p:attrNameLst>
                                      </p:cBhvr>
                                      <p:tavLst>
                                        <p:tav tm="0">
                                          <p:val>
                                            <p:strVal val="ppt_x"/>
                                          </p:val>
                                        </p:tav>
                                        <p:tav tm="100000">
                                          <p:val>
                                            <p:strVal val="ppt_x"/>
                                          </p:val>
                                        </p:tav>
                                      </p:tavLst>
                                    </p:anim>
                                    <p:anim calcmode="lin" valueType="num">
                                      <p:cBhvr additive="base">
                                        <p:cTn id="107" dur="5000"/>
                                        <p:tgtEl>
                                          <p:spTgt spid="10"/>
                                        </p:tgtEl>
                                        <p:attrNameLst>
                                          <p:attrName>ppt_y</p:attrName>
                                        </p:attrNameLst>
                                      </p:cBhvr>
                                      <p:tavLst>
                                        <p:tav tm="0">
                                          <p:val>
                                            <p:strVal val="ppt_y"/>
                                          </p:val>
                                        </p:tav>
                                        <p:tav tm="100000">
                                          <p:val>
                                            <p:strVal val="1+ppt_h/2"/>
                                          </p:val>
                                        </p:tav>
                                      </p:tavLst>
                                    </p:anim>
                                    <p:set>
                                      <p:cBhvr>
                                        <p:cTn id="108" dur="1" fill="hold">
                                          <p:stCondLst>
                                            <p:cond delay="4999"/>
                                          </p:stCondLst>
                                        </p:cTn>
                                        <p:tgtEl>
                                          <p:spTgt spid="10"/>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5000"/>
                                        <p:tgtEl>
                                          <p:spTgt spid="11"/>
                                        </p:tgtEl>
                                        <p:attrNameLst>
                                          <p:attrName>ppt_x</p:attrName>
                                        </p:attrNameLst>
                                      </p:cBhvr>
                                      <p:tavLst>
                                        <p:tav tm="0">
                                          <p:val>
                                            <p:strVal val="ppt_x"/>
                                          </p:val>
                                        </p:tav>
                                        <p:tav tm="100000">
                                          <p:val>
                                            <p:strVal val="ppt_x"/>
                                          </p:val>
                                        </p:tav>
                                      </p:tavLst>
                                    </p:anim>
                                    <p:anim calcmode="lin" valueType="num">
                                      <p:cBhvr additive="base">
                                        <p:cTn id="111" dur="5000"/>
                                        <p:tgtEl>
                                          <p:spTgt spid="11"/>
                                        </p:tgtEl>
                                        <p:attrNameLst>
                                          <p:attrName>ppt_y</p:attrName>
                                        </p:attrNameLst>
                                      </p:cBhvr>
                                      <p:tavLst>
                                        <p:tav tm="0">
                                          <p:val>
                                            <p:strVal val="ppt_y"/>
                                          </p:val>
                                        </p:tav>
                                        <p:tav tm="100000">
                                          <p:val>
                                            <p:strVal val="1+ppt_h/2"/>
                                          </p:val>
                                        </p:tav>
                                      </p:tavLst>
                                    </p:anim>
                                    <p:set>
                                      <p:cBhvr>
                                        <p:cTn id="112" dur="1" fill="hold">
                                          <p:stCondLst>
                                            <p:cond delay="4999"/>
                                          </p:stCondLst>
                                        </p:cTn>
                                        <p:tgtEl>
                                          <p:spTgt spid="11"/>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5000"/>
                                        <p:tgtEl>
                                          <p:spTgt spid="12"/>
                                        </p:tgtEl>
                                        <p:attrNameLst>
                                          <p:attrName>ppt_x</p:attrName>
                                        </p:attrNameLst>
                                      </p:cBhvr>
                                      <p:tavLst>
                                        <p:tav tm="0">
                                          <p:val>
                                            <p:strVal val="ppt_x"/>
                                          </p:val>
                                        </p:tav>
                                        <p:tav tm="100000">
                                          <p:val>
                                            <p:strVal val="ppt_x"/>
                                          </p:val>
                                        </p:tav>
                                      </p:tavLst>
                                    </p:anim>
                                    <p:anim calcmode="lin" valueType="num">
                                      <p:cBhvr additive="base">
                                        <p:cTn id="115" dur="5000"/>
                                        <p:tgtEl>
                                          <p:spTgt spid="12"/>
                                        </p:tgtEl>
                                        <p:attrNameLst>
                                          <p:attrName>ppt_y</p:attrName>
                                        </p:attrNameLst>
                                      </p:cBhvr>
                                      <p:tavLst>
                                        <p:tav tm="0">
                                          <p:val>
                                            <p:strVal val="ppt_y"/>
                                          </p:val>
                                        </p:tav>
                                        <p:tav tm="100000">
                                          <p:val>
                                            <p:strVal val="1+ppt_h/2"/>
                                          </p:val>
                                        </p:tav>
                                      </p:tavLst>
                                    </p:anim>
                                    <p:set>
                                      <p:cBhvr>
                                        <p:cTn id="116" dur="1" fill="hold">
                                          <p:stCondLst>
                                            <p:cond delay="4999"/>
                                          </p:stCondLst>
                                        </p:cTn>
                                        <p:tgtEl>
                                          <p:spTgt spid="12"/>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5000"/>
                                        <p:tgtEl>
                                          <p:spTgt spid="13"/>
                                        </p:tgtEl>
                                        <p:attrNameLst>
                                          <p:attrName>ppt_x</p:attrName>
                                        </p:attrNameLst>
                                      </p:cBhvr>
                                      <p:tavLst>
                                        <p:tav tm="0">
                                          <p:val>
                                            <p:strVal val="ppt_x"/>
                                          </p:val>
                                        </p:tav>
                                        <p:tav tm="100000">
                                          <p:val>
                                            <p:strVal val="ppt_x"/>
                                          </p:val>
                                        </p:tav>
                                      </p:tavLst>
                                    </p:anim>
                                    <p:anim calcmode="lin" valueType="num">
                                      <p:cBhvr additive="base">
                                        <p:cTn id="119" dur="5000"/>
                                        <p:tgtEl>
                                          <p:spTgt spid="13"/>
                                        </p:tgtEl>
                                        <p:attrNameLst>
                                          <p:attrName>ppt_y</p:attrName>
                                        </p:attrNameLst>
                                      </p:cBhvr>
                                      <p:tavLst>
                                        <p:tav tm="0">
                                          <p:val>
                                            <p:strVal val="ppt_y"/>
                                          </p:val>
                                        </p:tav>
                                        <p:tav tm="100000">
                                          <p:val>
                                            <p:strVal val="1+ppt_h/2"/>
                                          </p:val>
                                        </p:tav>
                                      </p:tavLst>
                                    </p:anim>
                                    <p:set>
                                      <p:cBhvr>
                                        <p:cTn id="120" dur="1" fill="hold">
                                          <p:stCondLst>
                                            <p:cond delay="4999"/>
                                          </p:stCondLst>
                                        </p:cTn>
                                        <p:tgtEl>
                                          <p:spTgt spid="13"/>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5000"/>
                                        <p:tgtEl>
                                          <p:spTgt spid="14"/>
                                        </p:tgtEl>
                                        <p:attrNameLst>
                                          <p:attrName>ppt_x</p:attrName>
                                        </p:attrNameLst>
                                      </p:cBhvr>
                                      <p:tavLst>
                                        <p:tav tm="0">
                                          <p:val>
                                            <p:strVal val="ppt_x"/>
                                          </p:val>
                                        </p:tav>
                                        <p:tav tm="100000">
                                          <p:val>
                                            <p:strVal val="ppt_x"/>
                                          </p:val>
                                        </p:tav>
                                      </p:tavLst>
                                    </p:anim>
                                    <p:anim calcmode="lin" valueType="num">
                                      <p:cBhvr additive="base">
                                        <p:cTn id="123" dur="5000"/>
                                        <p:tgtEl>
                                          <p:spTgt spid="14"/>
                                        </p:tgtEl>
                                        <p:attrNameLst>
                                          <p:attrName>ppt_y</p:attrName>
                                        </p:attrNameLst>
                                      </p:cBhvr>
                                      <p:tavLst>
                                        <p:tav tm="0">
                                          <p:val>
                                            <p:strVal val="ppt_y"/>
                                          </p:val>
                                        </p:tav>
                                        <p:tav tm="100000">
                                          <p:val>
                                            <p:strVal val="1+ppt_h/2"/>
                                          </p:val>
                                        </p:tav>
                                      </p:tavLst>
                                    </p:anim>
                                    <p:set>
                                      <p:cBhvr>
                                        <p:cTn id="124" dur="1" fill="hold">
                                          <p:stCondLst>
                                            <p:cond delay="4999"/>
                                          </p:stCondLst>
                                        </p:cTn>
                                        <p:tgtEl>
                                          <p:spTgt spid="14"/>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5000"/>
                                        <p:tgtEl>
                                          <p:spTgt spid="15"/>
                                        </p:tgtEl>
                                        <p:attrNameLst>
                                          <p:attrName>ppt_x</p:attrName>
                                        </p:attrNameLst>
                                      </p:cBhvr>
                                      <p:tavLst>
                                        <p:tav tm="0">
                                          <p:val>
                                            <p:strVal val="ppt_x"/>
                                          </p:val>
                                        </p:tav>
                                        <p:tav tm="100000">
                                          <p:val>
                                            <p:strVal val="ppt_x"/>
                                          </p:val>
                                        </p:tav>
                                      </p:tavLst>
                                    </p:anim>
                                    <p:anim calcmode="lin" valueType="num">
                                      <p:cBhvr additive="base">
                                        <p:cTn id="127" dur="5000"/>
                                        <p:tgtEl>
                                          <p:spTgt spid="15"/>
                                        </p:tgtEl>
                                        <p:attrNameLst>
                                          <p:attrName>ppt_y</p:attrName>
                                        </p:attrNameLst>
                                      </p:cBhvr>
                                      <p:tavLst>
                                        <p:tav tm="0">
                                          <p:val>
                                            <p:strVal val="ppt_y"/>
                                          </p:val>
                                        </p:tav>
                                        <p:tav tm="100000">
                                          <p:val>
                                            <p:strVal val="1+ppt_h/2"/>
                                          </p:val>
                                        </p:tav>
                                      </p:tavLst>
                                    </p:anim>
                                    <p:set>
                                      <p:cBhvr>
                                        <p:cTn id="128" dur="1" fill="hold">
                                          <p:stCondLst>
                                            <p:cond delay="4999"/>
                                          </p:stCondLst>
                                        </p:cTn>
                                        <p:tgtEl>
                                          <p:spTgt spid="15"/>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61859" cy="6858000"/>
          </a:xfrm>
          <a:prstGeom prst="rect">
            <a:avLst/>
          </a:prstGeom>
        </p:spPr>
      </p:pic>
      <p:sp>
        <p:nvSpPr>
          <p:cNvPr id="6" name="5 Lágrima"/>
          <p:cNvSpPr/>
          <p:nvPr/>
        </p:nvSpPr>
        <p:spPr>
          <a:xfrm rot="21231646">
            <a:off x="3214678" y="214290"/>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737642" y="295509"/>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792609" y="934098"/>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976054" y="809202"/>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387635" y="1600274"/>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2027986" y="2233631"/>
            <a:ext cx="1053806" cy="1196176"/>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607797" y="2949686"/>
            <a:ext cx="1053806" cy="1196176"/>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202823" y="3615862"/>
            <a:ext cx="1053806" cy="1196176"/>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629354" y="4343334"/>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01651" y="5172175"/>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112695" y="5815118"/>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383260" y="1501755"/>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833310" y="2237962"/>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311954" y="3144828"/>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762004" y="3881035"/>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237972" y="4653226"/>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688022" y="5389433"/>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8116650" y="5889500"/>
            <a:ext cx="1128714" cy="1143008"/>
          </a:xfrm>
          <a:prstGeom prst="teardrop">
            <a:avLst>
              <a:gd name="adj" fmla="val 137931"/>
            </a:avLst>
          </a:prstGeom>
          <a:gradFill flip="none" rotWithShape="1">
            <a:gsLst>
              <a:gs pos="48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14346" y="0"/>
            <a:ext cx="9644130" cy="7215214"/>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14377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126).jpg"/>
          <p:cNvPicPr>
            <a:picLocks noGrp="1" noChangeAspect="1"/>
          </p:cNvPicPr>
          <p:nvPr>
            <p:ph idx="1"/>
          </p:nvPr>
        </p:nvPicPr>
        <p:blipFill>
          <a:blip r:embed="rId2"/>
          <a:stretch>
            <a:fillRect/>
          </a:stretch>
        </p:blipFill>
        <p:spPr>
          <a:xfrm>
            <a:off x="0" y="13368"/>
            <a:ext cx="9144000" cy="6844632"/>
          </a:xfrm>
        </p:spPr>
      </p:pic>
      <p:sp>
        <p:nvSpPr>
          <p:cNvPr id="5" name="4 Elipse"/>
          <p:cNvSpPr/>
          <p:nvPr/>
        </p:nvSpPr>
        <p:spPr>
          <a:xfrm>
            <a:off x="0"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714404"/>
            <a:ext cx="9144000" cy="7572404"/>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setas-elf-wallpapers_5772_1600x1200.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6200000">
            <a:off x="2973587" y="-1750243"/>
            <a:ext cx="3286124" cy="6786610"/>
          </a:xfrm>
          <a:prstGeom prst="moon">
            <a:avLst>
              <a:gd name="adj" fmla="val 26179"/>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59273" y="1607319"/>
            <a:ext cx="3571876" cy="6929486"/>
          </a:xfrm>
          <a:prstGeom prst="moon">
            <a:avLst>
              <a:gd name="adj" fmla="val 26032"/>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402215" y="-1821681"/>
            <a:ext cx="2285992" cy="5929354"/>
          </a:xfrm>
          <a:prstGeom prst="moon">
            <a:avLst>
              <a:gd name="adj" fmla="val 24311"/>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95058" y="2786046"/>
            <a:ext cx="2428868" cy="5715040"/>
          </a:xfrm>
          <a:prstGeom prst="moon">
            <a:avLst>
              <a:gd name="adj" fmla="val 20088"/>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723686" y="-1714524"/>
            <a:ext cx="1571612" cy="5000660"/>
          </a:xfrm>
          <a:prstGeom prst="moon">
            <a:avLst>
              <a:gd name="adj" fmla="val 30307"/>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16529" y="3536145"/>
            <a:ext cx="1785926" cy="4857784"/>
          </a:xfrm>
          <a:prstGeom prst="moon">
            <a:avLst>
              <a:gd name="adj" fmla="val 26825"/>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902280" y="4393404"/>
            <a:ext cx="1142985" cy="3786214"/>
          </a:xfrm>
          <a:prstGeom prst="moon">
            <a:avLst>
              <a:gd name="adj" fmla="val 38855"/>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4085638" y="-1433534"/>
            <a:ext cx="919146" cy="3786214"/>
          </a:xfrm>
          <a:prstGeom prst="moon">
            <a:avLst>
              <a:gd name="adj" fmla="val 38946"/>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ppt_x"/>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4" fill="hold" grpId="2" nodeType="afterEffect">
                                  <p:stCondLst>
                                    <p:cond delay="0"/>
                                  </p:stCondLst>
                                  <p:iterate type="lt">
                                    <p:tmPct val="0"/>
                                  </p:iterate>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3000"/>
                                        <p:tgtEl>
                                          <p:spTgt spid="13"/>
                                        </p:tgtEl>
                                        <p:attrNameLst>
                                          <p:attrName>ppt_x</p:attrName>
                                        </p:attrNameLst>
                                      </p:cBhvr>
                                      <p:tavLst>
                                        <p:tav tm="0">
                                          <p:val>
                                            <p:strVal val="ppt_x"/>
                                          </p:val>
                                        </p:tav>
                                        <p:tav tm="100000">
                                          <p:val>
                                            <p:strVal val="ppt_x"/>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3000"/>
                                        <p:tgtEl>
                                          <p:spTgt spid="7"/>
                                        </p:tgtEl>
                                        <p:attrNameLst>
                                          <p:attrName>ppt_x</p:attrName>
                                        </p:attrNameLst>
                                      </p:cBhvr>
                                      <p:tavLst>
                                        <p:tav tm="0">
                                          <p:val>
                                            <p:strVal val="ppt_x"/>
                                          </p:val>
                                        </p:tav>
                                        <p:tav tm="100000">
                                          <p:val>
                                            <p:strVal val="ppt_x"/>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0-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strVal val="4/3*#ppt_w"/>
                                          </p:val>
                                        </p:tav>
                                        <p:tav tm="100000">
                                          <p:val>
                                            <p:strVal val="#ppt_w"/>
                                          </p:val>
                                        </p:tav>
                                      </p:tavLst>
                                    </p:anim>
                                    <p:anim calcmode="lin" valueType="num">
                                      <p:cBhvr>
                                        <p:cTn id="100" dur="3000" fill="hold"/>
                                        <p:tgtEl>
                                          <p:spTgt spid="5"/>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barn(outHorizontal)">
                                      <p:cBhvr>
                                        <p:cTn id="10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0C884">
                  <a:shade val="30000"/>
                  <a:satMod val="115000"/>
                </a:srgbClr>
              </a:gs>
              <a:gs pos="50000">
                <a:srgbClr val="E0C884">
                  <a:shade val="67500"/>
                  <a:satMod val="115000"/>
                </a:srgbClr>
              </a:gs>
              <a:gs pos="100000">
                <a:srgbClr val="E0C884">
                  <a:shade val="100000"/>
                  <a:satMod val="115000"/>
                </a:srgbClr>
              </a:gs>
            </a:gsLst>
            <a:lin ang="16200000" scaled="1"/>
            <a:tileRect/>
          </a:gradFill>
        </p:spPr>
        <p:txBody>
          <a:bodyPr/>
          <a:lstStyle/>
          <a:p>
            <a:endParaRPr lang="es-ES" dirty="0"/>
          </a:p>
        </p:txBody>
      </p:sp>
      <p:pic>
        <p:nvPicPr>
          <p:cNvPr id="4" name="3 Imagen" descr="0(39).jpg"/>
          <p:cNvPicPr>
            <a:picLocks noChangeAspect="1"/>
          </p:cNvPicPr>
          <p:nvPr/>
        </p:nvPicPr>
        <p:blipFill>
          <a:blip r:embed="rId3"/>
          <a:stretch>
            <a:fillRect/>
          </a:stretch>
        </p:blipFill>
        <p:spPr>
          <a:xfrm>
            <a:off x="0" y="0"/>
            <a:ext cx="9161859"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358346"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DAA154"/>
          </a:solidFill>
        </p:spPr>
        <p:txBody>
          <a:bodyPr/>
          <a:lstStyle/>
          <a:p>
            <a:endParaRPr lang="es-ES" dirty="0"/>
          </a:p>
        </p:txBody>
      </p:sp>
      <p:pic>
        <p:nvPicPr>
          <p:cNvPr id="4" name="3 Marcador de contenido" descr="0(128).jpg"/>
          <p:cNvPicPr>
            <a:picLocks noGrp="1" noChangeAspect="1"/>
          </p:cNvPicPr>
          <p:nvPr>
            <p:ph idx="1"/>
          </p:nvPr>
        </p:nvPicPr>
        <p:blipFill>
          <a:blip r:embed="rId2"/>
          <a:stretch>
            <a:fillRect/>
          </a:stretch>
        </p:blipFill>
        <p:spPr>
          <a:xfrm>
            <a:off x="0" y="0"/>
            <a:ext cx="9144000" cy="6858000"/>
          </a:xfrm>
        </p:spPr>
      </p:pic>
      <p:sp>
        <p:nvSpPr>
          <p:cNvPr id="5" name="4 Decisión"/>
          <p:cNvSpPr/>
          <p:nvPr/>
        </p:nvSpPr>
        <p:spPr>
          <a:xfrm>
            <a:off x="571472" y="0"/>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85786" y="5143512"/>
            <a:ext cx="7929618" cy="1000108"/>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31000">
                <a:srgbClr val="E0C884"/>
              </a:gs>
              <a:gs pos="50000">
                <a:srgbClr val="714B25">
                  <a:shade val="67500"/>
                  <a:satMod val="115000"/>
                </a:srgbClr>
              </a:gs>
              <a:gs pos="100000">
                <a:srgbClr val="714B25">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5" name="4 Imagen" descr="shutterstock_61354345+(kopie).jpg"/>
          <p:cNvPicPr>
            <a:picLocks noChangeAspect="1"/>
          </p:cNvPicPr>
          <p:nvPr/>
        </p:nvPicPr>
        <p:blipFill>
          <a:blip r:embed="rId2"/>
          <a:stretch>
            <a:fillRect/>
          </a:stretch>
        </p:blipFill>
        <p:spPr>
          <a:xfrm>
            <a:off x="0" y="0"/>
            <a:ext cx="9144000" cy="7065599"/>
          </a:xfrm>
          <a:prstGeom prst="rect">
            <a:avLst/>
          </a:prstGeom>
        </p:spPr>
      </p:pic>
      <p:sp>
        <p:nvSpPr>
          <p:cNvPr id="7" name="6 Lágrima"/>
          <p:cNvSpPr/>
          <p:nvPr/>
        </p:nvSpPr>
        <p:spPr>
          <a:xfrm rot="21231646">
            <a:off x="2997688" y="207599"/>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949007">
            <a:off x="4520652" y="288818"/>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917354">
            <a:off x="2575619" y="927407"/>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949007">
            <a:off x="4759064" y="802511"/>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917354">
            <a:off x="2170645" y="1593583"/>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31646">
            <a:off x="1810996" y="2226940"/>
            <a:ext cx="1053806" cy="1196176"/>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390807" y="2942995"/>
            <a:ext cx="1053806" cy="1196176"/>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917354">
            <a:off x="985833" y="3609171"/>
            <a:ext cx="1053806" cy="1196176"/>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231646">
            <a:off x="412364" y="4336643"/>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917354">
            <a:off x="-115339" y="5165484"/>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0559696">
            <a:off x="-329685" y="5808427"/>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166270" y="1495064"/>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5616320" y="2231271"/>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094964" y="3138137"/>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6545014" y="3874344"/>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020982" y="4646535"/>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7471032" y="5382742"/>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949007">
            <a:off x="7899660" y="5882809"/>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28660" y="0"/>
            <a:ext cx="9572660" cy="7429528"/>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0-#ppt_w/2"/>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1+#ppt_w/2"/>
                                          </p:val>
                                        </p:tav>
                                        <p:tav tm="100000">
                                          <p:val>
                                            <p:strVal val="#ppt_x"/>
                                          </p:val>
                                        </p:tav>
                                      </p:tavLst>
                                    </p:anim>
                                    <p:anim calcmode="lin" valueType="num">
                                      <p:cBhvr additive="base">
                                        <p:cTn id="55" dur="30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1+#ppt_w/2"/>
                                          </p:val>
                                        </p:tav>
                                        <p:tav tm="100000">
                                          <p:val>
                                            <p:strVal val="#ppt_x"/>
                                          </p:val>
                                        </p:tav>
                                      </p:tavLst>
                                    </p:anim>
                                    <p:anim calcmode="lin" valueType="num">
                                      <p:cBhvr additive="base">
                                        <p:cTn id="59" dur="3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1+#ppt_w/2"/>
                                          </p:val>
                                        </p:tav>
                                        <p:tav tm="100000">
                                          <p:val>
                                            <p:strVal val="#ppt_x"/>
                                          </p:val>
                                        </p:tav>
                                      </p:tavLst>
                                    </p:anim>
                                    <p:anim calcmode="lin" valueType="num">
                                      <p:cBhvr additive="base">
                                        <p:cTn id="67" dur="3000" fill="hold"/>
                                        <p:tgtEl>
                                          <p:spTgt spid="21"/>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1+#ppt_w/2"/>
                                          </p:val>
                                        </p:tav>
                                        <p:tav tm="100000">
                                          <p:val>
                                            <p:strVal val="#ppt_x"/>
                                          </p:val>
                                        </p:tav>
                                      </p:tavLst>
                                    </p:anim>
                                    <p:anim calcmode="lin" valueType="num">
                                      <p:cBhvr additive="base">
                                        <p:cTn id="71" dur="3000" fill="hold"/>
                                        <p:tgtEl>
                                          <p:spTgt spid="22"/>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1+#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1+#ppt_w/2"/>
                                          </p:val>
                                        </p:tav>
                                        <p:tav tm="100000">
                                          <p:val>
                                            <p:strVal val="#ppt_x"/>
                                          </p:val>
                                        </p:tav>
                                      </p:tavLst>
                                    </p:anim>
                                    <p:anim calcmode="lin" valueType="num">
                                      <p:cBhvr additive="base">
                                        <p:cTn id="79" dur="3000" fill="hold"/>
                                        <p:tgtEl>
                                          <p:spTgt spid="24"/>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2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1"/>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2"/>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4"/>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5"/>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7"/>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1+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1+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1+ppt_h/2"/>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0-ppt_w/2"/>
                                          </p:val>
                                        </p:tav>
                                      </p:tavLst>
                                    </p:anim>
                                    <p:anim calcmode="lin" valueType="num">
                                      <p:cBhvr additive="base">
                                        <p:cTn id="143" dur="3000"/>
                                        <p:tgtEl>
                                          <p:spTgt spid="15"/>
                                        </p:tgtEl>
                                        <p:attrNameLst>
                                          <p:attrName>ppt_y</p:attrName>
                                        </p:attrNameLst>
                                      </p:cBhvr>
                                      <p:tavLst>
                                        <p:tav tm="0">
                                          <p:val>
                                            <p:strVal val="ppt_y"/>
                                          </p:val>
                                        </p:tav>
                                        <p:tav tm="100000">
                                          <p:val>
                                            <p:strVal val="1+ppt_h/2"/>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6"/>
                                        </p:tgtEl>
                                        <p:attrNameLst>
                                          <p:attrName>ppt_x</p:attrName>
                                        </p:attrNameLst>
                                      </p:cBhvr>
                                      <p:tavLst>
                                        <p:tav tm="0">
                                          <p:val>
                                            <p:strVal val="ppt_x"/>
                                          </p:val>
                                        </p:tav>
                                        <p:tav tm="100000">
                                          <p:val>
                                            <p:strVal val="0-ppt_w/2"/>
                                          </p:val>
                                        </p:tav>
                                      </p:tavLst>
                                    </p:anim>
                                    <p:anim calcmode="lin" valueType="num">
                                      <p:cBhvr additive="base">
                                        <p:cTn id="147" dur="3000"/>
                                        <p:tgtEl>
                                          <p:spTgt spid="16"/>
                                        </p:tgtEl>
                                        <p:attrNameLst>
                                          <p:attrName>ppt_y</p:attrName>
                                        </p:attrNameLst>
                                      </p:cBhvr>
                                      <p:tavLst>
                                        <p:tav tm="0">
                                          <p:val>
                                            <p:strVal val="ppt_y"/>
                                          </p:val>
                                        </p:tav>
                                        <p:tav tm="100000">
                                          <p:val>
                                            <p:strVal val="1+ppt_h/2"/>
                                          </p:val>
                                        </p:tav>
                                      </p:tavLst>
                                    </p:anim>
                                    <p:set>
                                      <p:cBhvr>
                                        <p:cTn id="148" dur="1" fill="hold">
                                          <p:stCondLst>
                                            <p:cond delay="2999"/>
                                          </p:stCondLst>
                                        </p:cTn>
                                        <p:tgtEl>
                                          <p:spTgt spid="16"/>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7"/>
                                        </p:tgtEl>
                                        <p:attrNameLst>
                                          <p:attrName>ppt_x</p:attrName>
                                        </p:attrNameLst>
                                      </p:cBhvr>
                                      <p:tavLst>
                                        <p:tav tm="0">
                                          <p:val>
                                            <p:strVal val="ppt_x"/>
                                          </p:val>
                                        </p:tav>
                                        <p:tav tm="100000">
                                          <p:val>
                                            <p:strVal val="0-ppt_w/2"/>
                                          </p:val>
                                        </p:tav>
                                      </p:tavLst>
                                    </p:anim>
                                    <p:anim calcmode="lin" valueType="num">
                                      <p:cBhvr additive="base">
                                        <p:cTn id="151" dur="3000"/>
                                        <p:tgtEl>
                                          <p:spTgt spid="17"/>
                                        </p:tgtEl>
                                        <p:attrNameLst>
                                          <p:attrName>ppt_y</p:attrName>
                                        </p:attrNameLst>
                                      </p:cBhvr>
                                      <p:tavLst>
                                        <p:tav tm="0">
                                          <p:val>
                                            <p:strVal val="ppt_y"/>
                                          </p:val>
                                        </p:tav>
                                        <p:tav tm="100000">
                                          <p:val>
                                            <p:strVal val="1+ppt_h/2"/>
                                          </p:val>
                                        </p:tav>
                                      </p:tavLst>
                                    </p:anim>
                                    <p:set>
                                      <p:cBhvr>
                                        <p:cTn id="152" dur="1" fill="hold">
                                          <p:stCondLst>
                                            <p:cond delay="2999"/>
                                          </p:stCondLst>
                                        </p:cTn>
                                        <p:tgtEl>
                                          <p:spTgt spid="17"/>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9"/>
                                        </p:tgtEl>
                                        <p:attrNameLst>
                                          <p:attrName>ppt_x</p:attrName>
                                        </p:attrNameLst>
                                      </p:cBhvr>
                                      <p:tavLst>
                                        <p:tav tm="0">
                                          <p:val>
                                            <p:strVal val="ppt_x"/>
                                          </p:val>
                                        </p:tav>
                                        <p:tav tm="100000">
                                          <p:val>
                                            <p:strVal val="1+ppt_w/2"/>
                                          </p:val>
                                        </p:tav>
                                      </p:tavLst>
                                    </p:anim>
                                    <p:anim calcmode="lin" valueType="num">
                                      <p:cBhvr additive="base">
                                        <p:cTn id="167" dur="3000"/>
                                        <p:tgtEl>
                                          <p:spTgt spid="19"/>
                                        </p:tgtEl>
                                        <p:attrNameLst>
                                          <p:attrName>ppt_y</p:attrName>
                                        </p:attrNameLst>
                                      </p:cBhvr>
                                      <p:tavLst>
                                        <p:tav tm="0">
                                          <p:val>
                                            <p:strVal val="ppt_y"/>
                                          </p:val>
                                        </p:tav>
                                        <p:tav tm="100000">
                                          <p:val>
                                            <p:strVal val="1+ppt_h/2"/>
                                          </p:val>
                                        </p:tav>
                                      </p:tavLst>
                                    </p:anim>
                                    <p:set>
                                      <p:cBhvr>
                                        <p:cTn id="168" dur="1" fill="hold">
                                          <p:stCondLst>
                                            <p:cond delay="2999"/>
                                          </p:stCondLst>
                                        </p:cTn>
                                        <p:tgtEl>
                                          <p:spTgt spid="19"/>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20"/>
                                        </p:tgtEl>
                                        <p:attrNameLst>
                                          <p:attrName>ppt_x</p:attrName>
                                        </p:attrNameLst>
                                      </p:cBhvr>
                                      <p:tavLst>
                                        <p:tav tm="0">
                                          <p:val>
                                            <p:strVal val="ppt_x"/>
                                          </p:val>
                                        </p:tav>
                                        <p:tav tm="100000">
                                          <p:val>
                                            <p:strVal val="1+ppt_w/2"/>
                                          </p:val>
                                        </p:tav>
                                      </p:tavLst>
                                    </p:anim>
                                    <p:anim calcmode="lin" valueType="num">
                                      <p:cBhvr additive="base">
                                        <p:cTn id="171" dur="3000"/>
                                        <p:tgtEl>
                                          <p:spTgt spid="20"/>
                                        </p:tgtEl>
                                        <p:attrNameLst>
                                          <p:attrName>ppt_y</p:attrName>
                                        </p:attrNameLst>
                                      </p:cBhvr>
                                      <p:tavLst>
                                        <p:tav tm="0">
                                          <p:val>
                                            <p:strVal val="ppt_y"/>
                                          </p:val>
                                        </p:tav>
                                        <p:tav tm="100000">
                                          <p:val>
                                            <p:strVal val="1+ppt_h/2"/>
                                          </p:val>
                                        </p:tav>
                                      </p:tavLst>
                                    </p:anim>
                                    <p:set>
                                      <p:cBhvr>
                                        <p:cTn id="172" dur="1" fill="hold">
                                          <p:stCondLst>
                                            <p:cond delay="2999"/>
                                          </p:stCondLst>
                                        </p:cTn>
                                        <p:tgtEl>
                                          <p:spTgt spid="20"/>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1"/>
                                        </p:tgtEl>
                                        <p:attrNameLst>
                                          <p:attrName>ppt_x</p:attrName>
                                        </p:attrNameLst>
                                      </p:cBhvr>
                                      <p:tavLst>
                                        <p:tav tm="0">
                                          <p:val>
                                            <p:strVal val="ppt_x"/>
                                          </p:val>
                                        </p:tav>
                                        <p:tav tm="100000">
                                          <p:val>
                                            <p:strVal val="1+ppt_w/2"/>
                                          </p:val>
                                        </p:tav>
                                      </p:tavLst>
                                    </p:anim>
                                    <p:anim calcmode="lin" valueType="num">
                                      <p:cBhvr additive="base">
                                        <p:cTn id="175" dur="3000"/>
                                        <p:tgtEl>
                                          <p:spTgt spid="21"/>
                                        </p:tgtEl>
                                        <p:attrNameLst>
                                          <p:attrName>ppt_y</p:attrName>
                                        </p:attrNameLst>
                                      </p:cBhvr>
                                      <p:tavLst>
                                        <p:tav tm="0">
                                          <p:val>
                                            <p:strVal val="ppt_y"/>
                                          </p:val>
                                        </p:tav>
                                        <p:tav tm="100000">
                                          <p:val>
                                            <p:strVal val="1+ppt_h/2"/>
                                          </p:val>
                                        </p:tav>
                                      </p:tavLst>
                                    </p:anim>
                                    <p:set>
                                      <p:cBhvr>
                                        <p:cTn id="176" dur="1" fill="hold">
                                          <p:stCondLst>
                                            <p:cond delay="2999"/>
                                          </p:stCondLst>
                                        </p:cTn>
                                        <p:tgtEl>
                                          <p:spTgt spid="21"/>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2"/>
                                        </p:tgtEl>
                                        <p:attrNameLst>
                                          <p:attrName>ppt_x</p:attrName>
                                        </p:attrNameLst>
                                      </p:cBhvr>
                                      <p:tavLst>
                                        <p:tav tm="0">
                                          <p:val>
                                            <p:strVal val="ppt_x"/>
                                          </p:val>
                                        </p:tav>
                                        <p:tav tm="100000">
                                          <p:val>
                                            <p:strVal val="1+ppt_w/2"/>
                                          </p:val>
                                        </p:tav>
                                      </p:tavLst>
                                    </p:anim>
                                    <p:anim calcmode="lin" valueType="num">
                                      <p:cBhvr additive="base">
                                        <p:cTn id="179" dur="3000"/>
                                        <p:tgtEl>
                                          <p:spTgt spid="22"/>
                                        </p:tgtEl>
                                        <p:attrNameLst>
                                          <p:attrName>ppt_y</p:attrName>
                                        </p:attrNameLst>
                                      </p:cBhvr>
                                      <p:tavLst>
                                        <p:tav tm="0">
                                          <p:val>
                                            <p:strVal val="ppt_y"/>
                                          </p:val>
                                        </p:tav>
                                        <p:tav tm="100000">
                                          <p:val>
                                            <p:strVal val="1+ppt_h/2"/>
                                          </p:val>
                                        </p:tav>
                                      </p:tavLst>
                                    </p:anim>
                                    <p:set>
                                      <p:cBhvr>
                                        <p:cTn id="180" dur="1" fill="hold">
                                          <p:stCondLst>
                                            <p:cond delay="2999"/>
                                          </p:stCondLst>
                                        </p:cTn>
                                        <p:tgtEl>
                                          <p:spTgt spid="22"/>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3"/>
                                        </p:tgtEl>
                                        <p:attrNameLst>
                                          <p:attrName>ppt_x</p:attrName>
                                        </p:attrNameLst>
                                      </p:cBhvr>
                                      <p:tavLst>
                                        <p:tav tm="0">
                                          <p:val>
                                            <p:strVal val="ppt_x"/>
                                          </p:val>
                                        </p:tav>
                                        <p:tav tm="100000">
                                          <p:val>
                                            <p:strVal val="1+ppt_w/2"/>
                                          </p:val>
                                        </p:tav>
                                      </p:tavLst>
                                    </p:anim>
                                    <p:anim calcmode="lin" valueType="num">
                                      <p:cBhvr additive="base">
                                        <p:cTn id="183" dur="3000"/>
                                        <p:tgtEl>
                                          <p:spTgt spid="23"/>
                                        </p:tgtEl>
                                        <p:attrNameLst>
                                          <p:attrName>ppt_y</p:attrName>
                                        </p:attrNameLst>
                                      </p:cBhvr>
                                      <p:tavLst>
                                        <p:tav tm="0">
                                          <p:val>
                                            <p:strVal val="ppt_y"/>
                                          </p:val>
                                        </p:tav>
                                        <p:tav tm="100000">
                                          <p:val>
                                            <p:strVal val="1+ppt_h/2"/>
                                          </p:val>
                                        </p:tav>
                                      </p:tavLst>
                                    </p:anim>
                                    <p:set>
                                      <p:cBhvr>
                                        <p:cTn id="184" dur="1" fill="hold">
                                          <p:stCondLst>
                                            <p:cond delay="2999"/>
                                          </p:stCondLst>
                                        </p:cTn>
                                        <p:tgtEl>
                                          <p:spTgt spid="23"/>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1+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0"/>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8"/>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9"/>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20"/>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1"/>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7"/>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9"/>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1"/>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2"/>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3"/>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4"/>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7"/>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5"/>
                                        </p:tgtEl>
                                        <p:attrNameLst>
                                          <p:attrName>style.visibility</p:attrName>
                                        </p:attrNameLst>
                                      </p:cBhvr>
                                      <p:to>
                                        <p:strVal val="visible"/>
                                      </p:to>
                                    </p:set>
                                    <p:anim calcmode="lin" valueType="num">
                                      <p:cBhvr additive="base">
                                        <p:cTn id="227" dur="3000" fill="hold"/>
                                        <p:tgtEl>
                                          <p:spTgt spid="5"/>
                                        </p:tgtEl>
                                        <p:attrNameLst>
                                          <p:attrName>ppt_x</p:attrName>
                                        </p:attrNameLst>
                                      </p:cBhvr>
                                      <p:tavLst>
                                        <p:tav tm="0">
                                          <p:val>
                                            <p:strVal val="#ppt_x"/>
                                          </p:val>
                                        </p:tav>
                                        <p:tav tm="100000">
                                          <p:val>
                                            <p:strVal val="#ppt_x"/>
                                          </p:val>
                                        </p:tav>
                                      </p:tavLst>
                                    </p:anim>
                                    <p:anim calcmode="lin" valueType="num">
                                      <p:cBhvr additive="base">
                                        <p:cTn id="228"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4B25"/>
          </a:soli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44000"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17" presetClass="entr" presetSubtype="10"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fltVal val="0"/>
                                          </p:val>
                                        </p:tav>
                                        <p:tav tm="100000">
                                          <p:val>
                                            <p:strVal val="#ppt_w"/>
                                          </p:val>
                                        </p:tav>
                                      </p:tavLst>
                                    </p:anim>
                                    <p:anim calcmode="lin" valueType="num">
                                      <p:cBhvr>
                                        <p:cTn id="12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DAA154"/>
          </a:soli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69000">
                <a:srgbClr val="E0C884"/>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69000">
                <a:srgbClr val="E0C884"/>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69000">
                <a:srgbClr val="E0C884"/>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69000">
                <a:srgbClr val="E0C884"/>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69000">
                <a:srgbClr val="E0C884"/>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69000">
                <a:srgbClr val="E0C884"/>
              </a:gs>
              <a:gs pos="50000">
                <a:srgbClr val="996633">
                  <a:shade val="67500"/>
                  <a:satMod val="115000"/>
                </a:srgbClr>
              </a:gs>
              <a:gs pos="100000">
                <a:srgbClr val="996633">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5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5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5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5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5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0" fill="hold"/>
                                        <p:tgtEl>
                                          <p:spTgt spid="5"/>
                                        </p:tgtEl>
                                        <p:attrNameLst>
                                          <p:attrName>ppt_x</p:attrName>
                                        </p:attrNameLst>
                                      </p:cBhvr>
                                      <p:tavLst>
                                        <p:tav tm="0">
                                          <p:val>
                                            <p:strVal val="#ppt_x"/>
                                          </p:val>
                                        </p:tav>
                                        <p:tav tm="100000">
                                          <p:val>
                                            <p:strVal val="#ppt_x"/>
                                          </p:val>
                                        </p:tav>
                                      </p:tavLst>
                                    </p:anim>
                                    <p:anim calcmode="lin" valueType="num">
                                      <p:cBhvr additive="base">
                                        <p:cTn id="29" dur="5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0" fill="hold"/>
                                        <p:tgtEl>
                                          <p:spTgt spid="6"/>
                                        </p:tgtEl>
                                        <p:attrNameLst>
                                          <p:attrName>ppt_x</p:attrName>
                                        </p:attrNameLst>
                                      </p:cBhvr>
                                      <p:tavLst>
                                        <p:tav tm="0">
                                          <p:val>
                                            <p:strVal val="#ppt_x"/>
                                          </p:val>
                                        </p:tav>
                                        <p:tav tm="100000">
                                          <p:val>
                                            <p:strVal val="#ppt_x"/>
                                          </p:val>
                                        </p:tav>
                                      </p:tavLst>
                                    </p:anim>
                                    <p:anim calcmode="lin" valueType="num">
                                      <p:cBhvr additive="base">
                                        <p:cTn id="33" dur="5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0" fill="hold"/>
                                        <p:tgtEl>
                                          <p:spTgt spid="7"/>
                                        </p:tgtEl>
                                        <p:attrNameLst>
                                          <p:attrName>ppt_x</p:attrName>
                                        </p:attrNameLst>
                                      </p:cBhvr>
                                      <p:tavLst>
                                        <p:tav tm="0">
                                          <p:val>
                                            <p:strVal val="#ppt_x"/>
                                          </p:val>
                                        </p:tav>
                                        <p:tav tm="100000">
                                          <p:val>
                                            <p:strVal val="#ppt_x"/>
                                          </p:val>
                                        </p:tav>
                                      </p:tavLst>
                                    </p:anim>
                                    <p:anim calcmode="lin" valueType="num">
                                      <p:cBhvr additive="base">
                                        <p:cTn id="37" dur="5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0" fill="hold"/>
                                        <p:tgtEl>
                                          <p:spTgt spid="8"/>
                                        </p:tgtEl>
                                        <p:attrNameLst>
                                          <p:attrName>ppt_x</p:attrName>
                                        </p:attrNameLst>
                                      </p:cBhvr>
                                      <p:tavLst>
                                        <p:tav tm="0">
                                          <p:val>
                                            <p:strVal val="#ppt_x"/>
                                          </p:val>
                                        </p:tav>
                                        <p:tav tm="100000">
                                          <p:val>
                                            <p:strVal val="#ppt_x"/>
                                          </p:val>
                                        </p:tav>
                                      </p:tavLst>
                                    </p:anim>
                                    <p:anim calcmode="lin" valueType="num">
                                      <p:cBhvr additive="base">
                                        <p:cTn id="41" dur="5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0" fill="hold"/>
                                        <p:tgtEl>
                                          <p:spTgt spid="9"/>
                                        </p:tgtEl>
                                        <p:attrNameLst>
                                          <p:attrName>ppt_x</p:attrName>
                                        </p:attrNameLst>
                                      </p:cBhvr>
                                      <p:tavLst>
                                        <p:tav tm="0">
                                          <p:val>
                                            <p:strVal val="#ppt_x"/>
                                          </p:val>
                                        </p:tav>
                                        <p:tav tm="100000">
                                          <p:val>
                                            <p:strVal val="#ppt_x"/>
                                          </p:val>
                                        </p:tav>
                                      </p:tavLst>
                                    </p:anim>
                                    <p:anim calcmode="lin" valueType="num">
                                      <p:cBhvr additive="base">
                                        <p:cTn id="45" dur="5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0" fill="hold"/>
                                        <p:tgtEl>
                                          <p:spTgt spid="10"/>
                                        </p:tgtEl>
                                        <p:attrNameLst>
                                          <p:attrName>ppt_x</p:attrName>
                                        </p:attrNameLst>
                                      </p:cBhvr>
                                      <p:tavLst>
                                        <p:tav tm="0">
                                          <p:val>
                                            <p:strVal val="#ppt_x"/>
                                          </p:val>
                                        </p:tav>
                                        <p:tav tm="100000">
                                          <p:val>
                                            <p:strVal val="#ppt_x"/>
                                          </p:val>
                                        </p:tav>
                                      </p:tavLst>
                                    </p:anim>
                                    <p:anim calcmode="lin" valueType="num">
                                      <p:cBhvr additive="base">
                                        <p:cTn id="49" dur="5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0" fill="hold"/>
                                        <p:tgtEl>
                                          <p:spTgt spid="5"/>
                                        </p:tgtEl>
                                        <p:attrNameLst>
                                          <p:attrName>ppt_x</p:attrName>
                                        </p:attrNameLst>
                                      </p:cBhvr>
                                      <p:tavLst>
                                        <p:tav tm="0">
                                          <p:val>
                                            <p:strVal val="#ppt_x-#ppt_w/2"/>
                                          </p:val>
                                        </p:tav>
                                        <p:tav tm="100000">
                                          <p:val>
                                            <p:strVal val="#ppt_x"/>
                                          </p:val>
                                        </p:tav>
                                      </p:tavLst>
                                    </p:anim>
                                    <p:anim calcmode="lin" valueType="num">
                                      <p:cBhvr>
                                        <p:cTn id="53" dur="5000" fill="hold"/>
                                        <p:tgtEl>
                                          <p:spTgt spid="5"/>
                                        </p:tgtEl>
                                        <p:attrNameLst>
                                          <p:attrName>ppt_y</p:attrName>
                                        </p:attrNameLst>
                                      </p:cBhvr>
                                      <p:tavLst>
                                        <p:tav tm="0">
                                          <p:val>
                                            <p:strVal val="#ppt_y"/>
                                          </p:val>
                                        </p:tav>
                                        <p:tav tm="100000">
                                          <p:val>
                                            <p:strVal val="#ppt_y"/>
                                          </p:val>
                                        </p:tav>
                                      </p:tavLst>
                                    </p:anim>
                                    <p:anim calcmode="lin" valueType="num">
                                      <p:cBhvr>
                                        <p:cTn id="54" dur="5000" fill="hold"/>
                                        <p:tgtEl>
                                          <p:spTgt spid="5"/>
                                        </p:tgtEl>
                                        <p:attrNameLst>
                                          <p:attrName>ppt_w</p:attrName>
                                        </p:attrNameLst>
                                      </p:cBhvr>
                                      <p:tavLst>
                                        <p:tav tm="0">
                                          <p:val>
                                            <p:fltVal val="0"/>
                                          </p:val>
                                        </p:tav>
                                        <p:tav tm="100000">
                                          <p:val>
                                            <p:strVal val="#ppt_w"/>
                                          </p:val>
                                        </p:tav>
                                      </p:tavLst>
                                    </p:anim>
                                    <p:anim calcmode="lin" valueType="num">
                                      <p:cBhvr>
                                        <p:cTn id="55" dur="5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ppt_x</p:attrName>
                                        </p:attrNameLst>
                                      </p:cBhvr>
                                      <p:tavLst>
                                        <p:tav tm="0">
                                          <p:val>
                                            <p:strVal val="#ppt_x+#ppt_w/2"/>
                                          </p:val>
                                        </p:tav>
                                        <p:tav tm="100000">
                                          <p:val>
                                            <p:strVal val="#ppt_x"/>
                                          </p:val>
                                        </p:tav>
                                      </p:tavLst>
                                    </p:anim>
                                    <p:anim calcmode="lin" valueType="num">
                                      <p:cBhvr>
                                        <p:cTn id="59" dur="5000" fill="hold"/>
                                        <p:tgtEl>
                                          <p:spTgt spid="6"/>
                                        </p:tgtEl>
                                        <p:attrNameLst>
                                          <p:attrName>ppt_y</p:attrName>
                                        </p:attrNameLst>
                                      </p:cBhvr>
                                      <p:tavLst>
                                        <p:tav tm="0">
                                          <p:val>
                                            <p:strVal val="#ppt_y"/>
                                          </p:val>
                                        </p:tav>
                                        <p:tav tm="100000">
                                          <p:val>
                                            <p:strVal val="#ppt_y"/>
                                          </p:val>
                                        </p:tav>
                                      </p:tavLst>
                                    </p:anim>
                                    <p:anim calcmode="lin" valueType="num">
                                      <p:cBhvr>
                                        <p:cTn id="60" dur="5000" fill="hold"/>
                                        <p:tgtEl>
                                          <p:spTgt spid="6"/>
                                        </p:tgtEl>
                                        <p:attrNameLst>
                                          <p:attrName>ppt_w</p:attrName>
                                        </p:attrNameLst>
                                      </p:cBhvr>
                                      <p:tavLst>
                                        <p:tav tm="0">
                                          <p:val>
                                            <p:fltVal val="0"/>
                                          </p:val>
                                        </p:tav>
                                        <p:tav tm="100000">
                                          <p:val>
                                            <p:strVal val="#ppt_w"/>
                                          </p:val>
                                        </p:tav>
                                      </p:tavLst>
                                    </p:anim>
                                    <p:anim calcmode="lin" valueType="num">
                                      <p:cBhvr>
                                        <p:cTn id="61" dur="5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0" fill="hold"/>
                                        <p:tgtEl>
                                          <p:spTgt spid="7"/>
                                        </p:tgtEl>
                                        <p:attrNameLst>
                                          <p:attrName>ppt_x</p:attrName>
                                        </p:attrNameLst>
                                      </p:cBhvr>
                                      <p:tavLst>
                                        <p:tav tm="0">
                                          <p:val>
                                            <p:strVal val="#ppt_x-#ppt_w/2"/>
                                          </p:val>
                                        </p:tav>
                                        <p:tav tm="100000">
                                          <p:val>
                                            <p:strVal val="#ppt_x"/>
                                          </p:val>
                                        </p:tav>
                                      </p:tavLst>
                                    </p:anim>
                                    <p:anim calcmode="lin" valueType="num">
                                      <p:cBhvr>
                                        <p:cTn id="65" dur="5000" fill="hold"/>
                                        <p:tgtEl>
                                          <p:spTgt spid="7"/>
                                        </p:tgtEl>
                                        <p:attrNameLst>
                                          <p:attrName>ppt_y</p:attrName>
                                        </p:attrNameLst>
                                      </p:cBhvr>
                                      <p:tavLst>
                                        <p:tav tm="0">
                                          <p:val>
                                            <p:strVal val="#ppt_y"/>
                                          </p:val>
                                        </p:tav>
                                        <p:tav tm="100000">
                                          <p:val>
                                            <p:strVal val="#ppt_y"/>
                                          </p:val>
                                        </p:tav>
                                      </p:tavLst>
                                    </p:anim>
                                    <p:anim calcmode="lin" valueType="num">
                                      <p:cBhvr>
                                        <p:cTn id="66" dur="5000" fill="hold"/>
                                        <p:tgtEl>
                                          <p:spTgt spid="7"/>
                                        </p:tgtEl>
                                        <p:attrNameLst>
                                          <p:attrName>ppt_w</p:attrName>
                                        </p:attrNameLst>
                                      </p:cBhvr>
                                      <p:tavLst>
                                        <p:tav tm="0">
                                          <p:val>
                                            <p:fltVal val="0"/>
                                          </p:val>
                                        </p:tav>
                                        <p:tav tm="100000">
                                          <p:val>
                                            <p:strVal val="#ppt_w"/>
                                          </p:val>
                                        </p:tav>
                                      </p:tavLst>
                                    </p:anim>
                                    <p:anim calcmode="lin" valueType="num">
                                      <p:cBhvr>
                                        <p:cTn id="67" dur="5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ppt_x</p:attrName>
                                        </p:attrNameLst>
                                      </p:cBhvr>
                                      <p:tavLst>
                                        <p:tav tm="0">
                                          <p:val>
                                            <p:strVal val="#ppt_x+#ppt_w/2"/>
                                          </p:val>
                                        </p:tav>
                                        <p:tav tm="100000">
                                          <p:val>
                                            <p:strVal val="#ppt_x"/>
                                          </p:val>
                                        </p:tav>
                                      </p:tavLst>
                                    </p:anim>
                                    <p:anim calcmode="lin" valueType="num">
                                      <p:cBhvr>
                                        <p:cTn id="71" dur="5000" fill="hold"/>
                                        <p:tgtEl>
                                          <p:spTgt spid="8"/>
                                        </p:tgtEl>
                                        <p:attrNameLst>
                                          <p:attrName>ppt_y</p:attrName>
                                        </p:attrNameLst>
                                      </p:cBhvr>
                                      <p:tavLst>
                                        <p:tav tm="0">
                                          <p:val>
                                            <p:strVal val="#ppt_y"/>
                                          </p:val>
                                        </p:tav>
                                        <p:tav tm="100000">
                                          <p:val>
                                            <p:strVal val="#ppt_y"/>
                                          </p:val>
                                        </p:tav>
                                      </p:tavLst>
                                    </p:anim>
                                    <p:anim calcmode="lin" valueType="num">
                                      <p:cBhvr>
                                        <p:cTn id="72" dur="5000" fill="hold"/>
                                        <p:tgtEl>
                                          <p:spTgt spid="8"/>
                                        </p:tgtEl>
                                        <p:attrNameLst>
                                          <p:attrName>ppt_w</p:attrName>
                                        </p:attrNameLst>
                                      </p:cBhvr>
                                      <p:tavLst>
                                        <p:tav tm="0">
                                          <p:val>
                                            <p:fltVal val="0"/>
                                          </p:val>
                                        </p:tav>
                                        <p:tav tm="100000">
                                          <p:val>
                                            <p:strVal val="#ppt_w"/>
                                          </p:val>
                                        </p:tav>
                                      </p:tavLst>
                                    </p:anim>
                                    <p:anim calcmode="lin" valueType="num">
                                      <p:cBhvr>
                                        <p:cTn id="73" dur="5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0" fill="hold"/>
                                        <p:tgtEl>
                                          <p:spTgt spid="9"/>
                                        </p:tgtEl>
                                        <p:attrNameLst>
                                          <p:attrName>ppt_x</p:attrName>
                                        </p:attrNameLst>
                                      </p:cBhvr>
                                      <p:tavLst>
                                        <p:tav tm="0">
                                          <p:val>
                                            <p:strVal val="#ppt_x-#ppt_w/2"/>
                                          </p:val>
                                        </p:tav>
                                        <p:tav tm="100000">
                                          <p:val>
                                            <p:strVal val="#ppt_x"/>
                                          </p:val>
                                        </p:tav>
                                      </p:tavLst>
                                    </p:anim>
                                    <p:anim calcmode="lin" valueType="num">
                                      <p:cBhvr>
                                        <p:cTn id="77" dur="5000" fill="hold"/>
                                        <p:tgtEl>
                                          <p:spTgt spid="9"/>
                                        </p:tgtEl>
                                        <p:attrNameLst>
                                          <p:attrName>ppt_y</p:attrName>
                                        </p:attrNameLst>
                                      </p:cBhvr>
                                      <p:tavLst>
                                        <p:tav tm="0">
                                          <p:val>
                                            <p:strVal val="#ppt_y"/>
                                          </p:val>
                                        </p:tav>
                                        <p:tav tm="100000">
                                          <p:val>
                                            <p:strVal val="#ppt_y"/>
                                          </p:val>
                                        </p:tav>
                                      </p:tavLst>
                                    </p:anim>
                                    <p:anim calcmode="lin" valueType="num">
                                      <p:cBhvr>
                                        <p:cTn id="78" dur="5000" fill="hold"/>
                                        <p:tgtEl>
                                          <p:spTgt spid="9"/>
                                        </p:tgtEl>
                                        <p:attrNameLst>
                                          <p:attrName>ppt_w</p:attrName>
                                        </p:attrNameLst>
                                      </p:cBhvr>
                                      <p:tavLst>
                                        <p:tav tm="0">
                                          <p:val>
                                            <p:fltVal val="0"/>
                                          </p:val>
                                        </p:tav>
                                        <p:tav tm="100000">
                                          <p:val>
                                            <p:strVal val="#ppt_w"/>
                                          </p:val>
                                        </p:tav>
                                      </p:tavLst>
                                    </p:anim>
                                    <p:anim calcmode="lin" valueType="num">
                                      <p:cBhvr>
                                        <p:cTn id="79" dur="5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ppt_x</p:attrName>
                                        </p:attrNameLst>
                                      </p:cBhvr>
                                      <p:tavLst>
                                        <p:tav tm="0">
                                          <p:val>
                                            <p:strVal val="#ppt_x+#ppt_w/2"/>
                                          </p:val>
                                        </p:tav>
                                        <p:tav tm="100000">
                                          <p:val>
                                            <p:strVal val="#ppt_x"/>
                                          </p:val>
                                        </p:tav>
                                      </p:tavLst>
                                    </p:anim>
                                    <p:anim calcmode="lin" valueType="num">
                                      <p:cBhvr>
                                        <p:cTn id="83" dur="5000" fill="hold"/>
                                        <p:tgtEl>
                                          <p:spTgt spid="10"/>
                                        </p:tgtEl>
                                        <p:attrNameLst>
                                          <p:attrName>ppt_y</p:attrName>
                                        </p:attrNameLst>
                                      </p:cBhvr>
                                      <p:tavLst>
                                        <p:tav tm="0">
                                          <p:val>
                                            <p:strVal val="#ppt_y"/>
                                          </p:val>
                                        </p:tav>
                                        <p:tav tm="100000">
                                          <p:val>
                                            <p:strVal val="#ppt_y"/>
                                          </p:val>
                                        </p:tav>
                                      </p:tavLst>
                                    </p:anim>
                                    <p:anim calcmode="lin" valueType="num">
                                      <p:cBhvr>
                                        <p:cTn id="84" dur="5000" fill="hold"/>
                                        <p:tgtEl>
                                          <p:spTgt spid="10"/>
                                        </p:tgtEl>
                                        <p:attrNameLst>
                                          <p:attrName>ppt_w</p:attrName>
                                        </p:attrNameLst>
                                      </p:cBhvr>
                                      <p:tavLst>
                                        <p:tav tm="0">
                                          <p:val>
                                            <p:fltVal val="0"/>
                                          </p:val>
                                        </p:tav>
                                        <p:tav tm="100000">
                                          <p:val>
                                            <p:strVal val="#ppt_w"/>
                                          </p:val>
                                        </p:tav>
                                      </p:tavLst>
                                    </p:anim>
                                    <p:anim calcmode="lin" valueType="num">
                                      <p:cBhvr>
                                        <p:cTn id="85" dur="5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5000"/>
                            </p:stCondLst>
                            <p:childTnLst>
                              <p:par>
                                <p:cTn id="87" presetID="6" presetClass="exit" presetSubtype="32" fill="hold" grpId="3" nodeType="afterEffect">
                                  <p:stCondLst>
                                    <p:cond delay="0"/>
                                  </p:stCondLst>
                                  <p:childTnLst>
                                    <p:animEffect transition="out" filter="circle(out)">
                                      <p:cBhvr>
                                        <p:cTn id="88" dur="5000"/>
                                        <p:tgtEl>
                                          <p:spTgt spid="5"/>
                                        </p:tgtEl>
                                      </p:cBhvr>
                                    </p:animEffect>
                                    <p:set>
                                      <p:cBhvr>
                                        <p:cTn id="89" dur="1" fill="hold">
                                          <p:stCondLst>
                                            <p:cond delay="4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5000"/>
                                        <p:tgtEl>
                                          <p:spTgt spid="6"/>
                                        </p:tgtEl>
                                      </p:cBhvr>
                                    </p:animEffect>
                                    <p:set>
                                      <p:cBhvr>
                                        <p:cTn id="92" dur="1" fill="hold">
                                          <p:stCondLst>
                                            <p:cond delay="4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5000"/>
                                        <p:tgtEl>
                                          <p:spTgt spid="7"/>
                                        </p:tgtEl>
                                      </p:cBhvr>
                                    </p:animEffect>
                                    <p:set>
                                      <p:cBhvr>
                                        <p:cTn id="95" dur="1" fill="hold">
                                          <p:stCondLst>
                                            <p:cond delay="4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5000"/>
                                        <p:tgtEl>
                                          <p:spTgt spid="8"/>
                                        </p:tgtEl>
                                      </p:cBhvr>
                                    </p:animEffect>
                                    <p:set>
                                      <p:cBhvr>
                                        <p:cTn id="98" dur="1" fill="hold">
                                          <p:stCondLst>
                                            <p:cond delay="4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5000"/>
                                        <p:tgtEl>
                                          <p:spTgt spid="9"/>
                                        </p:tgtEl>
                                      </p:cBhvr>
                                    </p:animEffect>
                                    <p:set>
                                      <p:cBhvr>
                                        <p:cTn id="101" dur="1" fill="hold">
                                          <p:stCondLst>
                                            <p:cond delay="4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5000"/>
                                        <p:tgtEl>
                                          <p:spTgt spid="10"/>
                                        </p:tgtEl>
                                      </p:cBhvr>
                                    </p:animEffect>
                                    <p:set>
                                      <p:cBhvr>
                                        <p:cTn id="104" dur="1" fill="hold">
                                          <p:stCondLst>
                                            <p:cond delay="4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ppt_x"/>
                                          </p:val>
                                        </p:tav>
                                      </p:tavLst>
                                    </p:anim>
                                    <p:anim calcmode="lin" valueType="num">
                                      <p:cBhvr additive="base">
                                        <p:cTn id="111" dur="5000"/>
                                        <p:tgtEl>
                                          <p:spTgt spid="6"/>
                                        </p:tgtEl>
                                        <p:attrNameLst>
                                          <p:attrName>ppt_y</p:attrName>
                                        </p:attrNameLst>
                                      </p:cBhvr>
                                      <p:tavLst>
                                        <p:tav tm="0">
                                          <p:val>
                                            <p:strVal val="ppt_y"/>
                                          </p:val>
                                        </p:tav>
                                        <p:tav tm="100000">
                                          <p:val>
                                            <p:strVal val="1+ppt_h/2"/>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ppt_x"/>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1+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ppt_x"/>
                                          </p:val>
                                        </p:tav>
                                      </p:tavLst>
                                    </p:anim>
                                    <p:anim calcmode="lin" valueType="num">
                                      <p:cBhvr additive="base">
                                        <p:cTn id="123" dur="5000"/>
                                        <p:tgtEl>
                                          <p:spTgt spid="9"/>
                                        </p:tgtEl>
                                        <p:attrNameLst>
                                          <p:attrName>ppt_y</p:attrName>
                                        </p:attrNameLst>
                                      </p:cBhvr>
                                      <p:tavLst>
                                        <p:tav tm="0">
                                          <p:val>
                                            <p:strVal val="ppt_y"/>
                                          </p:val>
                                        </p:tav>
                                        <p:tav tm="100000">
                                          <p:val>
                                            <p:strVal val="1+ppt_h/2"/>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ppt_x"/>
                                          </p:val>
                                        </p:tav>
                                      </p:tavLst>
                                    </p:anim>
                                    <p:anim calcmode="lin" valueType="num">
                                      <p:cBhvr additive="base">
                                        <p:cTn id="127" dur="5000"/>
                                        <p:tgtEl>
                                          <p:spTgt spid="10"/>
                                        </p:tgtEl>
                                        <p:attrNameLst>
                                          <p:attrName>ppt_y</p:attrName>
                                        </p:attrNameLst>
                                      </p:cBhvr>
                                      <p:tavLst>
                                        <p:tav tm="0">
                                          <p:val>
                                            <p:strVal val="ppt_y"/>
                                          </p:val>
                                        </p:tav>
                                        <p:tav tm="100000">
                                          <p:val>
                                            <p:strVal val="1+ppt_h/2"/>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21231646">
            <a:off x="3214678" y="214290"/>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737642" y="295509"/>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792609" y="934098"/>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976054" y="809202"/>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387635" y="160027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2027986" y="2233631"/>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607797" y="2949686"/>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202823" y="3615862"/>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629354" y="434333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01651" y="5172175"/>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112695" y="5815118"/>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383260" y="1501755"/>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833310" y="2237962"/>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311954" y="3144828"/>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762004" y="3881035"/>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237972" y="4653226"/>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688022" y="5389433"/>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8116650" y="5889500"/>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14346" y="-214338"/>
            <a:ext cx="9644130" cy="7572428"/>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setas.jpg"/>
          <p:cNvPicPr>
            <a:picLocks noChangeAspect="1"/>
          </p:cNvPicPr>
          <p:nvPr/>
        </p:nvPicPr>
        <p:blipFill>
          <a:blip r:embed="rId2"/>
          <a:stretch>
            <a:fillRect/>
          </a:stretch>
        </p:blipFill>
        <p:spPr>
          <a:xfrm>
            <a:off x="0" y="0"/>
            <a:ext cx="9144000" cy="6858000"/>
          </a:xfrm>
          <a:prstGeom prst="rect">
            <a:avLst/>
          </a:prstGeom>
        </p:spPr>
      </p:pic>
      <p:sp>
        <p:nvSpPr>
          <p:cNvPr id="7" name="6 Onda"/>
          <p:cNvSpPr/>
          <p:nvPr/>
        </p:nvSpPr>
        <p:spPr>
          <a:xfrm>
            <a:off x="0" y="0"/>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07154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14311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21468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535782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286256"/>
            <a:ext cx="4500562" cy="1785926"/>
          </a:xfrm>
          <a:prstGeom prst="wave">
            <a:avLst>
              <a:gd name="adj1" fmla="val 20000"/>
              <a:gd name="adj2" fmla="val 0"/>
            </a:avLst>
          </a:prstGeom>
          <a:gradFill flip="none" rotWithShape="1">
            <a:gsLst>
              <a:gs pos="0">
                <a:schemeClr val="accent6">
                  <a:lumMod val="75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107154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214314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321468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4286280"/>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00562" y="5357826"/>
            <a:ext cx="4643438" cy="1785926"/>
          </a:xfrm>
          <a:prstGeom prst="wave">
            <a:avLst>
              <a:gd name="adj1" fmla="val 20000"/>
              <a:gd name="adj2" fmla="val 0"/>
            </a:avLst>
          </a:prstGeom>
          <a:gradFill>
            <a:gsLst>
              <a:gs pos="0">
                <a:schemeClr val="accent6">
                  <a:lumMod val="75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714377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ppt_x"/>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ppt_x"/>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ppt_x"/>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checkerboard(across)">
                                      <p:cBhvr>
                                        <p:cTn id="58" dur="3000"/>
                                        <p:tgtEl>
                                          <p:spTgt spid="7"/>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checkerboard(across)">
                                      <p:cBhvr>
                                        <p:cTn id="61" dur="3000"/>
                                        <p:tgtEl>
                                          <p:spTgt spid="8"/>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checkerboard(across)">
                                      <p:cBhvr>
                                        <p:cTn id="64" dur="3000"/>
                                        <p:tgtEl>
                                          <p:spTgt spid="9"/>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checkerboard(across)">
                                      <p:cBhvr>
                                        <p:cTn id="67" dur="3000"/>
                                        <p:tgtEl>
                                          <p:spTgt spid="10"/>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checkerboard(across)">
                                      <p:cBhvr>
                                        <p:cTn id="70" dur="3000"/>
                                        <p:tgtEl>
                                          <p:spTgt spid="11"/>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checkerboard(across)">
                                      <p:cBhvr>
                                        <p:cTn id="73" dur="3000"/>
                                        <p:tgtEl>
                                          <p:spTgt spid="12"/>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checkerboard(across)">
                                      <p:cBhvr>
                                        <p:cTn id="76" dur="3000"/>
                                        <p:tgtEl>
                                          <p:spTgt spid="13"/>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checkerboard(across)">
                                      <p:cBhvr>
                                        <p:cTn id="79" dur="3000"/>
                                        <p:tgtEl>
                                          <p:spTgt spid="14"/>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checkerboard(across)">
                                      <p:cBhvr>
                                        <p:cTn id="85" dur="3000"/>
                                        <p:tgtEl>
                                          <p:spTgt spid="16"/>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checkerboard(across)">
                                      <p:cBhvr>
                                        <p:cTn id="88" dur="3000"/>
                                        <p:tgtEl>
                                          <p:spTgt spid="17"/>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checkerboard(across)">
                                      <p:cBhvr>
                                        <p:cTn id="91" dur="3000"/>
                                        <p:tgtEl>
                                          <p:spTgt spid="18"/>
                                        </p:tgtEl>
                                      </p:cBhvr>
                                    </p:animEffect>
                                  </p:childTnLst>
                                </p:cTn>
                              </p:par>
                              <p:par>
                                <p:cTn id="92" presetID="17" presetClass="exit" presetSubtype="8" fill="hold" grpId="2" nodeType="withEffect">
                                  <p:stCondLst>
                                    <p:cond delay="0"/>
                                  </p:stCondLst>
                                  <p:childTnLst>
                                    <p:anim calcmode="lin" valueType="num">
                                      <p:cBhvr>
                                        <p:cTn id="93" dur="3000"/>
                                        <p:tgtEl>
                                          <p:spTgt spid="7"/>
                                        </p:tgtEl>
                                        <p:attrNameLst>
                                          <p:attrName>ppt_x</p:attrName>
                                        </p:attrNameLst>
                                      </p:cBhvr>
                                      <p:tavLst>
                                        <p:tav tm="0">
                                          <p:val>
                                            <p:strVal val="ppt_x"/>
                                          </p:val>
                                        </p:tav>
                                        <p:tav tm="100000">
                                          <p:val>
                                            <p:strVal val="ppt_x-ppt_w/2"/>
                                          </p:val>
                                        </p:tav>
                                      </p:tavLst>
                                    </p:anim>
                                    <p:anim calcmode="lin" valueType="num">
                                      <p:cBhvr>
                                        <p:cTn id="94" dur="3000"/>
                                        <p:tgtEl>
                                          <p:spTgt spid="7"/>
                                        </p:tgtEl>
                                        <p:attrNameLst>
                                          <p:attrName>ppt_y</p:attrName>
                                        </p:attrNameLst>
                                      </p:cBhvr>
                                      <p:tavLst>
                                        <p:tav tm="0">
                                          <p:val>
                                            <p:strVal val="ppt_y"/>
                                          </p:val>
                                        </p:tav>
                                        <p:tav tm="100000">
                                          <p:val>
                                            <p:strVal val="ppt_y"/>
                                          </p:val>
                                        </p:tav>
                                      </p:tavLst>
                                    </p:anim>
                                    <p:anim calcmode="lin" valueType="num">
                                      <p:cBhvr>
                                        <p:cTn id="95" dur="3000"/>
                                        <p:tgtEl>
                                          <p:spTgt spid="7"/>
                                        </p:tgtEl>
                                        <p:attrNameLst>
                                          <p:attrName>ppt_w</p:attrName>
                                        </p:attrNameLst>
                                      </p:cBhvr>
                                      <p:tavLst>
                                        <p:tav tm="0">
                                          <p:val>
                                            <p:strVal val="ppt_w"/>
                                          </p:val>
                                        </p:tav>
                                        <p:tav tm="100000">
                                          <p:val>
                                            <p:fltVal val="0"/>
                                          </p:val>
                                        </p:tav>
                                      </p:tavLst>
                                    </p:anim>
                                    <p:anim calcmode="lin" valueType="num">
                                      <p:cBhvr>
                                        <p:cTn id="96" dur="3000"/>
                                        <p:tgtEl>
                                          <p:spTgt spid="7"/>
                                        </p:tgtEl>
                                        <p:attrNameLst>
                                          <p:attrName>ppt_h</p:attrName>
                                        </p:attrNameLst>
                                      </p:cBhvr>
                                      <p:tavLst>
                                        <p:tav tm="0">
                                          <p:val>
                                            <p:strVal val="ppt_h"/>
                                          </p:val>
                                        </p:tav>
                                        <p:tav tm="100000">
                                          <p:val>
                                            <p:strVal val="ppt_h"/>
                                          </p:val>
                                        </p:tav>
                                      </p:tavLst>
                                    </p:anim>
                                    <p:set>
                                      <p:cBhvr>
                                        <p:cTn id="97" dur="1" fill="hold">
                                          <p:stCondLst>
                                            <p:cond delay="2999"/>
                                          </p:stCondLst>
                                        </p:cTn>
                                        <p:tgtEl>
                                          <p:spTgt spid="7"/>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8"/>
                                        </p:tgtEl>
                                        <p:attrNameLst>
                                          <p:attrName>ppt_x</p:attrName>
                                        </p:attrNameLst>
                                      </p:cBhvr>
                                      <p:tavLst>
                                        <p:tav tm="0">
                                          <p:val>
                                            <p:strVal val="ppt_x"/>
                                          </p:val>
                                        </p:tav>
                                        <p:tav tm="100000">
                                          <p:val>
                                            <p:strVal val="ppt_x-ppt_w/2"/>
                                          </p:val>
                                        </p:tav>
                                      </p:tavLst>
                                    </p:anim>
                                    <p:anim calcmode="lin" valueType="num">
                                      <p:cBhvr>
                                        <p:cTn id="100" dur="3000"/>
                                        <p:tgtEl>
                                          <p:spTgt spid="8"/>
                                        </p:tgtEl>
                                        <p:attrNameLst>
                                          <p:attrName>ppt_y</p:attrName>
                                        </p:attrNameLst>
                                      </p:cBhvr>
                                      <p:tavLst>
                                        <p:tav tm="0">
                                          <p:val>
                                            <p:strVal val="ppt_y"/>
                                          </p:val>
                                        </p:tav>
                                        <p:tav tm="100000">
                                          <p:val>
                                            <p:strVal val="ppt_y"/>
                                          </p:val>
                                        </p:tav>
                                      </p:tavLst>
                                    </p:anim>
                                    <p:anim calcmode="lin" valueType="num">
                                      <p:cBhvr>
                                        <p:cTn id="101" dur="3000"/>
                                        <p:tgtEl>
                                          <p:spTgt spid="8"/>
                                        </p:tgtEl>
                                        <p:attrNameLst>
                                          <p:attrName>ppt_w</p:attrName>
                                        </p:attrNameLst>
                                      </p:cBhvr>
                                      <p:tavLst>
                                        <p:tav tm="0">
                                          <p:val>
                                            <p:strVal val="ppt_w"/>
                                          </p:val>
                                        </p:tav>
                                        <p:tav tm="100000">
                                          <p:val>
                                            <p:fltVal val="0"/>
                                          </p:val>
                                        </p:tav>
                                      </p:tavLst>
                                    </p:anim>
                                    <p:anim calcmode="lin" valueType="num">
                                      <p:cBhvr>
                                        <p:cTn id="102" dur="3000"/>
                                        <p:tgtEl>
                                          <p:spTgt spid="8"/>
                                        </p:tgtEl>
                                        <p:attrNameLst>
                                          <p:attrName>ppt_h</p:attrName>
                                        </p:attrNameLst>
                                      </p:cBhvr>
                                      <p:tavLst>
                                        <p:tav tm="0">
                                          <p:val>
                                            <p:strVal val="ppt_h"/>
                                          </p:val>
                                        </p:tav>
                                        <p:tav tm="100000">
                                          <p:val>
                                            <p:strVal val="ppt_h"/>
                                          </p:val>
                                        </p:tav>
                                      </p:tavLst>
                                    </p:anim>
                                    <p:set>
                                      <p:cBhvr>
                                        <p:cTn id="103" dur="1" fill="hold">
                                          <p:stCondLst>
                                            <p:cond delay="2999"/>
                                          </p:stCondLst>
                                        </p:cTn>
                                        <p:tgtEl>
                                          <p:spTgt spid="8"/>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9"/>
                                        </p:tgtEl>
                                        <p:attrNameLst>
                                          <p:attrName>ppt_x</p:attrName>
                                        </p:attrNameLst>
                                      </p:cBhvr>
                                      <p:tavLst>
                                        <p:tav tm="0">
                                          <p:val>
                                            <p:strVal val="ppt_x"/>
                                          </p:val>
                                        </p:tav>
                                        <p:tav tm="100000">
                                          <p:val>
                                            <p:strVal val="ppt_x-ppt_w/2"/>
                                          </p:val>
                                        </p:tav>
                                      </p:tavLst>
                                    </p:anim>
                                    <p:anim calcmode="lin" valueType="num">
                                      <p:cBhvr>
                                        <p:cTn id="106" dur="3000"/>
                                        <p:tgtEl>
                                          <p:spTgt spid="9"/>
                                        </p:tgtEl>
                                        <p:attrNameLst>
                                          <p:attrName>ppt_y</p:attrName>
                                        </p:attrNameLst>
                                      </p:cBhvr>
                                      <p:tavLst>
                                        <p:tav tm="0">
                                          <p:val>
                                            <p:strVal val="ppt_y"/>
                                          </p:val>
                                        </p:tav>
                                        <p:tav tm="100000">
                                          <p:val>
                                            <p:strVal val="ppt_y"/>
                                          </p:val>
                                        </p:tav>
                                      </p:tavLst>
                                    </p:anim>
                                    <p:anim calcmode="lin" valueType="num">
                                      <p:cBhvr>
                                        <p:cTn id="107" dur="3000"/>
                                        <p:tgtEl>
                                          <p:spTgt spid="9"/>
                                        </p:tgtEl>
                                        <p:attrNameLst>
                                          <p:attrName>ppt_w</p:attrName>
                                        </p:attrNameLst>
                                      </p:cBhvr>
                                      <p:tavLst>
                                        <p:tav tm="0">
                                          <p:val>
                                            <p:strVal val="ppt_w"/>
                                          </p:val>
                                        </p:tav>
                                        <p:tav tm="100000">
                                          <p:val>
                                            <p:fltVal val="0"/>
                                          </p:val>
                                        </p:tav>
                                      </p:tavLst>
                                    </p:anim>
                                    <p:anim calcmode="lin" valueType="num">
                                      <p:cBhvr>
                                        <p:cTn id="108" dur="3000"/>
                                        <p:tgtEl>
                                          <p:spTgt spid="9"/>
                                        </p:tgtEl>
                                        <p:attrNameLst>
                                          <p:attrName>ppt_h</p:attrName>
                                        </p:attrNameLst>
                                      </p:cBhvr>
                                      <p:tavLst>
                                        <p:tav tm="0">
                                          <p:val>
                                            <p:strVal val="ppt_h"/>
                                          </p:val>
                                        </p:tav>
                                        <p:tav tm="100000">
                                          <p:val>
                                            <p:strVal val="ppt_h"/>
                                          </p:val>
                                        </p:tav>
                                      </p:tavLst>
                                    </p:anim>
                                    <p:set>
                                      <p:cBhvr>
                                        <p:cTn id="109" dur="1" fill="hold">
                                          <p:stCondLst>
                                            <p:cond delay="2999"/>
                                          </p:stCondLst>
                                        </p:cTn>
                                        <p:tgtEl>
                                          <p:spTgt spid="9"/>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10"/>
                                        </p:tgtEl>
                                        <p:attrNameLst>
                                          <p:attrName>ppt_x</p:attrName>
                                        </p:attrNameLst>
                                      </p:cBhvr>
                                      <p:tavLst>
                                        <p:tav tm="0">
                                          <p:val>
                                            <p:strVal val="ppt_x"/>
                                          </p:val>
                                        </p:tav>
                                        <p:tav tm="100000">
                                          <p:val>
                                            <p:strVal val="ppt_x-ppt_w/2"/>
                                          </p:val>
                                        </p:tav>
                                      </p:tavLst>
                                    </p:anim>
                                    <p:anim calcmode="lin" valueType="num">
                                      <p:cBhvr>
                                        <p:cTn id="112" dur="3000"/>
                                        <p:tgtEl>
                                          <p:spTgt spid="10"/>
                                        </p:tgtEl>
                                        <p:attrNameLst>
                                          <p:attrName>ppt_y</p:attrName>
                                        </p:attrNameLst>
                                      </p:cBhvr>
                                      <p:tavLst>
                                        <p:tav tm="0">
                                          <p:val>
                                            <p:strVal val="ppt_y"/>
                                          </p:val>
                                        </p:tav>
                                        <p:tav tm="100000">
                                          <p:val>
                                            <p:strVal val="ppt_y"/>
                                          </p:val>
                                        </p:tav>
                                      </p:tavLst>
                                    </p:anim>
                                    <p:anim calcmode="lin" valueType="num">
                                      <p:cBhvr>
                                        <p:cTn id="113" dur="3000"/>
                                        <p:tgtEl>
                                          <p:spTgt spid="10"/>
                                        </p:tgtEl>
                                        <p:attrNameLst>
                                          <p:attrName>ppt_w</p:attrName>
                                        </p:attrNameLst>
                                      </p:cBhvr>
                                      <p:tavLst>
                                        <p:tav tm="0">
                                          <p:val>
                                            <p:strVal val="ppt_w"/>
                                          </p:val>
                                        </p:tav>
                                        <p:tav tm="100000">
                                          <p:val>
                                            <p:fltVal val="0"/>
                                          </p:val>
                                        </p:tav>
                                      </p:tavLst>
                                    </p:anim>
                                    <p:anim calcmode="lin" valueType="num">
                                      <p:cBhvr>
                                        <p:cTn id="114" dur="3000"/>
                                        <p:tgtEl>
                                          <p:spTgt spid="10"/>
                                        </p:tgtEl>
                                        <p:attrNameLst>
                                          <p:attrName>ppt_h</p:attrName>
                                        </p:attrNameLst>
                                      </p:cBhvr>
                                      <p:tavLst>
                                        <p:tav tm="0">
                                          <p:val>
                                            <p:strVal val="ppt_h"/>
                                          </p:val>
                                        </p:tav>
                                        <p:tav tm="100000">
                                          <p:val>
                                            <p:strVal val="ppt_h"/>
                                          </p:val>
                                        </p:tav>
                                      </p:tavLst>
                                    </p:anim>
                                    <p:set>
                                      <p:cBhvr>
                                        <p:cTn id="115" dur="1" fill="hold">
                                          <p:stCondLst>
                                            <p:cond delay="2999"/>
                                          </p:stCondLst>
                                        </p:cTn>
                                        <p:tgtEl>
                                          <p:spTgt spid="10"/>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1"/>
                                        </p:tgtEl>
                                        <p:attrNameLst>
                                          <p:attrName>ppt_x</p:attrName>
                                        </p:attrNameLst>
                                      </p:cBhvr>
                                      <p:tavLst>
                                        <p:tav tm="0">
                                          <p:val>
                                            <p:strVal val="ppt_x"/>
                                          </p:val>
                                        </p:tav>
                                        <p:tav tm="100000">
                                          <p:val>
                                            <p:strVal val="ppt_x-ppt_w/2"/>
                                          </p:val>
                                        </p:tav>
                                      </p:tavLst>
                                    </p:anim>
                                    <p:anim calcmode="lin" valueType="num">
                                      <p:cBhvr>
                                        <p:cTn id="118" dur="3000"/>
                                        <p:tgtEl>
                                          <p:spTgt spid="11"/>
                                        </p:tgtEl>
                                        <p:attrNameLst>
                                          <p:attrName>ppt_y</p:attrName>
                                        </p:attrNameLst>
                                      </p:cBhvr>
                                      <p:tavLst>
                                        <p:tav tm="0">
                                          <p:val>
                                            <p:strVal val="ppt_y"/>
                                          </p:val>
                                        </p:tav>
                                        <p:tav tm="100000">
                                          <p:val>
                                            <p:strVal val="ppt_y"/>
                                          </p:val>
                                        </p:tav>
                                      </p:tavLst>
                                    </p:anim>
                                    <p:anim calcmode="lin" valueType="num">
                                      <p:cBhvr>
                                        <p:cTn id="119" dur="3000"/>
                                        <p:tgtEl>
                                          <p:spTgt spid="11"/>
                                        </p:tgtEl>
                                        <p:attrNameLst>
                                          <p:attrName>ppt_w</p:attrName>
                                        </p:attrNameLst>
                                      </p:cBhvr>
                                      <p:tavLst>
                                        <p:tav tm="0">
                                          <p:val>
                                            <p:strVal val="ppt_w"/>
                                          </p:val>
                                        </p:tav>
                                        <p:tav tm="100000">
                                          <p:val>
                                            <p:fltVal val="0"/>
                                          </p:val>
                                        </p:tav>
                                      </p:tavLst>
                                    </p:anim>
                                    <p:anim calcmode="lin" valueType="num">
                                      <p:cBhvr>
                                        <p:cTn id="120" dur="3000"/>
                                        <p:tgtEl>
                                          <p:spTgt spid="11"/>
                                        </p:tgtEl>
                                        <p:attrNameLst>
                                          <p:attrName>ppt_h</p:attrName>
                                        </p:attrNameLst>
                                      </p:cBhvr>
                                      <p:tavLst>
                                        <p:tav tm="0">
                                          <p:val>
                                            <p:strVal val="ppt_h"/>
                                          </p:val>
                                        </p:tav>
                                        <p:tav tm="100000">
                                          <p:val>
                                            <p:strVal val="ppt_h"/>
                                          </p:val>
                                        </p:tav>
                                      </p:tavLst>
                                    </p:anim>
                                    <p:set>
                                      <p:cBhvr>
                                        <p:cTn id="121" dur="1" fill="hold">
                                          <p:stCondLst>
                                            <p:cond delay="2999"/>
                                          </p:stCondLst>
                                        </p:cTn>
                                        <p:tgtEl>
                                          <p:spTgt spid="11"/>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2"/>
                                        </p:tgtEl>
                                        <p:attrNameLst>
                                          <p:attrName>ppt_x</p:attrName>
                                        </p:attrNameLst>
                                      </p:cBhvr>
                                      <p:tavLst>
                                        <p:tav tm="0">
                                          <p:val>
                                            <p:strVal val="ppt_x"/>
                                          </p:val>
                                        </p:tav>
                                        <p:tav tm="100000">
                                          <p:val>
                                            <p:strVal val="ppt_x-ppt_w/2"/>
                                          </p:val>
                                        </p:tav>
                                      </p:tavLst>
                                    </p:anim>
                                    <p:anim calcmode="lin" valueType="num">
                                      <p:cBhvr>
                                        <p:cTn id="124" dur="3000"/>
                                        <p:tgtEl>
                                          <p:spTgt spid="12"/>
                                        </p:tgtEl>
                                        <p:attrNameLst>
                                          <p:attrName>ppt_y</p:attrName>
                                        </p:attrNameLst>
                                      </p:cBhvr>
                                      <p:tavLst>
                                        <p:tav tm="0">
                                          <p:val>
                                            <p:strVal val="ppt_y"/>
                                          </p:val>
                                        </p:tav>
                                        <p:tav tm="100000">
                                          <p:val>
                                            <p:strVal val="ppt_y"/>
                                          </p:val>
                                        </p:tav>
                                      </p:tavLst>
                                    </p:anim>
                                    <p:anim calcmode="lin" valueType="num">
                                      <p:cBhvr>
                                        <p:cTn id="125" dur="3000"/>
                                        <p:tgtEl>
                                          <p:spTgt spid="12"/>
                                        </p:tgtEl>
                                        <p:attrNameLst>
                                          <p:attrName>ppt_w</p:attrName>
                                        </p:attrNameLst>
                                      </p:cBhvr>
                                      <p:tavLst>
                                        <p:tav tm="0">
                                          <p:val>
                                            <p:strVal val="ppt_w"/>
                                          </p:val>
                                        </p:tav>
                                        <p:tav tm="100000">
                                          <p:val>
                                            <p:fltVal val="0"/>
                                          </p:val>
                                        </p:tav>
                                      </p:tavLst>
                                    </p:anim>
                                    <p:anim calcmode="lin" valueType="num">
                                      <p:cBhvr>
                                        <p:cTn id="126" dur="3000"/>
                                        <p:tgtEl>
                                          <p:spTgt spid="12"/>
                                        </p:tgtEl>
                                        <p:attrNameLst>
                                          <p:attrName>ppt_h</p:attrName>
                                        </p:attrNameLst>
                                      </p:cBhvr>
                                      <p:tavLst>
                                        <p:tav tm="0">
                                          <p:val>
                                            <p:strVal val="ppt_h"/>
                                          </p:val>
                                        </p:tav>
                                        <p:tav tm="100000">
                                          <p:val>
                                            <p:strVal val="ppt_h"/>
                                          </p:val>
                                        </p:tav>
                                      </p:tavLst>
                                    </p:anim>
                                    <p:set>
                                      <p:cBhvr>
                                        <p:cTn id="127" dur="1" fill="hold">
                                          <p:stCondLst>
                                            <p:cond delay="2999"/>
                                          </p:stCondLst>
                                        </p:cTn>
                                        <p:tgtEl>
                                          <p:spTgt spid="12"/>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3"/>
                                        </p:tgtEl>
                                        <p:attrNameLst>
                                          <p:attrName>ppt_x</p:attrName>
                                        </p:attrNameLst>
                                      </p:cBhvr>
                                      <p:tavLst>
                                        <p:tav tm="0">
                                          <p:val>
                                            <p:strVal val="ppt_x"/>
                                          </p:val>
                                        </p:tav>
                                        <p:tav tm="100000">
                                          <p:val>
                                            <p:strVal val="ppt_x+ppt_w/2"/>
                                          </p:val>
                                        </p:tav>
                                      </p:tavLst>
                                    </p:anim>
                                    <p:anim calcmode="lin" valueType="num">
                                      <p:cBhvr>
                                        <p:cTn id="130" dur="3000"/>
                                        <p:tgtEl>
                                          <p:spTgt spid="13"/>
                                        </p:tgtEl>
                                        <p:attrNameLst>
                                          <p:attrName>ppt_y</p:attrName>
                                        </p:attrNameLst>
                                      </p:cBhvr>
                                      <p:tavLst>
                                        <p:tav tm="0">
                                          <p:val>
                                            <p:strVal val="ppt_y"/>
                                          </p:val>
                                        </p:tav>
                                        <p:tav tm="100000">
                                          <p:val>
                                            <p:strVal val="ppt_y"/>
                                          </p:val>
                                        </p:tav>
                                      </p:tavLst>
                                    </p:anim>
                                    <p:anim calcmode="lin" valueType="num">
                                      <p:cBhvr>
                                        <p:cTn id="131" dur="3000"/>
                                        <p:tgtEl>
                                          <p:spTgt spid="13"/>
                                        </p:tgtEl>
                                        <p:attrNameLst>
                                          <p:attrName>ppt_w</p:attrName>
                                        </p:attrNameLst>
                                      </p:cBhvr>
                                      <p:tavLst>
                                        <p:tav tm="0">
                                          <p:val>
                                            <p:strVal val="ppt_w"/>
                                          </p:val>
                                        </p:tav>
                                        <p:tav tm="100000">
                                          <p:val>
                                            <p:fltVal val="0"/>
                                          </p:val>
                                        </p:tav>
                                      </p:tavLst>
                                    </p:anim>
                                    <p:anim calcmode="lin" valueType="num">
                                      <p:cBhvr>
                                        <p:cTn id="132" dur="3000"/>
                                        <p:tgtEl>
                                          <p:spTgt spid="13"/>
                                        </p:tgtEl>
                                        <p:attrNameLst>
                                          <p:attrName>ppt_h</p:attrName>
                                        </p:attrNameLst>
                                      </p:cBhvr>
                                      <p:tavLst>
                                        <p:tav tm="0">
                                          <p:val>
                                            <p:strVal val="ppt_h"/>
                                          </p:val>
                                        </p:tav>
                                        <p:tav tm="100000">
                                          <p:val>
                                            <p:strVal val="ppt_h"/>
                                          </p:val>
                                        </p:tav>
                                      </p:tavLst>
                                    </p:anim>
                                    <p:set>
                                      <p:cBhvr>
                                        <p:cTn id="133" dur="1" fill="hold">
                                          <p:stCondLst>
                                            <p:cond delay="2999"/>
                                          </p:stCondLst>
                                        </p:cTn>
                                        <p:tgtEl>
                                          <p:spTgt spid="13"/>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4"/>
                                        </p:tgtEl>
                                        <p:attrNameLst>
                                          <p:attrName>ppt_x</p:attrName>
                                        </p:attrNameLst>
                                      </p:cBhvr>
                                      <p:tavLst>
                                        <p:tav tm="0">
                                          <p:val>
                                            <p:strVal val="ppt_x"/>
                                          </p:val>
                                        </p:tav>
                                        <p:tav tm="100000">
                                          <p:val>
                                            <p:strVal val="ppt_x+ppt_w/2"/>
                                          </p:val>
                                        </p:tav>
                                      </p:tavLst>
                                    </p:anim>
                                    <p:anim calcmode="lin" valueType="num">
                                      <p:cBhvr>
                                        <p:cTn id="136" dur="3000"/>
                                        <p:tgtEl>
                                          <p:spTgt spid="14"/>
                                        </p:tgtEl>
                                        <p:attrNameLst>
                                          <p:attrName>ppt_y</p:attrName>
                                        </p:attrNameLst>
                                      </p:cBhvr>
                                      <p:tavLst>
                                        <p:tav tm="0">
                                          <p:val>
                                            <p:strVal val="ppt_y"/>
                                          </p:val>
                                        </p:tav>
                                        <p:tav tm="100000">
                                          <p:val>
                                            <p:strVal val="ppt_y"/>
                                          </p:val>
                                        </p:tav>
                                      </p:tavLst>
                                    </p:anim>
                                    <p:anim calcmode="lin" valueType="num">
                                      <p:cBhvr>
                                        <p:cTn id="137" dur="3000"/>
                                        <p:tgtEl>
                                          <p:spTgt spid="14"/>
                                        </p:tgtEl>
                                        <p:attrNameLst>
                                          <p:attrName>ppt_w</p:attrName>
                                        </p:attrNameLst>
                                      </p:cBhvr>
                                      <p:tavLst>
                                        <p:tav tm="0">
                                          <p:val>
                                            <p:strVal val="ppt_w"/>
                                          </p:val>
                                        </p:tav>
                                        <p:tav tm="100000">
                                          <p:val>
                                            <p:fltVal val="0"/>
                                          </p:val>
                                        </p:tav>
                                      </p:tavLst>
                                    </p:anim>
                                    <p:anim calcmode="lin" valueType="num">
                                      <p:cBhvr>
                                        <p:cTn id="138" dur="3000"/>
                                        <p:tgtEl>
                                          <p:spTgt spid="14"/>
                                        </p:tgtEl>
                                        <p:attrNameLst>
                                          <p:attrName>ppt_h</p:attrName>
                                        </p:attrNameLst>
                                      </p:cBhvr>
                                      <p:tavLst>
                                        <p:tav tm="0">
                                          <p:val>
                                            <p:strVal val="ppt_h"/>
                                          </p:val>
                                        </p:tav>
                                        <p:tav tm="100000">
                                          <p:val>
                                            <p:strVal val="ppt_h"/>
                                          </p:val>
                                        </p:tav>
                                      </p:tavLst>
                                    </p:anim>
                                    <p:set>
                                      <p:cBhvr>
                                        <p:cTn id="139" dur="1" fill="hold">
                                          <p:stCondLst>
                                            <p:cond delay="2999"/>
                                          </p:stCondLst>
                                        </p:cTn>
                                        <p:tgtEl>
                                          <p:spTgt spid="14"/>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5"/>
                                        </p:tgtEl>
                                        <p:attrNameLst>
                                          <p:attrName>ppt_x</p:attrName>
                                        </p:attrNameLst>
                                      </p:cBhvr>
                                      <p:tavLst>
                                        <p:tav tm="0">
                                          <p:val>
                                            <p:strVal val="ppt_x"/>
                                          </p:val>
                                        </p:tav>
                                        <p:tav tm="100000">
                                          <p:val>
                                            <p:strVal val="ppt_x+ppt_w/2"/>
                                          </p:val>
                                        </p:tav>
                                      </p:tavLst>
                                    </p:anim>
                                    <p:anim calcmode="lin" valueType="num">
                                      <p:cBhvr>
                                        <p:cTn id="142" dur="3000"/>
                                        <p:tgtEl>
                                          <p:spTgt spid="15"/>
                                        </p:tgtEl>
                                        <p:attrNameLst>
                                          <p:attrName>ppt_y</p:attrName>
                                        </p:attrNameLst>
                                      </p:cBhvr>
                                      <p:tavLst>
                                        <p:tav tm="0">
                                          <p:val>
                                            <p:strVal val="ppt_y"/>
                                          </p:val>
                                        </p:tav>
                                        <p:tav tm="100000">
                                          <p:val>
                                            <p:strVal val="ppt_y"/>
                                          </p:val>
                                        </p:tav>
                                      </p:tavLst>
                                    </p:anim>
                                    <p:anim calcmode="lin" valueType="num">
                                      <p:cBhvr>
                                        <p:cTn id="143" dur="3000"/>
                                        <p:tgtEl>
                                          <p:spTgt spid="15"/>
                                        </p:tgtEl>
                                        <p:attrNameLst>
                                          <p:attrName>ppt_w</p:attrName>
                                        </p:attrNameLst>
                                      </p:cBhvr>
                                      <p:tavLst>
                                        <p:tav tm="0">
                                          <p:val>
                                            <p:strVal val="ppt_w"/>
                                          </p:val>
                                        </p:tav>
                                        <p:tav tm="100000">
                                          <p:val>
                                            <p:fltVal val="0"/>
                                          </p:val>
                                        </p:tav>
                                      </p:tavLst>
                                    </p:anim>
                                    <p:anim calcmode="lin" valueType="num">
                                      <p:cBhvr>
                                        <p:cTn id="144" dur="3000"/>
                                        <p:tgtEl>
                                          <p:spTgt spid="15"/>
                                        </p:tgtEl>
                                        <p:attrNameLst>
                                          <p:attrName>ppt_h</p:attrName>
                                        </p:attrNameLst>
                                      </p:cBhvr>
                                      <p:tavLst>
                                        <p:tav tm="0">
                                          <p:val>
                                            <p:strVal val="ppt_h"/>
                                          </p:val>
                                        </p:tav>
                                        <p:tav tm="100000">
                                          <p:val>
                                            <p:strVal val="ppt_h"/>
                                          </p:val>
                                        </p:tav>
                                      </p:tavLst>
                                    </p:anim>
                                    <p:set>
                                      <p:cBhvr>
                                        <p:cTn id="145" dur="1" fill="hold">
                                          <p:stCondLst>
                                            <p:cond delay="2999"/>
                                          </p:stCondLst>
                                        </p:cTn>
                                        <p:tgtEl>
                                          <p:spTgt spid="15"/>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6"/>
                                        </p:tgtEl>
                                        <p:attrNameLst>
                                          <p:attrName>ppt_x</p:attrName>
                                        </p:attrNameLst>
                                      </p:cBhvr>
                                      <p:tavLst>
                                        <p:tav tm="0">
                                          <p:val>
                                            <p:strVal val="ppt_x"/>
                                          </p:val>
                                        </p:tav>
                                        <p:tav tm="100000">
                                          <p:val>
                                            <p:strVal val="ppt_x+ppt_w/2"/>
                                          </p:val>
                                        </p:tav>
                                      </p:tavLst>
                                    </p:anim>
                                    <p:anim calcmode="lin" valueType="num">
                                      <p:cBhvr>
                                        <p:cTn id="148" dur="3000"/>
                                        <p:tgtEl>
                                          <p:spTgt spid="16"/>
                                        </p:tgtEl>
                                        <p:attrNameLst>
                                          <p:attrName>ppt_y</p:attrName>
                                        </p:attrNameLst>
                                      </p:cBhvr>
                                      <p:tavLst>
                                        <p:tav tm="0">
                                          <p:val>
                                            <p:strVal val="ppt_y"/>
                                          </p:val>
                                        </p:tav>
                                        <p:tav tm="100000">
                                          <p:val>
                                            <p:strVal val="ppt_y"/>
                                          </p:val>
                                        </p:tav>
                                      </p:tavLst>
                                    </p:anim>
                                    <p:anim calcmode="lin" valueType="num">
                                      <p:cBhvr>
                                        <p:cTn id="149" dur="3000"/>
                                        <p:tgtEl>
                                          <p:spTgt spid="16"/>
                                        </p:tgtEl>
                                        <p:attrNameLst>
                                          <p:attrName>ppt_w</p:attrName>
                                        </p:attrNameLst>
                                      </p:cBhvr>
                                      <p:tavLst>
                                        <p:tav tm="0">
                                          <p:val>
                                            <p:strVal val="ppt_w"/>
                                          </p:val>
                                        </p:tav>
                                        <p:tav tm="100000">
                                          <p:val>
                                            <p:fltVal val="0"/>
                                          </p:val>
                                        </p:tav>
                                      </p:tavLst>
                                    </p:anim>
                                    <p:anim calcmode="lin" valueType="num">
                                      <p:cBhvr>
                                        <p:cTn id="150" dur="3000"/>
                                        <p:tgtEl>
                                          <p:spTgt spid="16"/>
                                        </p:tgtEl>
                                        <p:attrNameLst>
                                          <p:attrName>ppt_h</p:attrName>
                                        </p:attrNameLst>
                                      </p:cBhvr>
                                      <p:tavLst>
                                        <p:tav tm="0">
                                          <p:val>
                                            <p:strVal val="ppt_h"/>
                                          </p:val>
                                        </p:tav>
                                        <p:tav tm="100000">
                                          <p:val>
                                            <p:strVal val="ppt_h"/>
                                          </p:val>
                                        </p:tav>
                                      </p:tavLst>
                                    </p:anim>
                                    <p:set>
                                      <p:cBhvr>
                                        <p:cTn id="151" dur="1" fill="hold">
                                          <p:stCondLst>
                                            <p:cond delay="2999"/>
                                          </p:stCondLst>
                                        </p:cTn>
                                        <p:tgtEl>
                                          <p:spTgt spid="16"/>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7"/>
                                        </p:tgtEl>
                                        <p:attrNameLst>
                                          <p:attrName>ppt_x</p:attrName>
                                        </p:attrNameLst>
                                      </p:cBhvr>
                                      <p:tavLst>
                                        <p:tav tm="0">
                                          <p:val>
                                            <p:strVal val="ppt_x"/>
                                          </p:val>
                                        </p:tav>
                                        <p:tav tm="100000">
                                          <p:val>
                                            <p:strVal val="ppt_x+ppt_w/2"/>
                                          </p:val>
                                        </p:tav>
                                      </p:tavLst>
                                    </p:anim>
                                    <p:anim calcmode="lin" valueType="num">
                                      <p:cBhvr>
                                        <p:cTn id="154" dur="3000"/>
                                        <p:tgtEl>
                                          <p:spTgt spid="17"/>
                                        </p:tgtEl>
                                        <p:attrNameLst>
                                          <p:attrName>ppt_y</p:attrName>
                                        </p:attrNameLst>
                                      </p:cBhvr>
                                      <p:tavLst>
                                        <p:tav tm="0">
                                          <p:val>
                                            <p:strVal val="ppt_y"/>
                                          </p:val>
                                        </p:tav>
                                        <p:tav tm="100000">
                                          <p:val>
                                            <p:strVal val="ppt_y"/>
                                          </p:val>
                                        </p:tav>
                                      </p:tavLst>
                                    </p:anim>
                                    <p:anim calcmode="lin" valueType="num">
                                      <p:cBhvr>
                                        <p:cTn id="155" dur="3000"/>
                                        <p:tgtEl>
                                          <p:spTgt spid="17"/>
                                        </p:tgtEl>
                                        <p:attrNameLst>
                                          <p:attrName>ppt_w</p:attrName>
                                        </p:attrNameLst>
                                      </p:cBhvr>
                                      <p:tavLst>
                                        <p:tav tm="0">
                                          <p:val>
                                            <p:strVal val="ppt_w"/>
                                          </p:val>
                                        </p:tav>
                                        <p:tav tm="100000">
                                          <p:val>
                                            <p:fltVal val="0"/>
                                          </p:val>
                                        </p:tav>
                                      </p:tavLst>
                                    </p:anim>
                                    <p:anim calcmode="lin" valueType="num">
                                      <p:cBhvr>
                                        <p:cTn id="156" dur="3000"/>
                                        <p:tgtEl>
                                          <p:spTgt spid="17"/>
                                        </p:tgtEl>
                                        <p:attrNameLst>
                                          <p:attrName>ppt_h</p:attrName>
                                        </p:attrNameLst>
                                      </p:cBhvr>
                                      <p:tavLst>
                                        <p:tav tm="0">
                                          <p:val>
                                            <p:strVal val="ppt_h"/>
                                          </p:val>
                                        </p:tav>
                                        <p:tav tm="100000">
                                          <p:val>
                                            <p:strVal val="ppt_h"/>
                                          </p:val>
                                        </p:tav>
                                      </p:tavLst>
                                    </p:anim>
                                    <p:set>
                                      <p:cBhvr>
                                        <p:cTn id="157" dur="1" fill="hold">
                                          <p:stCondLst>
                                            <p:cond delay="2999"/>
                                          </p:stCondLst>
                                        </p:cTn>
                                        <p:tgtEl>
                                          <p:spTgt spid="17"/>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8"/>
                                        </p:tgtEl>
                                        <p:attrNameLst>
                                          <p:attrName>ppt_x</p:attrName>
                                        </p:attrNameLst>
                                      </p:cBhvr>
                                      <p:tavLst>
                                        <p:tav tm="0">
                                          <p:val>
                                            <p:strVal val="ppt_x"/>
                                          </p:val>
                                        </p:tav>
                                        <p:tav tm="100000">
                                          <p:val>
                                            <p:strVal val="ppt_x+ppt_w/2"/>
                                          </p:val>
                                        </p:tav>
                                      </p:tavLst>
                                    </p:anim>
                                    <p:anim calcmode="lin" valueType="num">
                                      <p:cBhvr>
                                        <p:cTn id="160" dur="3000"/>
                                        <p:tgtEl>
                                          <p:spTgt spid="18"/>
                                        </p:tgtEl>
                                        <p:attrNameLst>
                                          <p:attrName>ppt_y</p:attrName>
                                        </p:attrNameLst>
                                      </p:cBhvr>
                                      <p:tavLst>
                                        <p:tav tm="0">
                                          <p:val>
                                            <p:strVal val="ppt_y"/>
                                          </p:val>
                                        </p:tav>
                                        <p:tav tm="100000">
                                          <p:val>
                                            <p:strVal val="ppt_y"/>
                                          </p:val>
                                        </p:tav>
                                      </p:tavLst>
                                    </p:anim>
                                    <p:anim calcmode="lin" valueType="num">
                                      <p:cBhvr>
                                        <p:cTn id="161" dur="3000"/>
                                        <p:tgtEl>
                                          <p:spTgt spid="18"/>
                                        </p:tgtEl>
                                        <p:attrNameLst>
                                          <p:attrName>ppt_w</p:attrName>
                                        </p:attrNameLst>
                                      </p:cBhvr>
                                      <p:tavLst>
                                        <p:tav tm="0">
                                          <p:val>
                                            <p:strVal val="ppt_w"/>
                                          </p:val>
                                        </p:tav>
                                        <p:tav tm="100000">
                                          <p:val>
                                            <p:fltVal val="0"/>
                                          </p:val>
                                        </p:tav>
                                      </p:tavLst>
                                    </p:anim>
                                    <p:anim calcmode="lin" valueType="num">
                                      <p:cBhvr>
                                        <p:cTn id="162" dur="3000"/>
                                        <p:tgtEl>
                                          <p:spTgt spid="18"/>
                                        </p:tgtEl>
                                        <p:attrNameLst>
                                          <p:attrName>ppt_h</p:attrName>
                                        </p:attrNameLst>
                                      </p:cBhvr>
                                      <p:tavLst>
                                        <p:tav tm="0">
                                          <p:val>
                                            <p:strVal val="ppt_h"/>
                                          </p:val>
                                        </p:tav>
                                        <p:tav tm="100000">
                                          <p:val>
                                            <p:strVal val="ppt_h"/>
                                          </p:val>
                                        </p:tav>
                                      </p:tavLst>
                                    </p:anim>
                                    <p:set>
                                      <p:cBhvr>
                                        <p:cTn id="163" dur="1" fill="hold">
                                          <p:stCondLst>
                                            <p:cond delay="2999"/>
                                          </p:stCondLst>
                                        </p:cTn>
                                        <p:tgtEl>
                                          <p:spTgt spid="18"/>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7"/>
                                        </p:tgtEl>
                                      </p:cBhvr>
                                    </p:animEffect>
                                    <p:set>
                                      <p:cBhvr>
                                        <p:cTn id="166" dur="1" fill="hold">
                                          <p:stCondLst>
                                            <p:cond delay="2999"/>
                                          </p:stCondLst>
                                        </p:cTn>
                                        <p:tgtEl>
                                          <p:spTgt spid="7"/>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8"/>
                                        </p:tgtEl>
                                      </p:cBhvr>
                                    </p:animEffect>
                                    <p:set>
                                      <p:cBhvr>
                                        <p:cTn id="169" dur="1" fill="hold">
                                          <p:stCondLst>
                                            <p:cond delay="2999"/>
                                          </p:stCondLst>
                                        </p:cTn>
                                        <p:tgtEl>
                                          <p:spTgt spid="8"/>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9"/>
                                        </p:tgtEl>
                                      </p:cBhvr>
                                    </p:animEffect>
                                    <p:set>
                                      <p:cBhvr>
                                        <p:cTn id="172" dur="1" fill="hold">
                                          <p:stCondLst>
                                            <p:cond delay="2999"/>
                                          </p:stCondLst>
                                        </p:cTn>
                                        <p:tgtEl>
                                          <p:spTgt spid="9"/>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10"/>
                                        </p:tgtEl>
                                      </p:cBhvr>
                                    </p:animEffect>
                                    <p:set>
                                      <p:cBhvr>
                                        <p:cTn id="175" dur="1" fill="hold">
                                          <p:stCondLst>
                                            <p:cond delay="2999"/>
                                          </p:stCondLst>
                                        </p:cTn>
                                        <p:tgtEl>
                                          <p:spTgt spid="10"/>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1"/>
                                        </p:tgtEl>
                                      </p:cBhvr>
                                    </p:animEffect>
                                    <p:set>
                                      <p:cBhvr>
                                        <p:cTn id="178" dur="1" fill="hold">
                                          <p:stCondLst>
                                            <p:cond delay="2999"/>
                                          </p:stCondLst>
                                        </p:cTn>
                                        <p:tgtEl>
                                          <p:spTgt spid="11"/>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2"/>
                                        </p:tgtEl>
                                      </p:cBhvr>
                                    </p:animEffect>
                                    <p:set>
                                      <p:cBhvr>
                                        <p:cTn id="181" dur="1" fill="hold">
                                          <p:stCondLst>
                                            <p:cond delay="2999"/>
                                          </p:stCondLst>
                                        </p:cTn>
                                        <p:tgtEl>
                                          <p:spTgt spid="12"/>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3"/>
                                        </p:tgtEl>
                                      </p:cBhvr>
                                    </p:animEffect>
                                    <p:set>
                                      <p:cBhvr>
                                        <p:cTn id="184" dur="1" fill="hold">
                                          <p:stCondLst>
                                            <p:cond delay="2999"/>
                                          </p:stCondLst>
                                        </p:cTn>
                                        <p:tgtEl>
                                          <p:spTgt spid="13"/>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4"/>
                                        </p:tgtEl>
                                      </p:cBhvr>
                                    </p:animEffect>
                                    <p:set>
                                      <p:cBhvr>
                                        <p:cTn id="187" dur="1" fill="hold">
                                          <p:stCondLst>
                                            <p:cond delay="2999"/>
                                          </p:stCondLst>
                                        </p:cTn>
                                        <p:tgtEl>
                                          <p:spTgt spid="14"/>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5"/>
                                        </p:tgtEl>
                                      </p:cBhvr>
                                    </p:animEffect>
                                    <p:set>
                                      <p:cBhvr>
                                        <p:cTn id="190" dur="1" fill="hold">
                                          <p:stCondLst>
                                            <p:cond delay="2999"/>
                                          </p:stCondLst>
                                        </p:cTn>
                                        <p:tgtEl>
                                          <p:spTgt spid="15"/>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6"/>
                                        </p:tgtEl>
                                      </p:cBhvr>
                                    </p:animEffect>
                                    <p:set>
                                      <p:cBhvr>
                                        <p:cTn id="193" dur="1" fill="hold">
                                          <p:stCondLst>
                                            <p:cond delay="2999"/>
                                          </p:stCondLst>
                                        </p:cTn>
                                        <p:tgtEl>
                                          <p:spTgt spid="16"/>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7"/>
                                        </p:tgtEl>
                                      </p:cBhvr>
                                    </p:animEffect>
                                    <p:set>
                                      <p:cBhvr>
                                        <p:cTn id="196" dur="1" fill="hold">
                                          <p:stCondLst>
                                            <p:cond delay="2999"/>
                                          </p:stCondLst>
                                        </p:cTn>
                                        <p:tgtEl>
                                          <p:spTgt spid="17"/>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8"/>
                                        </p:tgtEl>
                                      </p:cBhvr>
                                    </p:animEffect>
                                    <p:set>
                                      <p:cBhvr>
                                        <p:cTn id="199" dur="1" fill="hold">
                                          <p:stCondLst>
                                            <p:cond delay="2999"/>
                                          </p:stCondLst>
                                        </p:cTn>
                                        <p:tgtEl>
                                          <p:spTgt spid="18"/>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5"/>
                                        </p:tgtEl>
                                        <p:attrNameLst>
                                          <p:attrName>style.visibility</p:attrName>
                                        </p:attrNameLst>
                                      </p:cBhvr>
                                      <p:to>
                                        <p:strVal val="visible"/>
                                      </p:to>
                                    </p:set>
                                    <p:anim calcmode="lin" valueType="num">
                                      <p:cBhvr>
                                        <p:cTn id="202" dur="3000" fill="hold"/>
                                        <p:tgtEl>
                                          <p:spTgt spid="5"/>
                                        </p:tgtEl>
                                        <p:attrNameLst>
                                          <p:attrName>ppt_w</p:attrName>
                                        </p:attrNameLst>
                                      </p:cBhvr>
                                      <p:tavLst>
                                        <p:tav tm="0">
                                          <p:val>
                                            <p:fltVal val="0"/>
                                          </p:val>
                                        </p:tav>
                                        <p:tav tm="100000">
                                          <p:val>
                                            <p:strVal val="#ppt_w"/>
                                          </p:val>
                                        </p:tav>
                                      </p:tavLst>
                                    </p:anim>
                                    <p:anim calcmode="lin" valueType="num">
                                      <p:cBhvr>
                                        <p:cTn id="203"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88648" cy="6858000"/>
          </a:xfrm>
          <a:prstGeom prst="rect">
            <a:avLst/>
          </a:prstGeom>
        </p:spPr>
      </p:pic>
      <p:sp>
        <p:nvSpPr>
          <p:cNvPr id="5" name="4 Elipse"/>
          <p:cNvSpPr/>
          <p:nvPr/>
        </p:nvSpPr>
        <p:spPr>
          <a:xfrm>
            <a:off x="0"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86000">
                <a:srgbClr val="ECDEB6">
                  <a:shade val="30000"/>
                  <a:satMod val="115000"/>
                  <a:alpha val="25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785842"/>
            <a:ext cx="9358346" cy="764384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483000"/>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Marcador de contenido" descr="0(124).jpg"/>
          <p:cNvPicPr>
            <a:picLocks noGrp="1" noChangeAspect="1"/>
          </p:cNvPicPr>
          <p:nvPr>
            <p:ph idx="1"/>
          </p:nvPr>
        </p:nvPicPr>
        <p:blipFill>
          <a:blip r:embed="rId2"/>
          <a:stretch>
            <a:fillRect/>
          </a:stretch>
        </p:blipFill>
        <p:spPr>
          <a:xfrm>
            <a:off x="0" y="0"/>
            <a:ext cx="9144000" cy="6858000"/>
          </a:xfrm>
        </p:spPr>
      </p:pic>
      <p:sp>
        <p:nvSpPr>
          <p:cNvPr id="5" name="4 Luna"/>
          <p:cNvSpPr/>
          <p:nvPr/>
        </p:nvSpPr>
        <p:spPr>
          <a:xfrm rot="16200000">
            <a:off x="2973587" y="-1750243"/>
            <a:ext cx="3286124" cy="6786610"/>
          </a:xfrm>
          <a:prstGeom prst="moon">
            <a:avLst>
              <a:gd name="adj" fmla="val 26179"/>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9273" y="1607319"/>
            <a:ext cx="3571876" cy="6929486"/>
          </a:xfrm>
          <a:prstGeom prst="moon">
            <a:avLst>
              <a:gd name="adj" fmla="val 26032"/>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402215" y="-1821681"/>
            <a:ext cx="2285992" cy="5929354"/>
          </a:xfrm>
          <a:prstGeom prst="moon">
            <a:avLst>
              <a:gd name="adj" fmla="val 24311"/>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95058" y="2786046"/>
            <a:ext cx="2428868" cy="5715040"/>
          </a:xfrm>
          <a:prstGeom prst="moon">
            <a:avLst>
              <a:gd name="adj" fmla="val 20088"/>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723686" y="-1714524"/>
            <a:ext cx="1571612" cy="5000660"/>
          </a:xfrm>
          <a:prstGeom prst="moon">
            <a:avLst>
              <a:gd name="adj" fmla="val 30307"/>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16529" y="3536145"/>
            <a:ext cx="1785926" cy="4857784"/>
          </a:xfrm>
          <a:prstGeom prst="moon">
            <a:avLst>
              <a:gd name="adj" fmla="val 26825"/>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902280" y="4393404"/>
            <a:ext cx="1142985" cy="3786214"/>
          </a:xfrm>
          <a:prstGeom prst="moon">
            <a:avLst>
              <a:gd name="adj" fmla="val 38855"/>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4085638" y="-1433534"/>
            <a:ext cx="919146" cy="3786214"/>
          </a:xfrm>
          <a:prstGeom prst="moon">
            <a:avLst>
              <a:gd name="adj" fmla="val 38946"/>
            </a:avLst>
          </a:prstGeom>
          <a:gradFill flip="none" rotWithShape="1">
            <a:gsLst>
              <a:gs pos="67000">
                <a:srgbClr val="483000"/>
              </a:gs>
              <a:gs pos="30000">
                <a:srgbClr val="D49E6C"/>
              </a:gs>
              <a:gs pos="70000">
                <a:srgbClr val="A65528"/>
              </a:gs>
              <a:gs pos="100000">
                <a:srgbClr val="663012"/>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ppt_x"/>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4" fill="hold" grpId="2" nodeType="afterEffect">
                                  <p:stCondLst>
                                    <p:cond delay="0"/>
                                  </p:stCondLst>
                                  <p:iterate type="lt">
                                    <p:tmPct val="0"/>
                                  </p:iterate>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1+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2000"/>
                                        <p:tgtEl>
                                          <p:spTgt spid="9"/>
                                        </p:tgtEl>
                                        <p:attrNameLst>
                                          <p:attrName>ppt_x</p:attrName>
                                        </p:attrNameLst>
                                      </p:cBhvr>
                                      <p:tavLst>
                                        <p:tav tm="0">
                                          <p:val>
                                            <p:strVal val="ppt_x"/>
                                          </p:val>
                                        </p:tav>
                                        <p:tav tm="100000">
                                          <p:val>
                                            <p:strVal val="ppt_x"/>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2000"/>
                                        <p:tgtEl>
                                          <p:spTgt spid="6"/>
                                        </p:tgtEl>
                                        <p:attrNameLst>
                                          <p:attrName>ppt_x</p:attrName>
                                        </p:attrNameLst>
                                      </p:cBhvr>
                                      <p:tavLst>
                                        <p:tav tm="0">
                                          <p:val>
                                            <p:strVal val="ppt_x"/>
                                          </p:val>
                                        </p:tav>
                                        <p:tav tm="100000">
                                          <p:val>
                                            <p:strVal val="ppt_x"/>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2000"/>
                                        <p:tgtEl>
                                          <p:spTgt spid="8"/>
                                        </p:tgtEl>
                                        <p:attrNameLst>
                                          <p:attrName>ppt_x</p:attrName>
                                        </p:attrNameLst>
                                      </p:cBhvr>
                                      <p:tavLst>
                                        <p:tav tm="0">
                                          <p:val>
                                            <p:strVal val="ppt_x"/>
                                          </p:val>
                                        </p:tav>
                                        <p:tav tm="100000">
                                          <p:val>
                                            <p:strVal val="ppt_x"/>
                                          </p:val>
                                        </p:tav>
                                      </p:tavLst>
                                    </p:anim>
                                    <p:anim calcmode="lin" valueType="num">
                                      <p:cBhvr additive="base">
                                        <p:cTn id="87" dur="2000"/>
                                        <p:tgtEl>
                                          <p:spTgt spid="8"/>
                                        </p:tgtEl>
                                        <p:attrNameLst>
                                          <p:attrName>ppt_y</p:attrName>
                                        </p:attrNameLst>
                                      </p:cBhvr>
                                      <p:tavLst>
                                        <p:tav tm="0">
                                          <p:val>
                                            <p:strVal val="ppt_y"/>
                                          </p:val>
                                        </p:tav>
                                        <p:tav tm="100000">
                                          <p:val>
                                            <p:strVal val="0-ppt_h/2"/>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0-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4/3*#ppt_w"/>
                                          </p:val>
                                        </p:tav>
                                        <p:tav tm="100000">
                                          <p:val>
                                            <p:strVal val="#ppt_w"/>
                                          </p:val>
                                        </p:tav>
                                      </p:tavLst>
                                    </p:anim>
                                    <p:anim calcmode="lin" valueType="num">
                                      <p:cBhvr>
                                        <p:cTn id="100" dur="2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8994132">
            <a:off x="1174789" y="1660672"/>
            <a:ext cx="3929090" cy="392208"/>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7001">
                <a:srgbClr val="E6E6E6"/>
              </a:gs>
              <a:gs pos="32001">
                <a:srgbClr val="7D8496"/>
              </a:gs>
              <a:gs pos="47000">
                <a:srgbClr val="E6E6E6"/>
              </a:gs>
              <a:gs pos="85001">
                <a:srgbClr val="7D8496"/>
              </a:gs>
              <a:gs pos="100000">
                <a:srgbClr val="E6E6E6"/>
              </a:gs>
            </a:gsLst>
            <a:lin ang="5400000" scaled="1"/>
            <a:tileRect/>
          </a:gra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67875"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8300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8300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8300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8300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8300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8300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996633"/>
          </a:solidFill>
        </p:spPr>
        <p:txBody>
          <a:bodyPr/>
          <a:lstStyle/>
          <a:p>
            <a:endParaRPr lang="es-ES" dirty="0"/>
          </a:p>
        </p:txBody>
      </p:sp>
      <p:pic>
        <p:nvPicPr>
          <p:cNvPr id="4" name="3 Marcador de contenido" descr="0(117).jpg"/>
          <p:cNvPicPr>
            <a:picLocks noGrp="1" noChangeAspect="1"/>
          </p:cNvPicPr>
          <p:nvPr>
            <p:ph idx="1"/>
          </p:nvPr>
        </p:nvPicPr>
        <p:blipFill>
          <a:blip r:embed="rId2"/>
          <a:stretch>
            <a:fillRect/>
          </a:stretch>
        </p:blipFill>
        <p:spPr>
          <a:xfrm>
            <a:off x="0" y="0"/>
            <a:ext cx="9144000" cy="6858000"/>
          </a:xfrm>
        </p:spPr>
      </p:pic>
      <p:sp>
        <p:nvSpPr>
          <p:cNvPr id="5" name="4 Decisión"/>
          <p:cNvSpPr/>
          <p:nvPr/>
        </p:nvSpPr>
        <p:spPr>
          <a:xfrm>
            <a:off x="571472" y="0"/>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85786" y="5143512"/>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84522"/>
          </a:soli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79719"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65000">
                <a:srgbClr val="4830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0).jpg"/>
          <p:cNvPicPr>
            <a:picLocks noChangeAspect="1"/>
          </p:cNvPicPr>
          <p:nvPr/>
        </p:nvPicPr>
        <p:blipFill>
          <a:blip r:embed="rId2"/>
          <a:stretch>
            <a:fillRect/>
          </a:stretch>
        </p:blipFill>
        <p:spPr>
          <a:xfrm>
            <a:off x="-1" y="0"/>
            <a:ext cx="9161859"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4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4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4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4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4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46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5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5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5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5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5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0" fill="hold"/>
                                        <p:tgtEl>
                                          <p:spTgt spid="5"/>
                                        </p:tgtEl>
                                        <p:attrNameLst>
                                          <p:attrName>ppt_x</p:attrName>
                                        </p:attrNameLst>
                                      </p:cBhvr>
                                      <p:tavLst>
                                        <p:tav tm="0">
                                          <p:val>
                                            <p:strVal val="#ppt_x"/>
                                          </p:val>
                                        </p:tav>
                                        <p:tav tm="100000">
                                          <p:val>
                                            <p:strVal val="#ppt_x"/>
                                          </p:val>
                                        </p:tav>
                                      </p:tavLst>
                                    </p:anim>
                                    <p:anim calcmode="lin" valueType="num">
                                      <p:cBhvr additive="base">
                                        <p:cTn id="29" dur="5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0" fill="hold"/>
                                        <p:tgtEl>
                                          <p:spTgt spid="6"/>
                                        </p:tgtEl>
                                        <p:attrNameLst>
                                          <p:attrName>ppt_x</p:attrName>
                                        </p:attrNameLst>
                                      </p:cBhvr>
                                      <p:tavLst>
                                        <p:tav tm="0">
                                          <p:val>
                                            <p:strVal val="#ppt_x"/>
                                          </p:val>
                                        </p:tav>
                                        <p:tav tm="100000">
                                          <p:val>
                                            <p:strVal val="#ppt_x"/>
                                          </p:val>
                                        </p:tav>
                                      </p:tavLst>
                                    </p:anim>
                                    <p:anim calcmode="lin" valueType="num">
                                      <p:cBhvr additive="base">
                                        <p:cTn id="33" dur="5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0" fill="hold"/>
                                        <p:tgtEl>
                                          <p:spTgt spid="7"/>
                                        </p:tgtEl>
                                        <p:attrNameLst>
                                          <p:attrName>ppt_x</p:attrName>
                                        </p:attrNameLst>
                                      </p:cBhvr>
                                      <p:tavLst>
                                        <p:tav tm="0">
                                          <p:val>
                                            <p:strVal val="#ppt_x"/>
                                          </p:val>
                                        </p:tav>
                                        <p:tav tm="100000">
                                          <p:val>
                                            <p:strVal val="#ppt_x"/>
                                          </p:val>
                                        </p:tav>
                                      </p:tavLst>
                                    </p:anim>
                                    <p:anim calcmode="lin" valueType="num">
                                      <p:cBhvr additive="base">
                                        <p:cTn id="37" dur="5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0" fill="hold"/>
                                        <p:tgtEl>
                                          <p:spTgt spid="8"/>
                                        </p:tgtEl>
                                        <p:attrNameLst>
                                          <p:attrName>ppt_x</p:attrName>
                                        </p:attrNameLst>
                                      </p:cBhvr>
                                      <p:tavLst>
                                        <p:tav tm="0">
                                          <p:val>
                                            <p:strVal val="#ppt_x"/>
                                          </p:val>
                                        </p:tav>
                                        <p:tav tm="100000">
                                          <p:val>
                                            <p:strVal val="#ppt_x"/>
                                          </p:val>
                                        </p:tav>
                                      </p:tavLst>
                                    </p:anim>
                                    <p:anim calcmode="lin" valueType="num">
                                      <p:cBhvr additive="base">
                                        <p:cTn id="41" dur="5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0" fill="hold"/>
                                        <p:tgtEl>
                                          <p:spTgt spid="9"/>
                                        </p:tgtEl>
                                        <p:attrNameLst>
                                          <p:attrName>ppt_x</p:attrName>
                                        </p:attrNameLst>
                                      </p:cBhvr>
                                      <p:tavLst>
                                        <p:tav tm="0">
                                          <p:val>
                                            <p:strVal val="#ppt_x"/>
                                          </p:val>
                                        </p:tav>
                                        <p:tav tm="100000">
                                          <p:val>
                                            <p:strVal val="#ppt_x"/>
                                          </p:val>
                                        </p:tav>
                                      </p:tavLst>
                                    </p:anim>
                                    <p:anim calcmode="lin" valueType="num">
                                      <p:cBhvr additive="base">
                                        <p:cTn id="45" dur="5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0" fill="hold"/>
                                        <p:tgtEl>
                                          <p:spTgt spid="10"/>
                                        </p:tgtEl>
                                        <p:attrNameLst>
                                          <p:attrName>ppt_x</p:attrName>
                                        </p:attrNameLst>
                                      </p:cBhvr>
                                      <p:tavLst>
                                        <p:tav tm="0">
                                          <p:val>
                                            <p:strVal val="#ppt_x"/>
                                          </p:val>
                                        </p:tav>
                                        <p:tav tm="100000">
                                          <p:val>
                                            <p:strVal val="#ppt_x"/>
                                          </p:val>
                                        </p:tav>
                                      </p:tavLst>
                                    </p:anim>
                                    <p:anim calcmode="lin" valueType="num">
                                      <p:cBhvr additive="base">
                                        <p:cTn id="49" dur="5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0" fill="hold"/>
                                        <p:tgtEl>
                                          <p:spTgt spid="5"/>
                                        </p:tgtEl>
                                        <p:attrNameLst>
                                          <p:attrName>ppt_x</p:attrName>
                                        </p:attrNameLst>
                                      </p:cBhvr>
                                      <p:tavLst>
                                        <p:tav tm="0">
                                          <p:val>
                                            <p:strVal val="#ppt_x-#ppt_w/2"/>
                                          </p:val>
                                        </p:tav>
                                        <p:tav tm="100000">
                                          <p:val>
                                            <p:strVal val="#ppt_x"/>
                                          </p:val>
                                        </p:tav>
                                      </p:tavLst>
                                    </p:anim>
                                    <p:anim calcmode="lin" valueType="num">
                                      <p:cBhvr>
                                        <p:cTn id="53" dur="5000" fill="hold"/>
                                        <p:tgtEl>
                                          <p:spTgt spid="5"/>
                                        </p:tgtEl>
                                        <p:attrNameLst>
                                          <p:attrName>ppt_y</p:attrName>
                                        </p:attrNameLst>
                                      </p:cBhvr>
                                      <p:tavLst>
                                        <p:tav tm="0">
                                          <p:val>
                                            <p:strVal val="#ppt_y"/>
                                          </p:val>
                                        </p:tav>
                                        <p:tav tm="100000">
                                          <p:val>
                                            <p:strVal val="#ppt_y"/>
                                          </p:val>
                                        </p:tav>
                                      </p:tavLst>
                                    </p:anim>
                                    <p:anim calcmode="lin" valueType="num">
                                      <p:cBhvr>
                                        <p:cTn id="54" dur="5000" fill="hold"/>
                                        <p:tgtEl>
                                          <p:spTgt spid="5"/>
                                        </p:tgtEl>
                                        <p:attrNameLst>
                                          <p:attrName>ppt_w</p:attrName>
                                        </p:attrNameLst>
                                      </p:cBhvr>
                                      <p:tavLst>
                                        <p:tav tm="0">
                                          <p:val>
                                            <p:fltVal val="0"/>
                                          </p:val>
                                        </p:tav>
                                        <p:tav tm="100000">
                                          <p:val>
                                            <p:strVal val="#ppt_w"/>
                                          </p:val>
                                        </p:tav>
                                      </p:tavLst>
                                    </p:anim>
                                    <p:anim calcmode="lin" valueType="num">
                                      <p:cBhvr>
                                        <p:cTn id="55" dur="5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ppt_x</p:attrName>
                                        </p:attrNameLst>
                                      </p:cBhvr>
                                      <p:tavLst>
                                        <p:tav tm="0">
                                          <p:val>
                                            <p:strVal val="#ppt_x+#ppt_w/2"/>
                                          </p:val>
                                        </p:tav>
                                        <p:tav tm="100000">
                                          <p:val>
                                            <p:strVal val="#ppt_x"/>
                                          </p:val>
                                        </p:tav>
                                      </p:tavLst>
                                    </p:anim>
                                    <p:anim calcmode="lin" valueType="num">
                                      <p:cBhvr>
                                        <p:cTn id="59" dur="5000" fill="hold"/>
                                        <p:tgtEl>
                                          <p:spTgt spid="6"/>
                                        </p:tgtEl>
                                        <p:attrNameLst>
                                          <p:attrName>ppt_y</p:attrName>
                                        </p:attrNameLst>
                                      </p:cBhvr>
                                      <p:tavLst>
                                        <p:tav tm="0">
                                          <p:val>
                                            <p:strVal val="#ppt_y"/>
                                          </p:val>
                                        </p:tav>
                                        <p:tav tm="100000">
                                          <p:val>
                                            <p:strVal val="#ppt_y"/>
                                          </p:val>
                                        </p:tav>
                                      </p:tavLst>
                                    </p:anim>
                                    <p:anim calcmode="lin" valueType="num">
                                      <p:cBhvr>
                                        <p:cTn id="60" dur="5000" fill="hold"/>
                                        <p:tgtEl>
                                          <p:spTgt spid="6"/>
                                        </p:tgtEl>
                                        <p:attrNameLst>
                                          <p:attrName>ppt_w</p:attrName>
                                        </p:attrNameLst>
                                      </p:cBhvr>
                                      <p:tavLst>
                                        <p:tav tm="0">
                                          <p:val>
                                            <p:fltVal val="0"/>
                                          </p:val>
                                        </p:tav>
                                        <p:tav tm="100000">
                                          <p:val>
                                            <p:strVal val="#ppt_w"/>
                                          </p:val>
                                        </p:tav>
                                      </p:tavLst>
                                    </p:anim>
                                    <p:anim calcmode="lin" valueType="num">
                                      <p:cBhvr>
                                        <p:cTn id="61" dur="5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0" fill="hold"/>
                                        <p:tgtEl>
                                          <p:spTgt spid="7"/>
                                        </p:tgtEl>
                                        <p:attrNameLst>
                                          <p:attrName>ppt_x</p:attrName>
                                        </p:attrNameLst>
                                      </p:cBhvr>
                                      <p:tavLst>
                                        <p:tav tm="0">
                                          <p:val>
                                            <p:strVal val="#ppt_x-#ppt_w/2"/>
                                          </p:val>
                                        </p:tav>
                                        <p:tav tm="100000">
                                          <p:val>
                                            <p:strVal val="#ppt_x"/>
                                          </p:val>
                                        </p:tav>
                                      </p:tavLst>
                                    </p:anim>
                                    <p:anim calcmode="lin" valueType="num">
                                      <p:cBhvr>
                                        <p:cTn id="65" dur="5000" fill="hold"/>
                                        <p:tgtEl>
                                          <p:spTgt spid="7"/>
                                        </p:tgtEl>
                                        <p:attrNameLst>
                                          <p:attrName>ppt_y</p:attrName>
                                        </p:attrNameLst>
                                      </p:cBhvr>
                                      <p:tavLst>
                                        <p:tav tm="0">
                                          <p:val>
                                            <p:strVal val="#ppt_y"/>
                                          </p:val>
                                        </p:tav>
                                        <p:tav tm="100000">
                                          <p:val>
                                            <p:strVal val="#ppt_y"/>
                                          </p:val>
                                        </p:tav>
                                      </p:tavLst>
                                    </p:anim>
                                    <p:anim calcmode="lin" valueType="num">
                                      <p:cBhvr>
                                        <p:cTn id="66" dur="5000" fill="hold"/>
                                        <p:tgtEl>
                                          <p:spTgt spid="7"/>
                                        </p:tgtEl>
                                        <p:attrNameLst>
                                          <p:attrName>ppt_w</p:attrName>
                                        </p:attrNameLst>
                                      </p:cBhvr>
                                      <p:tavLst>
                                        <p:tav tm="0">
                                          <p:val>
                                            <p:fltVal val="0"/>
                                          </p:val>
                                        </p:tav>
                                        <p:tav tm="100000">
                                          <p:val>
                                            <p:strVal val="#ppt_w"/>
                                          </p:val>
                                        </p:tav>
                                      </p:tavLst>
                                    </p:anim>
                                    <p:anim calcmode="lin" valueType="num">
                                      <p:cBhvr>
                                        <p:cTn id="67" dur="5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ppt_x</p:attrName>
                                        </p:attrNameLst>
                                      </p:cBhvr>
                                      <p:tavLst>
                                        <p:tav tm="0">
                                          <p:val>
                                            <p:strVal val="#ppt_x+#ppt_w/2"/>
                                          </p:val>
                                        </p:tav>
                                        <p:tav tm="100000">
                                          <p:val>
                                            <p:strVal val="#ppt_x"/>
                                          </p:val>
                                        </p:tav>
                                      </p:tavLst>
                                    </p:anim>
                                    <p:anim calcmode="lin" valueType="num">
                                      <p:cBhvr>
                                        <p:cTn id="71" dur="5000" fill="hold"/>
                                        <p:tgtEl>
                                          <p:spTgt spid="8"/>
                                        </p:tgtEl>
                                        <p:attrNameLst>
                                          <p:attrName>ppt_y</p:attrName>
                                        </p:attrNameLst>
                                      </p:cBhvr>
                                      <p:tavLst>
                                        <p:tav tm="0">
                                          <p:val>
                                            <p:strVal val="#ppt_y"/>
                                          </p:val>
                                        </p:tav>
                                        <p:tav tm="100000">
                                          <p:val>
                                            <p:strVal val="#ppt_y"/>
                                          </p:val>
                                        </p:tav>
                                      </p:tavLst>
                                    </p:anim>
                                    <p:anim calcmode="lin" valueType="num">
                                      <p:cBhvr>
                                        <p:cTn id="72" dur="5000" fill="hold"/>
                                        <p:tgtEl>
                                          <p:spTgt spid="8"/>
                                        </p:tgtEl>
                                        <p:attrNameLst>
                                          <p:attrName>ppt_w</p:attrName>
                                        </p:attrNameLst>
                                      </p:cBhvr>
                                      <p:tavLst>
                                        <p:tav tm="0">
                                          <p:val>
                                            <p:fltVal val="0"/>
                                          </p:val>
                                        </p:tav>
                                        <p:tav tm="100000">
                                          <p:val>
                                            <p:strVal val="#ppt_w"/>
                                          </p:val>
                                        </p:tav>
                                      </p:tavLst>
                                    </p:anim>
                                    <p:anim calcmode="lin" valueType="num">
                                      <p:cBhvr>
                                        <p:cTn id="73" dur="5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0" fill="hold"/>
                                        <p:tgtEl>
                                          <p:spTgt spid="9"/>
                                        </p:tgtEl>
                                        <p:attrNameLst>
                                          <p:attrName>ppt_x</p:attrName>
                                        </p:attrNameLst>
                                      </p:cBhvr>
                                      <p:tavLst>
                                        <p:tav tm="0">
                                          <p:val>
                                            <p:strVal val="#ppt_x-#ppt_w/2"/>
                                          </p:val>
                                        </p:tav>
                                        <p:tav tm="100000">
                                          <p:val>
                                            <p:strVal val="#ppt_x"/>
                                          </p:val>
                                        </p:tav>
                                      </p:tavLst>
                                    </p:anim>
                                    <p:anim calcmode="lin" valueType="num">
                                      <p:cBhvr>
                                        <p:cTn id="77" dur="5000" fill="hold"/>
                                        <p:tgtEl>
                                          <p:spTgt spid="9"/>
                                        </p:tgtEl>
                                        <p:attrNameLst>
                                          <p:attrName>ppt_y</p:attrName>
                                        </p:attrNameLst>
                                      </p:cBhvr>
                                      <p:tavLst>
                                        <p:tav tm="0">
                                          <p:val>
                                            <p:strVal val="#ppt_y"/>
                                          </p:val>
                                        </p:tav>
                                        <p:tav tm="100000">
                                          <p:val>
                                            <p:strVal val="#ppt_y"/>
                                          </p:val>
                                        </p:tav>
                                      </p:tavLst>
                                    </p:anim>
                                    <p:anim calcmode="lin" valueType="num">
                                      <p:cBhvr>
                                        <p:cTn id="78" dur="5000" fill="hold"/>
                                        <p:tgtEl>
                                          <p:spTgt spid="9"/>
                                        </p:tgtEl>
                                        <p:attrNameLst>
                                          <p:attrName>ppt_w</p:attrName>
                                        </p:attrNameLst>
                                      </p:cBhvr>
                                      <p:tavLst>
                                        <p:tav tm="0">
                                          <p:val>
                                            <p:fltVal val="0"/>
                                          </p:val>
                                        </p:tav>
                                        <p:tav tm="100000">
                                          <p:val>
                                            <p:strVal val="#ppt_w"/>
                                          </p:val>
                                        </p:tav>
                                      </p:tavLst>
                                    </p:anim>
                                    <p:anim calcmode="lin" valueType="num">
                                      <p:cBhvr>
                                        <p:cTn id="79" dur="5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ppt_x</p:attrName>
                                        </p:attrNameLst>
                                      </p:cBhvr>
                                      <p:tavLst>
                                        <p:tav tm="0">
                                          <p:val>
                                            <p:strVal val="#ppt_x+#ppt_w/2"/>
                                          </p:val>
                                        </p:tav>
                                        <p:tav tm="100000">
                                          <p:val>
                                            <p:strVal val="#ppt_x"/>
                                          </p:val>
                                        </p:tav>
                                      </p:tavLst>
                                    </p:anim>
                                    <p:anim calcmode="lin" valueType="num">
                                      <p:cBhvr>
                                        <p:cTn id="83" dur="5000" fill="hold"/>
                                        <p:tgtEl>
                                          <p:spTgt spid="10"/>
                                        </p:tgtEl>
                                        <p:attrNameLst>
                                          <p:attrName>ppt_y</p:attrName>
                                        </p:attrNameLst>
                                      </p:cBhvr>
                                      <p:tavLst>
                                        <p:tav tm="0">
                                          <p:val>
                                            <p:strVal val="#ppt_y"/>
                                          </p:val>
                                        </p:tav>
                                        <p:tav tm="100000">
                                          <p:val>
                                            <p:strVal val="#ppt_y"/>
                                          </p:val>
                                        </p:tav>
                                      </p:tavLst>
                                    </p:anim>
                                    <p:anim calcmode="lin" valueType="num">
                                      <p:cBhvr>
                                        <p:cTn id="84" dur="5000" fill="hold"/>
                                        <p:tgtEl>
                                          <p:spTgt spid="10"/>
                                        </p:tgtEl>
                                        <p:attrNameLst>
                                          <p:attrName>ppt_w</p:attrName>
                                        </p:attrNameLst>
                                      </p:cBhvr>
                                      <p:tavLst>
                                        <p:tav tm="0">
                                          <p:val>
                                            <p:fltVal val="0"/>
                                          </p:val>
                                        </p:tav>
                                        <p:tav tm="100000">
                                          <p:val>
                                            <p:strVal val="#ppt_w"/>
                                          </p:val>
                                        </p:tav>
                                      </p:tavLst>
                                    </p:anim>
                                    <p:anim calcmode="lin" valueType="num">
                                      <p:cBhvr>
                                        <p:cTn id="85" dur="5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5000"/>
                            </p:stCondLst>
                            <p:childTnLst>
                              <p:par>
                                <p:cTn id="87" presetID="6" presetClass="exit" presetSubtype="32" fill="hold" grpId="3" nodeType="afterEffect">
                                  <p:stCondLst>
                                    <p:cond delay="0"/>
                                  </p:stCondLst>
                                  <p:childTnLst>
                                    <p:animEffect transition="out" filter="circle(out)">
                                      <p:cBhvr>
                                        <p:cTn id="88" dur="5000"/>
                                        <p:tgtEl>
                                          <p:spTgt spid="5"/>
                                        </p:tgtEl>
                                      </p:cBhvr>
                                    </p:animEffect>
                                    <p:set>
                                      <p:cBhvr>
                                        <p:cTn id="89" dur="1" fill="hold">
                                          <p:stCondLst>
                                            <p:cond delay="4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5000"/>
                                        <p:tgtEl>
                                          <p:spTgt spid="6"/>
                                        </p:tgtEl>
                                      </p:cBhvr>
                                    </p:animEffect>
                                    <p:set>
                                      <p:cBhvr>
                                        <p:cTn id="92" dur="1" fill="hold">
                                          <p:stCondLst>
                                            <p:cond delay="4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5000"/>
                                        <p:tgtEl>
                                          <p:spTgt spid="7"/>
                                        </p:tgtEl>
                                      </p:cBhvr>
                                    </p:animEffect>
                                    <p:set>
                                      <p:cBhvr>
                                        <p:cTn id="95" dur="1" fill="hold">
                                          <p:stCondLst>
                                            <p:cond delay="4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5000"/>
                                        <p:tgtEl>
                                          <p:spTgt spid="8"/>
                                        </p:tgtEl>
                                      </p:cBhvr>
                                    </p:animEffect>
                                    <p:set>
                                      <p:cBhvr>
                                        <p:cTn id="98" dur="1" fill="hold">
                                          <p:stCondLst>
                                            <p:cond delay="4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5000"/>
                                        <p:tgtEl>
                                          <p:spTgt spid="9"/>
                                        </p:tgtEl>
                                      </p:cBhvr>
                                    </p:animEffect>
                                    <p:set>
                                      <p:cBhvr>
                                        <p:cTn id="101" dur="1" fill="hold">
                                          <p:stCondLst>
                                            <p:cond delay="4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5000"/>
                                        <p:tgtEl>
                                          <p:spTgt spid="10"/>
                                        </p:tgtEl>
                                      </p:cBhvr>
                                    </p:animEffect>
                                    <p:set>
                                      <p:cBhvr>
                                        <p:cTn id="104" dur="1" fill="hold">
                                          <p:stCondLst>
                                            <p:cond delay="4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5000"/>
                                        <p:tgtEl>
                                          <p:spTgt spid="5"/>
                                        </p:tgtEl>
                                        <p:attrNameLst>
                                          <p:attrName>ppt_x</p:attrName>
                                        </p:attrNameLst>
                                      </p:cBhvr>
                                      <p:tavLst>
                                        <p:tav tm="0">
                                          <p:val>
                                            <p:strVal val="ppt_x"/>
                                          </p:val>
                                        </p:tav>
                                        <p:tav tm="100000">
                                          <p:val>
                                            <p:strVal val="ppt_x"/>
                                          </p:val>
                                        </p:tav>
                                      </p:tavLst>
                                    </p:anim>
                                    <p:anim calcmode="lin" valueType="num">
                                      <p:cBhvr additive="base">
                                        <p:cTn id="107" dur="5000"/>
                                        <p:tgtEl>
                                          <p:spTgt spid="5"/>
                                        </p:tgtEl>
                                        <p:attrNameLst>
                                          <p:attrName>ppt_y</p:attrName>
                                        </p:attrNameLst>
                                      </p:cBhvr>
                                      <p:tavLst>
                                        <p:tav tm="0">
                                          <p:val>
                                            <p:strVal val="ppt_y"/>
                                          </p:val>
                                        </p:tav>
                                        <p:tav tm="100000">
                                          <p:val>
                                            <p:strVal val="1+ppt_h/2"/>
                                          </p:val>
                                        </p:tav>
                                      </p:tavLst>
                                    </p:anim>
                                    <p:set>
                                      <p:cBhvr>
                                        <p:cTn id="108" dur="1" fill="hold">
                                          <p:stCondLst>
                                            <p:cond delay="4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5000"/>
                                        <p:tgtEl>
                                          <p:spTgt spid="6"/>
                                        </p:tgtEl>
                                        <p:attrNameLst>
                                          <p:attrName>ppt_x</p:attrName>
                                        </p:attrNameLst>
                                      </p:cBhvr>
                                      <p:tavLst>
                                        <p:tav tm="0">
                                          <p:val>
                                            <p:strVal val="ppt_x"/>
                                          </p:val>
                                        </p:tav>
                                        <p:tav tm="100000">
                                          <p:val>
                                            <p:strVal val="ppt_x"/>
                                          </p:val>
                                        </p:tav>
                                      </p:tavLst>
                                    </p:anim>
                                    <p:anim calcmode="lin" valueType="num">
                                      <p:cBhvr additive="base">
                                        <p:cTn id="111" dur="5000"/>
                                        <p:tgtEl>
                                          <p:spTgt spid="6"/>
                                        </p:tgtEl>
                                        <p:attrNameLst>
                                          <p:attrName>ppt_y</p:attrName>
                                        </p:attrNameLst>
                                      </p:cBhvr>
                                      <p:tavLst>
                                        <p:tav tm="0">
                                          <p:val>
                                            <p:strVal val="ppt_y"/>
                                          </p:val>
                                        </p:tav>
                                        <p:tav tm="100000">
                                          <p:val>
                                            <p:strVal val="1+ppt_h/2"/>
                                          </p:val>
                                        </p:tav>
                                      </p:tavLst>
                                    </p:anim>
                                    <p:set>
                                      <p:cBhvr>
                                        <p:cTn id="112" dur="1" fill="hold">
                                          <p:stCondLst>
                                            <p:cond delay="4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5000"/>
                                        <p:tgtEl>
                                          <p:spTgt spid="7"/>
                                        </p:tgtEl>
                                        <p:attrNameLst>
                                          <p:attrName>ppt_x</p:attrName>
                                        </p:attrNameLst>
                                      </p:cBhvr>
                                      <p:tavLst>
                                        <p:tav tm="0">
                                          <p:val>
                                            <p:strVal val="ppt_x"/>
                                          </p:val>
                                        </p:tav>
                                        <p:tav tm="100000">
                                          <p:val>
                                            <p:strVal val="ppt_x"/>
                                          </p:val>
                                        </p:tav>
                                      </p:tavLst>
                                    </p:anim>
                                    <p:anim calcmode="lin" valueType="num">
                                      <p:cBhvr additive="base">
                                        <p:cTn id="115" dur="5000"/>
                                        <p:tgtEl>
                                          <p:spTgt spid="7"/>
                                        </p:tgtEl>
                                        <p:attrNameLst>
                                          <p:attrName>ppt_y</p:attrName>
                                        </p:attrNameLst>
                                      </p:cBhvr>
                                      <p:tavLst>
                                        <p:tav tm="0">
                                          <p:val>
                                            <p:strVal val="ppt_y"/>
                                          </p:val>
                                        </p:tav>
                                        <p:tav tm="100000">
                                          <p:val>
                                            <p:strVal val="1+ppt_h/2"/>
                                          </p:val>
                                        </p:tav>
                                      </p:tavLst>
                                    </p:anim>
                                    <p:set>
                                      <p:cBhvr>
                                        <p:cTn id="116" dur="1" fill="hold">
                                          <p:stCondLst>
                                            <p:cond delay="4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ppt_x"/>
                                          </p:val>
                                        </p:tav>
                                      </p:tavLst>
                                    </p:anim>
                                    <p:anim calcmode="lin" valueType="num">
                                      <p:cBhvr additive="base">
                                        <p:cTn id="119" dur="5000"/>
                                        <p:tgtEl>
                                          <p:spTgt spid="8"/>
                                        </p:tgtEl>
                                        <p:attrNameLst>
                                          <p:attrName>ppt_y</p:attrName>
                                        </p:attrNameLst>
                                      </p:cBhvr>
                                      <p:tavLst>
                                        <p:tav tm="0">
                                          <p:val>
                                            <p:strVal val="ppt_y"/>
                                          </p:val>
                                        </p:tav>
                                        <p:tav tm="100000">
                                          <p:val>
                                            <p:strVal val="1+ppt_h/2"/>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ppt_x"/>
                                          </p:val>
                                        </p:tav>
                                      </p:tavLst>
                                    </p:anim>
                                    <p:anim calcmode="lin" valueType="num">
                                      <p:cBhvr additive="base">
                                        <p:cTn id="123" dur="5000"/>
                                        <p:tgtEl>
                                          <p:spTgt spid="9"/>
                                        </p:tgtEl>
                                        <p:attrNameLst>
                                          <p:attrName>ppt_y</p:attrName>
                                        </p:attrNameLst>
                                      </p:cBhvr>
                                      <p:tavLst>
                                        <p:tav tm="0">
                                          <p:val>
                                            <p:strVal val="ppt_y"/>
                                          </p:val>
                                        </p:tav>
                                        <p:tav tm="100000">
                                          <p:val>
                                            <p:strVal val="1+ppt_h/2"/>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5000"/>
                                        <p:tgtEl>
                                          <p:spTgt spid="10"/>
                                        </p:tgtEl>
                                        <p:attrNameLst>
                                          <p:attrName>ppt_x</p:attrName>
                                        </p:attrNameLst>
                                      </p:cBhvr>
                                      <p:tavLst>
                                        <p:tav tm="0">
                                          <p:val>
                                            <p:strVal val="ppt_x"/>
                                          </p:val>
                                        </p:tav>
                                        <p:tav tm="100000">
                                          <p:val>
                                            <p:strVal val="ppt_x"/>
                                          </p:val>
                                        </p:tav>
                                      </p:tavLst>
                                    </p:anim>
                                    <p:anim calcmode="lin" valueType="num">
                                      <p:cBhvr additive="base">
                                        <p:cTn id="127" dur="5000"/>
                                        <p:tgtEl>
                                          <p:spTgt spid="10"/>
                                        </p:tgtEl>
                                        <p:attrNameLst>
                                          <p:attrName>ppt_y</p:attrName>
                                        </p:attrNameLst>
                                      </p:cBhvr>
                                      <p:tavLst>
                                        <p:tav tm="0">
                                          <p:val>
                                            <p:strVal val="ppt_y"/>
                                          </p:val>
                                        </p:tav>
                                        <p:tav tm="100000">
                                          <p:val>
                                            <p:strVal val="1+ppt_h/2"/>
                                          </p:val>
                                        </p:tav>
                                      </p:tavLst>
                                    </p:anim>
                                    <p:set>
                                      <p:cBhvr>
                                        <p:cTn id="128" dur="1" fill="hold">
                                          <p:stCondLst>
                                            <p:cond delay="4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3000"/>
              </a:gs>
              <a:gs pos="50000">
                <a:srgbClr val="DAA154">
                  <a:shade val="67500"/>
                  <a:satMod val="115000"/>
                </a:srgbClr>
              </a:gs>
              <a:gs pos="100000">
                <a:srgbClr val="DAA154">
                  <a:shade val="100000"/>
                  <a:satMod val="115000"/>
                </a:srgbClr>
              </a:gs>
            </a:gsLst>
            <a:lin ang="16200000" scaled="1"/>
            <a:tileRect/>
          </a:gradFill>
        </p:spPr>
        <p:txBody>
          <a:bodyPr/>
          <a:lstStyle/>
          <a:p>
            <a:endParaRPr lang="es-ES" dirty="0"/>
          </a:p>
        </p:txBody>
      </p:sp>
      <p:pic>
        <p:nvPicPr>
          <p:cNvPr id="4" name="3 Imagen" descr="0(53).jpg"/>
          <p:cNvPicPr>
            <a:picLocks noChangeAspect="1"/>
          </p:cNvPicPr>
          <p:nvPr/>
        </p:nvPicPr>
        <p:blipFill>
          <a:blip r:embed="rId2"/>
          <a:stretch>
            <a:fillRect/>
          </a:stretch>
        </p:blipFill>
        <p:spPr>
          <a:xfrm>
            <a:off x="0" y="6691"/>
            <a:ext cx="9144000" cy="6851309"/>
          </a:xfrm>
          <a:prstGeom prst="rect">
            <a:avLst/>
          </a:prstGeom>
        </p:spPr>
      </p:pic>
      <p:sp>
        <p:nvSpPr>
          <p:cNvPr id="6" name="5 Lágrima"/>
          <p:cNvSpPr/>
          <p:nvPr/>
        </p:nvSpPr>
        <p:spPr>
          <a:xfrm rot="21231646">
            <a:off x="2997688" y="207599"/>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520652" y="288818"/>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575619" y="927407"/>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759064" y="802511"/>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170645" y="1593583"/>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1810996" y="2226940"/>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390807" y="2942995"/>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985833" y="3609171"/>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412364" y="4336643"/>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15339" y="516548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329685" y="5808427"/>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166270" y="149506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616320" y="2231271"/>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094964" y="3138137"/>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545014" y="387434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020982" y="4646535"/>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471032" y="5382742"/>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7899660" y="5882809"/>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0"/>
            <a:ext cx="9572660" cy="7215214"/>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0(130).jpg"/>
          <p:cNvPicPr>
            <a:picLocks noGrp="1" noChangeAspect="1"/>
          </p:cNvPicPr>
          <p:nvPr>
            <p:ph idx="1"/>
          </p:nvPr>
        </p:nvPicPr>
        <p:blipFill>
          <a:blip r:embed="rId2"/>
          <a:stretch>
            <a:fillRect/>
          </a:stretch>
        </p:blipFill>
        <p:spPr>
          <a:xfrm>
            <a:off x="0" y="0"/>
            <a:ext cx="9144000" cy="6858000"/>
          </a:xfrm>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28665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4).jpg"/>
          <p:cNvPicPr>
            <a:picLocks noChangeAspect="1"/>
          </p:cNvPicPr>
          <p:nvPr/>
        </p:nvPicPr>
        <p:blipFill>
          <a:blip r:embed="rId2"/>
          <a:stretch>
            <a:fillRect/>
          </a:stretch>
        </p:blipFill>
        <p:spPr>
          <a:xfrm>
            <a:off x="-1" y="0"/>
            <a:ext cx="9161859" cy="6858000"/>
          </a:xfrm>
          <a:prstGeom prst="rect">
            <a:avLst/>
          </a:prstGeom>
        </p:spPr>
      </p:pic>
      <p:sp>
        <p:nvSpPr>
          <p:cNvPr id="5" name="4 Elipse"/>
          <p:cNvSpPr/>
          <p:nvPr/>
        </p:nvSpPr>
        <p:spPr>
          <a:xfrm>
            <a:off x="0" y="-642942"/>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91000">
                <a:srgbClr val="6B3305"/>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714404"/>
            <a:ext cx="9144000" cy="7572404"/>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7).jpg"/>
          <p:cNvPicPr>
            <a:picLocks noChangeAspect="1"/>
          </p:cNvPicPr>
          <p:nvPr/>
        </p:nvPicPr>
        <p:blipFill>
          <a:blip r:embed="rId2"/>
          <a:stretch>
            <a:fillRect/>
          </a:stretch>
        </p:blipFill>
        <p:spPr>
          <a:xfrm>
            <a:off x="-1" y="0"/>
            <a:ext cx="9161859" cy="6858000"/>
          </a:xfrm>
          <a:prstGeom prst="rect">
            <a:avLst/>
          </a:prstGeom>
        </p:spPr>
      </p:pic>
      <p:sp>
        <p:nvSpPr>
          <p:cNvPr id="5" name="4 Luna"/>
          <p:cNvSpPr/>
          <p:nvPr/>
        </p:nvSpPr>
        <p:spPr>
          <a:xfrm rot="16200000">
            <a:off x="2973587" y="-1750243"/>
            <a:ext cx="3286124" cy="6786610"/>
          </a:xfrm>
          <a:prstGeom prst="moon">
            <a:avLst>
              <a:gd name="adj" fmla="val 26179"/>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9273" y="1607319"/>
            <a:ext cx="3571876" cy="6929486"/>
          </a:xfrm>
          <a:prstGeom prst="moon">
            <a:avLst>
              <a:gd name="adj" fmla="val 26032"/>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402215" y="-1821681"/>
            <a:ext cx="2285992" cy="5929354"/>
          </a:xfrm>
          <a:prstGeom prst="moon">
            <a:avLst>
              <a:gd name="adj" fmla="val 24311"/>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95058" y="2786046"/>
            <a:ext cx="2428868" cy="5715040"/>
          </a:xfrm>
          <a:prstGeom prst="moon">
            <a:avLst>
              <a:gd name="adj" fmla="val 20088"/>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723686" y="-1714524"/>
            <a:ext cx="1571612" cy="5000660"/>
          </a:xfrm>
          <a:prstGeom prst="moon">
            <a:avLst>
              <a:gd name="adj" fmla="val 30307"/>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16529" y="3536145"/>
            <a:ext cx="1785926" cy="4857784"/>
          </a:xfrm>
          <a:prstGeom prst="moon">
            <a:avLst>
              <a:gd name="adj" fmla="val 26825"/>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902280" y="4393404"/>
            <a:ext cx="1142985" cy="3786214"/>
          </a:xfrm>
          <a:prstGeom prst="moon">
            <a:avLst>
              <a:gd name="adj" fmla="val 38855"/>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4085638" y="-1433534"/>
            <a:ext cx="919146" cy="3786214"/>
          </a:xfrm>
          <a:prstGeom prst="moon">
            <a:avLst>
              <a:gd name="adj" fmla="val 38946"/>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ppt_x"/>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ppt_x"/>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ppt_x"/>
                                          </p:val>
                                        </p:tav>
                                        <p:tav tm="100000">
                                          <p:val>
                                            <p:strVal val="#ppt_x"/>
                                          </p:val>
                                        </p:tav>
                                      </p:tavLst>
                                    </p:anim>
                                    <p:anim calcmode="lin" valueType="num">
                                      <p:cBhvr additive="base">
                                        <p:cTn id="39" dur="2000" fill="hold"/>
                                        <p:tgtEl>
                                          <p:spTgt spid="1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4" fill="hold" grpId="2" nodeType="afterEffect">
                                  <p:stCondLst>
                                    <p:cond delay="0"/>
                                  </p:stCondLst>
                                  <p:iterate type="lt">
                                    <p:tmPct val="0"/>
                                  </p:iterate>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1+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2000"/>
                                        <p:tgtEl>
                                          <p:spTgt spid="9"/>
                                        </p:tgtEl>
                                        <p:attrNameLst>
                                          <p:attrName>ppt_x</p:attrName>
                                        </p:attrNameLst>
                                      </p:cBhvr>
                                      <p:tavLst>
                                        <p:tav tm="0">
                                          <p:val>
                                            <p:strVal val="ppt_x"/>
                                          </p:val>
                                        </p:tav>
                                        <p:tav tm="100000">
                                          <p:val>
                                            <p:strVal val="ppt_x"/>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2000"/>
                                        <p:tgtEl>
                                          <p:spTgt spid="6"/>
                                        </p:tgtEl>
                                        <p:attrNameLst>
                                          <p:attrName>ppt_x</p:attrName>
                                        </p:attrNameLst>
                                      </p:cBhvr>
                                      <p:tavLst>
                                        <p:tav tm="0">
                                          <p:val>
                                            <p:strVal val="ppt_x"/>
                                          </p:val>
                                        </p:tav>
                                        <p:tav tm="100000">
                                          <p:val>
                                            <p:strVal val="ppt_x"/>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2000"/>
                                        <p:tgtEl>
                                          <p:spTgt spid="8"/>
                                        </p:tgtEl>
                                        <p:attrNameLst>
                                          <p:attrName>ppt_x</p:attrName>
                                        </p:attrNameLst>
                                      </p:cBhvr>
                                      <p:tavLst>
                                        <p:tav tm="0">
                                          <p:val>
                                            <p:strVal val="ppt_x"/>
                                          </p:val>
                                        </p:tav>
                                        <p:tav tm="100000">
                                          <p:val>
                                            <p:strVal val="ppt_x"/>
                                          </p:val>
                                        </p:tav>
                                      </p:tavLst>
                                    </p:anim>
                                    <p:anim calcmode="lin" valueType="num">
                                      <p:cBhvr additive="base">
                                        <p:cTn id="87" dur="2000"/>
                                        <p:tgtEl>
                                          <p:spTgt spid="8"/>
                                        </p:tgtEl>
                                        <p:attrNameLst>
                                          <p:attrName>ppt_y</p:attrName>
                                        </p:attrNameLst>
                                      </p:cBhvr>
                                      <p:tavLst>
                                        <p:tav tm="0">
                                          <p:val>
                                            <p:strVal val="ppt_y"/>
                                          </p:val>
                                        </p:tav>
                                        <p:tav tm="100000">
                                          <p:val>
                                            <p:strVal val="0-ppt_h/2"/>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2000"/>
                                        <p:tgtEl>
                                          <p:spTgt spid="10"/>
                                        </p:tgtEl>
                                        <p:attrNameLst>
                                          <p:attrName>ppt_x</p:attrName>
                                        </p:attrNameLst>
                                      </p:cBhvr>
                                      <p:tavLst>
                                        <p:tav tm="0">
                                          <p:val>
                                            <p:strVal val="ppt_x"/>
                                          </p:val>
                                        </p:tav>
                                        <p:tav tm="100000">
                                          <p:val>
                                            <p:strVal val="ppt_x"/>
                                          </p:val>
                                        </p:tav>
                                      </p:tavLst>
                                    </p:anim>
                                    <p:anim calcmode="lin" valueType="num">
                                      <p:cBhvr additive="base">
                                        <p:cTn id="91" dur="2000"/>
                                        <p:tgtEl>
                                          <p:spTgt spid="10"/>
                                        </p:tgtEl>
                                        <p:attrNameLst>
                                          <p:attrName>ppt_y</p:attrName>
                                        </p:attrNameLst>
                                      </p:cBhvr>
                                      <p:tavLst>
                                        <p:tav tm="0">
                                          <p:val>
                                            <p:strVal val="ppt_y"/>
                                          </p:val>
                                        </p:tav>
                                        <p:tav tm="100000">
                                          <p:val>
                                            <p:strVal val="0-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2000"/>
                                        <p:tgtEl>
                                          <p:spTgt spid="11"/>
                                        </p:tgtEl>
                                        <p:attrNameLst>
                                          <p:attrName>ppt_x</p:attrName>
                                        </p:attrNameLst>
                                      </p:cBhvr>
                                      <p:tavLst>
                                        <p:tav tm="0">
                                          <p:val>
                                            <p:strVal val="ppt_x"/>
                                          </p:val>
                                        </p:tav>
                                        <p:tav tm="100000">
                                          <p:val>
                                            <p:strVal val="ppt_x"/>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2/3*#ppt_w"/>
                                          </p:val>
                                        </p:tav>
                                        <p:tav tm="100000">
                                          <p:val>
                                            <p:strVal val="#ppt_w"/>
                                          </p:val>
                                        </p:tav>
                                      </p:tavLst>
                                    </p:anim>
                                    <p:anim calcmode="lin" valueType="num">
                                      <p:cBhvr>
                                        <p:cTn id="100" dur="3000" fill="hold"/>
                                        <p:tgtEl>
                                          <p:spTgt spid="4"/>
                                        </p:tgtEl>
                                        <p:attrNameLst>
                                          <p:attrName>ppt_h</p:attrName>
                                        </p:attrNameLst>
                                      </p:cBhvr>
                                      <p:tavLst>
                                        <p:tav tm="0">
                                          <p:val>
                                            <p:strVal val="2/3*#ppt_h"/>
                                          </p:val>
                                        </p:tav>
                                        <p:tav tm="100000">
                                          <p:val>
                                            <p:strVal val="#ppt_h"/>
                                          </p:val>
                                        </p:tav>
                                      </p:tavLst>
                                    </p:anim>
                                  </p:childTnLst>
                                </p:cTn>
                              </p:par>
                              <p:par>
                                <p:cTn id="101" presetID="8"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diamond(out)">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3).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rot="18994132">
            <a:off x="1174789" y="1660672"/>
            <a:ext cx="3929090" cy="392208"/>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0">
                <a:schemeClr val="tx2">
                  <a:lumMod val="75000"/>
                </a:scheme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0(64).jpg"/>
          <p:cNvPicPr>
            <a:picLocks noChangeAspect="1"/>
          </p:cNvPicPr>
          <p:nvPr/>
        </p:nvPicPr>
        <p:blipFill>
          <a:blip r:embed="rId2"/>
          <a:stretch>
            <a:fillRect/>
          </a:stretch>
        </p:blipFill>
        <p:spPr>
          <a:xfrm>
            <a:off x="0" y="0"/>
            <a:ext cx="9144000"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714B25">
                  <a:shade val="30000"/>
                  <a:satMod val="115000"/>
                </a:srgbClr>
              </a:gs>
              <a:gs pos="50000">
                <a:srgbClr val="714B25">
                  <a:shade val="67500"/>
                  <a:satMod val="115000"/>
                </a:srgbClr>
              </a:gs>
              <a:gs pos="100000">
                <a:srgbClr val="714B25">
                  <a:shade val="100000"/>
                  <a:satMod val="115000"/>
                </a:srgbClr>
              </a:gs>
            </a:gsLst>
            <a:lin ang="16200000" scaled="1"/>
            <a:tileRect/>
          </a:gradFill>
        </p:spPr>
        <p:txBody>
          <a:bodyPr/>
          <a:lstStyle/>
          <a:p>
            <a:endParaRPr lang="es-ES" dirty="0"/>
          </a:p>
        </p:txBody>
      </p:sp>
      <p:pic>
        <p:nvPicPr>
          <p:cNvPr id="4" name="3 Marcador de contenido" descr="0(131).jpg"/>
          <p:cNvPicPr>
            <a:picLocks noGrp="1" noChangeAspect="1"/>
          </p:cNvPicPr>
          <p:nvPr>
            <p:ph idx="1"/>
          </p:nvPr>
        </p:nvPicPr>
        <p:blipFill>
          <a:blip r:embed="rId2"/>
          <a:stretch>
            <a:fillRect/>
          </a:stretch>
        </p:blipFill>
        <p:spPr>
          <a:xfrm>
            <a:off x="0" y="6691"/>
            <a:ext cx="9144000" cy="6851309"/>
          </a:xfrm>
        </p:spPr>
      </p:pic>
      <p:sp>
        <p:nvSpPr>
          <p:cNvPr id="5" name="4 Decisión"/>
          <p:cNvSpPr/>
          <p:nvPr/>
        </p:nvSpPr>
        <p:spPr>
          <a:xfrm>
            <a:off x="571472" y="0"/>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85786" y="5143512"/>
            <a:ext cx="7929618" cy="1000108"/>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36000">
                <a:srgbClr val="483000"/>
              </a:gs>
              <a:gs pos="50000">
                <a:srgbClr val="E0C884">
                  <a:shade val="67500"/>
                  <a:satMod val="115000"/>
                </a:srgbClr>
              </a:gs>
              <a:gs pos="100000">
                <a:srgbClr val="E0C884">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2/3*#ppt_w"/>
                                          </p:val>
                                        </p:tav>
                                        <p:tav tm="100000">
                                          <p:val>
                                            <p:strVal val="#ppt_w"/>
                                          </p:val>
                                        </p:tav>
                                      </p:tavLst>
                                    </p:anim>
                                    <p:anim calcmode="lin" valueType="num">
                                      <p:cBhvr>
                                        <p:cTn id="220" dur="3000" fill="hold"/>
                                        <p:tgtEl>
                                          <p:spTgt spid="4"/>
                                        </p:tgtEl>
                                        <p:attrNameLst>
                                          <p:attrName>ppt_h</p:attrName>
                                        </p:attrNameLst>
                                      </p:cBhvr>
                                      <p:tavLst>
                                        <p:tav tm="0">
                                          <p:val>
                                            <p:strVal val="2/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84522">
                  <a:shade val="67500"/>
                  <a:satMod val="115000"/>
                </a:srgbClr>
              </a:gs>
              <a:gs pos="100000">
                <a:srgbClr val="684522">
                  <a:shade val="100000"/>
                  <a:satMod val="115000"/>
                </a:srgbClr>
              </a:gs>
            </a:gsLst>
            <a:lin ang="16200000" scaled="1"/>
            <a:tileRect/>
          </a:gradFill>
        </p:spPr>
        <p:txBody>
          <a:bodyPr/>
          <a:lstStyle/>
          <a:p>
            <a:endParaRPr lang="es-ES" dirty="0"/>
          </a:p>
        </p:txBody>
      </p:sp>
      <p:pic>
        <p:nvPicPr>
          <p:cNvPr id="4" name="3 Imagen" descr="0(72).JPG"/>
          <p:cNvPicPr>
            <a:picLocks noChangeAspect="1"/>
          </p:cNvPicPr>
          <p:nvPr/>
        </p:nvPicPr>
        <p:blipFill>
          <a:blip r:embed="rId2"/>
          <a:stretch>
            <a:fillRect/>
          </a:stretch>
        </p:blipFill>
        <p:spPr>
          <a:xfrm>
            <a:off x="11891" y="0"/>
            <a:ext cx="9132109"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0(71).jpg"/>
          <p:cNvPicPr>
            <a:picLocks noChangeAspect="1"/>
          </p:cNvPicPr>
          <p:nvPr/>
        </p:nvPicPr>
        <p:blipFill>
          <a:blip r:embed="rId2"/>
          <a:stretch>
            <a:fillRect/>
          </a:stretch>
        </p:blipFill>
        <p:spPr>
          <a:xfrm>
            <a:off x="11891" y="0"/>
            <a:ext cx="9132109" cy="6858000"/>
          </a:xfrm>
          <a:prstGeom prst="rect">
            <a:avLst/>
          </a:prstGeom>
        </p:spPr>
      </p:pic>
      <p:sp>
        <p:nvSpPr>
          <p:cNvPr id="5" name="4 Lágrima"/>
          <p:cNvSpPr/>
          <p:nvPr/>
        </p:nvSpPr>
        <p:spPr>
          <a:xfrm rot="19033231">
            <a:off x="1719410" y="1154449"/>
            <a:ext cx="5657077" cy="5763570"/>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3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3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3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3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ppt_x"/>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3000" fill="hold"/>
                                        <p:tgtEl>
                                          <p:spTgt spid="6"/>
                                        </p:tgtEl>
                                        <p:attrNameLst>
                                          <p:attrName>ppt_x</p:attrName>
                                        </p:attrNameLst>
                                      </p:cBhvr>
                                      <p:tavLst>
                                        <p:tav tm="0">
                                          <p:val>
                                            <p:strVal val="#ppt_x"/>
                                          </p:val>
                                        </p:tav>
                                        <p:tav tm="100000">
                                          <p:val>
                                            <p:strVal val="#ppt_x"/>
                                          </p:val>
                                        </p:tav>
                                      </p:tavLst>
                                    </p:anim>
                                    <p:anim calcmode="lin" valueType="num">
                                      <p:cBhvr additive="base">
                                        <p:cTn id="33" dur="3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ppt_x"/>
                                          </p:val>
                                        </p:tav>
                                        <p:tav tm="100000">
                                          <p:val>
                                            <p:strVal val="#ppt_x"/>
                                          </p:val>
                                        </p:tav>
                                      </p:tavLst>
                                    </p:anim>
                                    <p:anim calcmode="lin" valueType="num">
                                      <p:cBhvr additive="base">
                                        <p:cTn id="37" dur="3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ppt_x"/>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3000" fill="hold"/>
                                        <p:tgtEl>
                                          <p:spTgt spid="9"/>
                                        </p:tgtEl>
                                        <p:attrNameLst>
                                          <p:attrName>ppt_x</p:attrName>
                                        </p:attrNameLst>
                                      </p:cBhvr>
                                      <p:tavLst>
                                        <p:tav tm="0">
                                          <p:val>
                                            <p:strVal val="#ppt_x"/>
                                          </p:val>
                                        </p:tav>
                                        <p:tav tm="100000">
                                          <p:val>
                                            <p:strVal val="#ppt_x"/>
                                          </p:val>
                                        </p:tav>
                                      </p:tavLst>
                                    </p:anim>
                                    <p:anim calcmode="lin" valueType="num">
                                      <p:cBhvr additive="base">
                                        <p:cTn id="45" dur="3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ppt_w/2"/>
                                          </p:val>
                                        </p:tav>
                                        <p:tav tm="100000">
                                          <p:val>
                                            <p:strVal val="#ppt_x"/>
                                          </p:val>
                                        </p:tav>
                                      </p:tavLst>
                                    </p:anim>
                                    <p:anim calcmode="lin" valueType="num">
                                      <p:cBhvr>
                                        <p:cTn id="53" dur="3000" fill="hold"/>
                                        <p:tgtEl>
                                          <p:spTgt spid="5"/>
                                        </p:tgtEl>
                                        <p:attrNameLst>
                                          <p:attrName>ppt_y</p:attrName>
                                        </p:attrNameLst>
                                      </p:cBhvr>
                                      <p:tavLst>
                                        <p:tav tm="0">
                                          <p:val>
                                            <p:strVal val="#ppt_y"/>
                                          </p:val>
                                        </p:tav>
                                        <p:tav tm="100000">
                                          <p:val>
                                            <p:strVal val="#ppt_y"/>
                                          </p:val>
                                        </p:tav>
                                      </p:tavLst>
                                    </p:anim>
                                    <p:anim calcmode="lin" valueType="num">
                                      <p:cBhvr>
                                        <p:cTn id="54" dur="3000" fill="hold"/>
                                        <p:tgtEl>
                                          <p:spTgt spid="5"/>
                                        </p:tgtEl>
                                        <p:attrNameLst>
                                          <p:attrName>ppt_w</p:attrName>
                                        </p:attrNameLst>
                                      </p:cBhvr>
                                      <p:tavLst>
                                        <p:tav tm="0">
                                          <p:val>
                                            <p:fltVal val="0"/>
                                          </p:val>
                                        </p:tav>
                                        <p:tav tm="100000">
                                          <p:val>
                                            <p:strVal val="#ppt_w"/>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ppt_w/2"/>
                                          </p:val>
                                        </p:tav>
                                        <p:tav tm="100000">
                                          <p:val>
                                            <p:strVal val="#ppt_x"/>
                                          </p:val>
                                        </p:tav>
                                      </p:tavLst>
                                    </p:anim>
                                    <p:anim calcmode="lin" valueType="num">
                                      <p:cBhvr>
                                        <p:cTn id="59" dur="3000" fill="hold"/>
                                        <p:tgtEl>
                                          <p:spTgt spid="6"/>
                                        </p:tgtEl>
                                        <p:attrNameLst>
                                          <p:attrName>ppt_y</p:attrName>
                                        </p:attrNameLst>
                                      </p:cBhvr>
                                      <p:tavLst>
                                        <p:tav tm="0">
                                          <p:val>
                                            <p:strVal val="#ppt_y"/>
                                          </p:val>
                                        </p:tav>
                                        <p:tav tm="100000">
                                          <p:val>
                                            <p:strVal val="#ppt_y"/>
                                          </p:val>
                                        </p:tav>
                                      </p:tavLst>
                                    </p:anim>
                                    <p:anim calcmode="lin" valueType="num">
                                      <p:cBhvr>
                                        <p:cTn id="60" dur="3000" fill="hold"/>
                                        <p:tgtEl>
                                          <p:spTgt spid="6"/>
                                        </p:tgtEl>
                                        <p:attrNameLst>
                                          <p:attrName>ppt_w</p:attrName>
                                        </p:attrNameLst>
                                      </p:cBhvr>
                                      <p:tavLst>
                                        <p:tav tm="0">
                                          <p:val>
                                            <p:fltVal val="0"/>
                                          </p:val>
                                        </p:tav>
                                        <p:tav tm="100000">
                                          <p:val>
                                            <p:strVal val="#ppt_w"/>
                                          </p:val>
                                        </p:tav>
                                      </p:tavLst>
                                    </p:anim>
                                    <p:anim calcmode="lin" valueType="num">
                                      <p:cBhvr>
                                        <p:cTn id="61" dur="3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ppt_w/2"/>
                                          </p:val>
                                        </p:tav>
                                        <p:tav tm="100000">
                                          <p:val>
                                            <p:strVal val="#ppt_x"/>
                                          </p:val>
                                        </p:tav>
                                      </p:tavLst>
                                    </p:anim>
                                    <p:anim calcmode="lin" valueType="num">
                                      <p:cBhvr>
                                        <p:cTn id="65" dur="3000" fill="hold"/>
                                        <p:tgtEl>
                                          <p:spTgt spid="7"/>
                                        </p:tgtEl>
                                        <p:attrNameLst>
                                          <p:attrName>ppt_y</p:attrName>
                                        </p:attrNameLst>
                                      </p:cBhvr>
                                      <p:tavLst>
                                        <p:tav tm="0">
                                          <p:val>
                                            <p:strVal val="#ppt_y"/>
                                          </p:val>
                                        </p:tav>
                                        <p:tav tm="100000">
                                          <p:val>
                                            <p:strVal val="#ppt_y"/>
                                          </p:val>
                                        </p:tav>
                                      </p:tavLst>
                                    </p:anim>
                                    <p:anim calcmode="lin" valueType="num">
                                      <p:cBhvr>
                                        <p:cTn id="66" dur="3000" fill="hold"/>
                                        <p:tgtEl>
                                          <p:spTgt spid="7"/>
                                        </p:tgtEl>
                                        <p:attrNameLst>
                                          <p:attrName>ppt_w</p:attrName>
                                        </p:attrNameLst>
                                      </p:cBhvr>
                                      <p:tavLst>
                                        <p:tav tm="0">
                                          <p:val>
                                            <p:fltVal val="0"/>
                                          </p:val>
                                        </p:tav>
                                        <p:tav tm="100000">
                                          <p:val>
                                            <p:strVal val="#ppt_w"/>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ppt_w/2"/>
                                          </p:val>
                                        </p:tav>
                                        <p:tav tm="100000">
                                          <p:val>
                                            <p:strVal val="#ppt_x"/>
                                          </p:val>
                                        </p:tav>
                                      </p:tavLst>
                                    </p:anim>
                                    <p:anim calcmode="lin" valueType="num">
                                      <p:cBhvr>
                                        <p:cTn id="71" dur="3000" fill="hold"/>
                                        <p:tgtEl>
                                          <p:spTgt spid="8"/>
                                        </p:tgtEl>
                                        <p:attrNameLst>
                                          <p:attrName>ppt_y</p:attrName>
                                        </p:attrNameLst>
                                      </p:cBhvr>
                                      <p:tavLst>
                                        <p:tav tm="0">
                                          <p:val>
                                            <p:strVal val="#ppt_y"/>
                                          </p:val>
                                        </p:tav>
                                        <p:tav tm="100000">
                                          <p:val>
                                            <p:strVal val="#ppt_y"/>
                                          </p:val>
                                        </p:tav>
                                      </p:tavLst>
                                    </p:anim>
                                    <p:anim calcmode="lin" valueType="num">
                                      <p:cBhvr>
                                        <p:cTn id="72" dur="3000" fill="hold"/>
                                        <p:tgtEl>
                                          <p:spTgt spid="8"/>
                                        </p:tgtEl>
                                        <p:attrNameLst>
                                          <p:attrName>ppt_w</p:attrName>
                                        </p:attrNameLst>
                                      </p:cBhvr>
                                      <p:tavLst>
                                        <p:tav tm="0">
                                          <p:val>
                                            <p:fltVal val="0"/>
                                          </p:val>
                                        </p:tav>
                                        <p:tav tm="100000">
                                          <p:val>
                                            <p:strVal val="#ppt_w"/>
                                          </p:val>
                                        </p:tav>
                                      </p:tavLst>
                                    </p:anim>
                                    <p:anim calcmode="lin" valueType="num">
                                      <p:cBhvr>
                                        <p:cTn id="73" dur="3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ppt_w/2"/>
                                          </p:val>
                                        </p:tav>
                                        <p:tav tm="100000">
                                          <p:val>
                                            <p:strVal val="#ppt_x"/>
                                          </p:val>
                                        </p:tav>
                                      </p:tavLst>
                                    </p:anim>
                                    <p:anim calcmode="lin" valueType="num">
                                      <p:cBhvr>
                                        <p:cTn id="77" dur="3000" fill="hold"/>
                                        <p:tgtEl>
                                          <p:spTgt spid="9"/>
                                        </p:tgtEl>
                                        <p:attrNameLst>
                                          <p:attrName>ppt_y</p:attrName>
                                        </p:attrNameLst>
                                      </p:cBhvr>
                                      <p:tavLst>
                                        <p:tav tm="0">
                                          <p:val>
                                            <p:strVal val="#ppt_y"/>
                                          </p:val>
                                        </p:tav>
                                        <p:tav tm="100000">
                                          <p:val>
                                            <p:strVal val="#ppt_y"/>
                                          </p:val>
                                        </p:tav>
                                      </p:tavLst>
                                    </p:anim>
                                    <p:anim calcmode="lin" valueType="num">
                                      <p:cBhvr>
                                        <p:cTn id="78" dur="3000" fill="hold"/>
                                        <p:tgtEl>
                                          <p:spTgt spid="9"/>
                                        </p:tgtEl>
                                        <p:attrNameLst>
                                          <p:attrName>ppt_w</p:attrName>
                                        </p:attrNameLst>
                                      </p:cBhvr>
                                      <p:tavLst>
                                        <p:tav tm="0">
                                          <p:val>
                                            <p:fltVal val="0"/>
                                          </p:val>
                                        </p:tav>
                                        <p:tav tm="100000">
                                          <p:val>
                                            <p:strVal val="#ppt_w"/>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ppt_w/2"/>
                                          </p:val>
                                        </p:tav>
                                        <p:tav tm="100000">
                                          <p:val>
                                            <p:strVal val="#ppt_x"/>
                                          </p:val>
                                        </p:tav>
                                      </p:tavLst>
                                    </p:anim>
                                    <p:anim calcmode="lin" valueType="num">
                                      <p:cBhvr>
                                        <p:cTn id="83" dur="3000" fill="hold"/>
                                        <p:tgtEl>
                                          <p:spTgt spid="10"/>
                                        </p:tgtEl>
                                        <p:attrNameLst>
                                          <p:attrName>ppt_y</p:attrName>
                                        </p:attrNameLst>
                                      </p:cBhvr>
                                      <p:tavLst>
                                        <p:tav tm="0">
                                          <p:val>
                                            <p:strVal val="#ppt_y"/>
                                          </p:val>
                                        </p:tav>
                                        <p:tav tm="100000">
                                          <p:val>
                                            <p:strVal val="#ppt_y"/>
                                          </p:val>
                                        </p:tav>
                                      </p:tavLst>
                                    </p:anim>
                                    <p:anim calcmode="lin" valueType="num">
                                      <p:cBhvr>
                                        <p:cTn id="84" dur="3000" fill="hold"/>
                                        <p:tgtEl>
                                          <p:spTgt spid="10"/>
                                        </p:tgtEl>
                                        <p:attrNameLst>
                                          <p:attrName>ppt_w</p:attrName>
                                        </p:attrNameLst>
                                      </p:cBhvr>
                                      <p:tavLst>
                                        <p:tav tm="0">
                                          <p:val>
                                            <p:fltVal val="0"/>
                                          </p:val>
                                        </p:tav>
                                        <p:tav tm="100000">
                                          <p:val>
                                            <p:strVal val="#ppt_w"/>
                                          </p:val>
                                        </p:tav>
                                      </p:tavLst>
                                    </p:anim>
                                    <p:anim calcmode="lin" valueType="num">
                                      <p:cBhvr>
                                        <p:cTn id="85" dur="3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6" presetClass="exit" presetSubtype="32" fill="hold" grpId="3" nodeType="afterEffect">
                                  <p:stCondLst>
                                    <p:cond delay="0"/>
                                  </p:stCondLst>
                                  <p:childTnLst>
                                    <p:animEffect transition="out" filter="circle(out)">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ppt_x"/>
                                          </p:val>
                                        </p:tav>
                                      </p:tavLst>
                                    </p:anim>
                                    <p:anim calcmode="lin" valueType="num">
                                      <p:cBhvr additive="base">
                                        <p:cTn id="111" dur="3000"/>
                                        <p:tgtEl>
                                          <p:spTgt spid="6"/>
                                        </p:tgtEl>
                                        <p:attrNameLst>
                                          <p:attrName>ppt_y</p:attrName>
                                        </p:attrNameLst>
                                      </p:cBhvr>
                                      <p:tavLst>
                                        <p:tav tm="0">
                                          <p:val>
                                            <p:strVal val="ppt_y"/>
                                          </p:val>
                                        </p:tav>
                                        <p:tav tm="100000">
                                          <p:val>
                                            <p:strVal val="1+ppt_h/2"/>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ppt_x"/>
                                          </p:val>
                                        </p:tav>
                                      </p:tavLst>
                                    </p:anim>
                                    <p:anim calcmode="lin" valueType="num">
                                      <p:cBhvr additive="base">
                                        <p:cTn id="115" dur="3000"/>
                                        <p:tgtEl>
                                          <p:spTgt spid="7"/>
                                        </p:tgtEl>
                                        <p:attrNameLst>
                                          <p:attrName>ppt_y</p:attrName>
                                        </p:attrNameLst>
                                      </p:cBhvr>
                                      <p:tavLst>
                                        <p:tav tm="0">
                                          <p:val>
                                            <p:strVal val="ppt_y"/>
                                          </p:val>
                                        </p:tav>
                                        <p:tav tm="100000">
                                          <p:val>
                                            <p:strVal val="1+ppt_h/2"/>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ppt_x"/>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ppt_x"/>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6B3305"/>
              </a:gs>
              <a:gs pos="50000">
                <a:srgbClr val="E0C884">
                  <a:shade val="67500"/>
                  <a:satMod val="115000"/>
                </a:srgbClr>
              </a:gs>
              <a:gs pos="100000">
                <a:srgbClr val="E0C884">
                  <a:shade val="100000"/>
                  <a:satMod val="115000"/>
                </a:srgbClr>
              </a:gs>
            </a:gsLst>
            <a:lin ang="16200000" scaled="1"/>
            <a:tileRect/>
          </a:gradFill>
        </p:spPr>
        <p:txBody>
          <a:bodyPr/>
          <a:lstStyle/>
          <a:p>
            <a:endParaRPr lang="es-ES" dirty="0"/>
          </a:p>
        </p:txBody>
      </p:sp>
      <p:pic>
        <p:nvPicPr>
          <p:cNvPr id="4" name="3 Marcador de contenido" descr="0(132).jpg"/>
          <p:cNvPicPr>
            <a:picLocks noGrp="1" noChangeAspect="1"/>
          </p:cNvPicPr>
          <p:nvPr>
            <p:ph idx="1"/>
          </p:nvPr>
        </p:nvPicPr>
        <p:blipFill>
          <a:blip r:embed="rId2"/>
          <a:stretch>
            <a:fillRect/>
          </a:stretch>
        </p:blipFill>
        <p:spPr>
          <a:xfrm>
            <a:off x="0" y="0"/>
            <a:ext cx="9144000" cy="7215213"/>
          </a:xfrm>
        </p:spPr>
      </p:pic>
      <p:sp>
        <p:nvSpPr>
          <p:cNvPr id="6" name="5 Lágrima"/>
          <p:cNvSpPr/>
          <p:nvPr/>
        </p:nvSpPr>
        <p:spPr>
          <a:xfrm rot="21231646">
            <a:off x="2997688" y="207599"/>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520652" y="288818"/>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575619" y="927407"/>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759064" y="802511"/>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170645" y="1593583"/>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1810996" y="2226940"/>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390807" y="2942995"/>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985833" y="3609171"/>
            <a:ext cx="1053806" cy="1196176"/>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412364" y="4336643"/>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15339" y="516548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329685" y="5808427"/>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166270" y="149506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616320" y="2231271"/>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094964" y="3138137"/>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545014" y="3874344"/>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020982" y="4646535"/>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471032" y="5382742"/>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7899660" y="5882809"/>
            <a:ext cx="1128714" cy="1143008"/>
          </a:xfrm>
          <a:prstGeom prst="teardrop">
            <a:avLst>
              <a:gd name="adj" fmla="val 137931"/>
            </a:avLst>
          </a:prstGeom>
          <a:gradFill flip="none" rotWithShape="1">
            <a:gsLst>
              <a:gs pos="48000">
                <a:schemeClr val="tx2">
                  <a:lumMod val="25000"/>
                  <a:shade val="30000"/>
                  <a:satMod val="115000"/>
                  <a:alpha val="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0"/>
            <a:ext cx="9501222" cy="800103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67).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28665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50000"/>
            </a:schemeClr>
          </a:solidFill>
        </p:spPr>
        <p:txBody>
          <a:bodyPr/>
          <a:lstStyle/>
          <a:p>
            <a:endParaRPr lang="es-ES" dirty="0"/>
          </a:p>
        </p:txBody>
      </p:sp>
      <p:pic>
        <p:nvPicPr>
          <p:cNvPr id="4" name="3 Imagen" descr="0(68).jpg"/>
          <p:cNvPicPr>
            <a:picLocks noChangeAspect="1"/>
          </p:cNvPicPr>
          <p:nvPr/>
        </p:nvPicPr>
        <p:blipFill>
          <a:blip r:embed="rId2"/>
          <a:stretch>
            <a:fillRect/>
          </a:stretch>
        </p:blipFill>
        <p:spPr>
          <a:xfrm>
            <a:off x="0" y="1"/>
            <a:ext cx="9144000" cy="6858000"/>
          </a:xfrm>
          <a:prstGeom prst="rect">
            <a:avLst/>
          </a:prstGeom>
        </p:spPr>
      </p:pic>
      <p:sp>
        <p:nvSpPr>
          <p:cNvPr id="5" name="4 Elipse"/>
          <p:cNvSpPr/>
          <p:nvPr/>
        </p:nvSpPr>
        <p:spPr>
          <a:xfrm>
            <a:off x="0" y="-642942"/>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6100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642966"/>
            <a:ext cx="9144000" cy="750096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3000"/>
              </a:gs>
              <a:gs pos="50000">
                <a:srgbClr val="DAA154">
                  <a:shade val="67500"/>
                  <a:satMod val="115000"/>
                </a:srgbClr>
              </a:gs>
              <a:gs pos="100000">
                <a:srgbClr val="DAA154">
                  <a:shade val="100000"/>
                  <a:satMod val="115000"/>
                </a:srgbClr>
              </a:gs>
            </a:gsLst>
            <a:lin ang="16200000" scaled="1"/>
            <a:tileRect/>
          </a:gradFill>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2973587" y="-1750243"/>
            <a:ext cx="3286124" cy="6786610"/>
          </a:xfrm>
          <a:prstGeom prst="moon">
            <a:avLst>
              <a:gd name="adj" fmla="val 26179"/>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9273" y="1607319"/>
            <a:ext cx="3571876" cy="6929486"/>
          </a:xfrm>
          <a:prstGeom prst="moon">
            <a:avLst>
              <a:gd name="adj" fmla="val 26032"/>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402215" y="-1821681"/>
            <a:ext cx="2285992" cy="5929354"/>
          </a:xfrm>
          <a:prstGeom prst="moon">
            <a:avLst>
              <a:gd name="adj" fmla="val 24311"/>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95058" y="2786046"/>
            <a:ext cx="2428868" cy="5715040"/>
          </a:xfrm>
          <a:prstGeom prst="moon">
            <a:avLst>
              <a:gd name="adj" fmla="val 20088"/>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723686" y="-1714524"/>
            <a:ext cx="1571612" cy="5000660"/>
          </a:xfrm>
          <a:prstGeom prst="moon">
            <a:avLst>
              <a:gd name="adj" fmla="val 30307"/>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16529" y="3536145"/>
            <a:ext cx="1785926" cy="4857784"/>
          </a:xfrm>
          <a:prstGeom prst="moon">
            <a:avLst>
              <a:gd name="adj" fmla="val 26825"/>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902280" y="4393404"/>
            <a:ext cx="1142985" cy="3786214"/>
          </a:xfrm>
          <a:prstGeom prst="moon">
            <a:avLst>
              <a:gd name="adj" fmla="val 38855"/>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4085638" y="-1433534"/>
            <a:ext cx="919146" cy="3786214"/>
          </a:xfrm>
          <a:prstGeom prst="moon">
            <a:avLst>
              <a:gd name="adj" fmla="val 38946"/>
            </a:avLst>
          </a:prstGeom>
          <a:gradFill flip="none" rotWithShape="1">
            <a:gsLst>
              <a:gs pos="30000">
                <a:srgbClr val="483000"/>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4" fill="hold" grpId="2" nodeType="afterEffect">
                                  <p:stCondLst>
                                    <p:cond delay="0"/>
                                  </p:stCondLst>
                                  <p:iterate type="lt">
                                    <p:tmPct val="0"/>
                                  </p:iterate>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996633"/>
          </a:solidFill>
        </p:spPr>
        <p:txBody>
          <a:bodyPr/>
          <a:lstStyle/>
          <a:p>
            <a:endParaRPr lang="es-ES" dirty="0"/>
          </a:p>
        </p:txBody>
      </p:sp>
      <p:pic>
        <p:nvPicPr>
          <p:cNvPr id="4" name="3 Marcador de contenido" descr="0(129).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rot="18994132">
            <a:off x="1174789" y="1660672"/>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0(73).jpg"/>
          <p:cNvPicPr>
            <a:picLocks noChangeAspect="1"/>
          </p:cNvPicPr>
          <p:nvPr/>
        </p:nvPicPr>
        <p:blipFill>
          <a:blip r:embed="rId2"/>
          <a:stretch>
            <a:fillRect/>
          </a:stretch>
        </p:blipFill>
        <p:spPr>
          <a:xfrm>
            <a:off x="0" y="0"/>
            <a:ext cx="9144000"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17" presetClass="entr" presetSubtype="10"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fltVal val="0"/>
                                          </p:val>
                                        </p:tav>
                                        <p:tav tm="100000">
                                          <p:val>
                                            <p:strVal val="#ppt_w"/>
                                          </p:val>
                                        </p:tav>
                                      </p:tavLst>
                                    </p:anim>
                                    <p:anim calcmode="lin" valueType="num">
                                      <p:cBhvr>
                                        <p:cTn id="12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3305"/>
          </a:solidFill>
        </p:spPr>
        <p:txBody>
          <a:bodyPr/>
          <a:lstStyle/>
          <a:p>
            <a:endParaRPr lang="es-ES" dirty="0"/>
          </a:p>
        </p:txBody>
      </p:sp>
      <p:pic>
        <p:nvPicPr>
          <p:cNvPr id="4" name="3 Imagen" descr="0(83).jpg"/>
          <p:cNvPicPr>
            <a:picLocks noChangeAspect="1"/>
          </p:cNvPicPr>
          <p:nvPr/>
        </p:nvPicPr>
        <p:blipFill>
          <a:blip r:embed="rId2"/>
          <a:stretch>
            <a:fillRect/>
          </a:stretch>
        </p:blipFill>
        <p:spPr>
          <a:xfrm>
            <a:off x="0" y="0"/>
            <a:ext cx="9152930" cy="6858000"/>
          </a:xfrm>
          <a:prstGeom prst="rect">
            <a:avLst/>
          </a:prstGeom>
        </p:spPr>
      </p:pic>
      <p:sp>
        <p:nvSpPr>
          <p:cNvPr id="5" name="4 Decisión"/>
          <p:cNvSpPr/>
          <p:nvPr/>
        </p:nvSpPr>
        <p:spPr>
          <a:xfrm>
            <a:off x="571472" y="0"/>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85786" y="5143512"/>
            <a:ext cx="7929618" cy="1000108"/>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0">
                <a:srgbClr val="483000"/>
              </a:gs>
              <a:gs pos="50000">
                <a:srgbClr val="DAA154">
                  <a:shade val="67500"/>
                  <a:satMod val="115000"/>
                </a:srgbClr>
              </a:gs>
              <a:gs pos="100000">
                <a:srgbClr val="DAA154">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84522"/>
          </a:solidFill>
        </p:spPr>
        <p:txBody>
          <a:bodyPr/>
          <a:lstStyle/>
          <a:p>
            <a:endParaRPr lang="es-ES" dirty="0"/>
          </a:p>
        </p:txBody>
      </p:sp>
      <p:pic>
        <p:nvPicPr>
          <p:cNvPr id="4" name="3 Imagen" descr="0(86).jpg"/>
          <p:cNvPicPr>
            <a:picLocks noChangeAspect="1"/>
          </p:cNvPicPr>
          <p:nvPr/>
        </p:nvPicPr>
        <p:blipFill>
          <a:blip r:embed="rId2"/>
          <a:stretch>
            <a:fillRect/>
          </a:stretch>
        </p:blipFill>
        <p:spPr>
          <a:xfrm>
            <a:off x="0" y="0"/>
            <a:ext cx="9152930"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21000">
                <a:srgbClr val="DAA154"/>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17" presetClass="entr" presetSubtype="10"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fltVal val="0"/>
                                          </p:val>
                                        </p:tav>
                                        <p:tav tm="100000">
                                          <p:val>
                                            <p:strVal val="#ppt_w"/>
                                          </p:val>
                                        </p:tav>
                                      </p:tavLst>
                                    </p:anim>
                                    <p:anim calcmode="lin" valueType="num">
                                      <p:cBhvr>
                                        <p:cTn id="12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714B25"/>
              </a:gs>
              <a:gs pos="50000">
                <a:srgbClr val="E0C884">
                  <a:shade val="67500"/>
                  <a:satMod val="115000"/>
                </a:srgbClr>
              </a:gs>
              <a:gs pos="100000">
                <a:srgbClr val="E0C884">
                  <a:shade val="100000"/>
                  <a:satMod val="115000"/>
                </a:srgbClr>
              </a:gs>
            </a:gsLst>
            <a:lin ang="16200000" scaled="1"/>
            <a:tileRect/>
          </a:gradFill>
        </p:spPr>
        <p:txBody>
          <a:bodyPr/>
          <a:lstStyle/>
          <a:p>
            <a:endParaRPr lang="es-ES" dirty="0"/>
          </a:p>
        </p:txBody>
      </p:sp>
      <p:pic>
        <p:nvPicPr>
          <p:cNvPr id="4" name="3 Marcador de contenido" descr="0(112).jpg"/>
          <p:cNvPicPr>
            <a:picLocks noGrp="1" noChangeAspect="1"/>
          </p:cNvPicPr>
          <p:nvPr>
            <p:ph idx="1"/>
          </p:nvPr>
        </p:nvPicPr>
        <p:blipFill>
          <a:blip r:embed="rId2"/>
          <a:stretch>
            <a:fillRect/>
          </a:stretch>
        </p:blipFill>
        <p:spPr>
          <a:xfrm>
            <a:off x="0" y="0"/>
            <a:ext cx="9143999" cy="6858000"/>
          </a:xfrm>
        </p:spPr>
      </p:pic>
      <p:sp>
        <p:nvSpPr>
          <p:cNvPr id="5" name="4 Lágrima"/>
          <p:cNvSpPr/>
          <p:nvPr/>
        </p:nvSpPr>
        <p:spPr>
          <a:xfrm rot="19033231">
            <a:off x="1719410" y="1154449"/>
            <a:ext cx="5657077" cy="5763570"/>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3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3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3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3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ppt_x"/>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3000" fill="hold"/>
                                        <p:tgtEl>
                                          <p:spTgt spid="6"/>
                                        </p:tgtEl>
                                        <p:attrNameLst>
                                          <p:attrName>ppt_x</p:attrName>
                                        </p:attrNameLst>
                                      </p:cBhvr>
                                      <p:tavLst>
                                        <p:tav tm="0">
                                          <p:val>
                                            <p:strVal val="#ppt_x"/>
                                          </p:val>
                                        </p:tav>
                                        <p:tav tm="100000">
                                          <p:val>
                                            <p:strVal val="#ppt_x"/>
                                          </p:val>
                                        </p:tav>
                                      </p:tavLst>
                                    </p:anim>
                                    <p:anim calcmode="lin" valueType="num">
                                      <p:cBhvr additive="base">
                                        <p:cTn id="33" dur="3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ppt_x"/>
                                          </p:val>
                                        </p:tav>
                                        <p:tav tm="100000">
                                          <p:val>
                                            <p:strVal val="#ppt_x"/>
                                          </p:val>
                                        </p:tav>
                                      </p:tavLst>
                                    </p:anim>
                                    <p:anim calcmode="lin" valueType="num">
                                      <p:cBhvr additive="base">
                                        <p:cTn id="37" dur="3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ppt_x"/>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3000" fill="hold"/>
                                        <p:tgtEl>
                                          <p:spTgt spid="9"/>
                                        </p:tgtEl>
                                        <p:attrNameLst>
                                          <p:attrName>ppt_x</p:attrName>
                                        </p:attrNameLst>
                                      </p:cBhvr>
                                      <p:tavLst>
                                        <p:tav tm="0">
                                          <p:val>
                                            <p:strVal val="#ppt_x"/>
                                          </p:val>
                                        </p:tav>
                                        <p:tav tm="100000">
                                          <p:val>
                                            <p:strVal val="#ppt_x"/>
                                          </p:val>
                                        </p:tav>
                                      </p:tavLst>
                                    </p:anim>
                                    <p:anim calcmode="lin" valueType="num">
                                      <p:cBhvr additive="base">
                                        <p:cTn id="45" dur="3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ppt_w/2"/>
                                          </p:val>
                                        </p:tav>
                                        <p:tav tm="100000">
                                          <p:val>
                                            <p:strVal val="#ppt_x"/>
                                          </p:val>
                                        </p:tav>
                                      </p:tavLst>
                                    </p:anim>
                                    <p:anim calcmode="lin" valueType="num">
                                      <p:cBhvr>
                                        <p:cTn id="53" dur="3000" fill="hold"/>
                                        <p:tgtEl>
                                          <p:spTgt spid="5"/>
                                        </p:tgtEl>
                                        <p:attrNameLst>
                                          <p:attrName>ppt_y</p:attrName>
                                        </p:attrNameLst>
                                      </p:cBhvr>
                                      <p:tavLst>
                                        <p:tav tm="0">
                                          <p:val>
                                            <p:strVal val="#ppt_y"/>
                                          </p:val>
                                        </p:tav>
                                        <p:tav tm="100000">
                                          <p:val>
                                            <p:strVal val="#ppt_y"/>
                                          </p:val>
                                        </p:tav>
                                      </p:tavLst>
                                    </p:anim>
                                    <p:anim calcmode="lin" valueType="num">
                                      <p:cBhvr>
                                        <p:cTn id="54" dur="3000" fill="hold"/>
                                        <p:tgtEl>
                                          <p:spTgt spid="5"/>
                                        </p:tgtEl>
                                        <p:attrNameLst>
                                          <p:attrName>ppt_w</p:attrName>
                                        </p:attrNameLst>
                                      </p:cBhvr>
                                      <p:tavLst>
                                        <p:tav tm="0">
                                          <p:val>
                                            <p:fltVal val="0"/>
                                          </p:val>
                                        </p:tav>
                                        <p:tav tm="100000">
                                          <p:val>
                                            <p:strVal val="#ppt_w"/>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ppt_w/2"/>
                                          </p:val>
                                        </p:tav>
                                        <p:tav tm="100000">
                                          <p:val>
                                            <p:strVal val="#ppt_x"/>
                                          </p:val>
                                        </p:tav>
                                      </p:tavLst>
                                    </p:anim>
                                    <p:anim calcmode="lin" valueType="num">
                                      <p:cBhvr>
                                        <p:cTn id="59" dur="3000" fill="hold"/>
                                        <p:tgtEl>
                                          <p:spTgt spid="6"/>
                                        </p:tgtEl>
                                        <p:attrNameLst>
                                          <p:attrName>ppt_y</p:attrName>
                                        </p:attrNameLst>
                                      </p:cBhvr>
                                      <p:tavLst>
                                        <p:tav tm="0">
                                          <p:val>
                                            <p:strVal val="#ppt_y"/>
                                          </p:val>
                                        </p:tav>
                                        <p:tav tm="100000">
                                          <p:val>
                                            <p:strVal val="#ppt_y"/>
                                          </p:val>
                                        </p:tav>
                                      </p:tavLst>
                                    </p:anim>
                                    <p:anim calcmode="lin" valueType="num">
                                      <p:cBhvr>
                                        <p:cTn id="60" dur="3000" fill="hold"/>
                                        <p:tgtEl>
                                          <p:spTgt spid="6"/>
                                        </p:tgtEl>
                                        <p:attrNameLst>
                                          <p:attrName>ppt_w</p:attrName>
                                        </p:attrNameLst>
                                      </p:cBhvr>
                                      <p:tavLst>
                                        <p:tav tm="0">
                                          <p:val>
                                            <p:fltVal val="0"/>
                                          </p:val>
                                        </p:tav>
                                        <p:tav tm="100000">
                                          <p:val>
                                            <p:strVal val="#ppt_w"/>
                                          </p:val>
                                        </p:tav>
                                      </p:tavLst>
                                    </p:anim>
                                    <p:anim calcmode="lin" valueType="num">
                                      <p:cBhvr>
                                        <p:cTn id="61" dur="3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ppt_w/2"/>
                                          </p:val>
                                        </p:tav>
                                        <p:tav tm="100000">
                                          <p:val>
                                            <p:strVal val="#ppt_x"/>
                                          </p:val>
                                        </p:tav>
                                      </p:tavLst>
                                    </p:anim>
                                    <p:anim calcmode="lin" valueType="num">
                                      <p:cBhvr>
                                        <p:cTn id="65" dur="3000" fill="hold"/>
                                        <p:tgtEl>
                                          <p:spTgt spid="7"/>
                                        </p:tgtEl>
                                        <p:attrNameLst>
                                          <p:attrName>ppt_y</p:attrName>
                                        </p:attrNameLst>
                                      </p:cBhvr>
                                      <p:tavLst>
                                        <p:tav tm="0">
                                          <p:val>
                                            <p:strVal val="#ppt_y"/>
                                          </p:val>
                                        </p:tav>
                                        <p:tav tm="100000">
                                          <p:val>
                                            <p:strVal val="#ppt_y"/>
                                          </p:val>
                                        </p:tav>
                                      </p:tavLst>
                                    </p:anim>
                                    <p:anim calcmode="lin" valueType="num">
                                      <p:cBhvr>
                                        <p:cTn id="66" dur="3000" fill="hold"/>
                                        <p:tgtEl>
                                          <p:spTgt spid="7"/>
                                        </p:tgtEl>
                                        <p:attrNameLst>
                                          <p:attrName>ppt_w</p:attrName>
                                        </p:attrNameLst>
                                      </p:cBhvr>
                                      <p:tavLst>
                                        <p:tav tm="0">
                                          <p:val>
                                            <p:fltVal val="0"/>
                                          </p:val>
                                        </p:tav>
                                        <p:tav tm="100000">
                                          <p:val>
                                            <p:strVal val="#ppt_w"/>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ppt_w/2"/>
                                          </p:val>
                                        </p:tav>
                                        <p:tav tm="100000">
                                          <p:val>
                                            <p:strVal val="#ppt_x"/>
                                          </p:val>
                                        </p:tav>
                                      </p:tavLst>
                                    </p:anim>
                                    <p:anim calcmode="lin" valueType="num">
                                      <p:cBhvr>
                                        <p:cTn id="71" dur="3000" fill="hold"/>
                                        <p:tgtEl>
                                          <p:spTgt spid="8"/>
                                        </p:tgtEl>
                                        <p:attrNameLst>
                                          <p:attrName>ppt_y</p:attrName>
                                        </p:attrNameLst>
                                      </p:cBhvr>
                                      <p:tavLst>
                                        <p:tav tm="0">
                                          <p:val>
                                            <p:strVal val="#ppt_y"/>
                                          </p:val>
                                        </p:tav>
                                        <p:tav tm="100000">
                                          <p:val>
                                            <p:strVal val="#ppt_y"/>
                                          </p:val>
                                        </p:tav>
                                      </p:tavLst>
                                    </p:anim>
                                    <p:anim calcmode="lin" valueType="num">
                                      <p:cBhvr>
                                        <p:cTn id="72" dur="3000" fill="hold"/>
                                        <p:tgtEl>
                                          <p:spTgt spid="8"/>
                                        </p:tgtEl>
                                        <p:attrNameLst>
                                          <p:attrName>ppt_w</p:attrName>
                                        </p:attrNameLst>
                                      </p:cBhvr>
                                      <p:tavLst>
                                        <p:tav tm="0">
                                          <p:val>
                                            <p:fltVal val="0"/>
                                          </p:val>
                                        </p:tav>
                                        <p:tav tm="100000">
                                          <p:val>
                                            <p:strVal val="#ppt_w"/>
                                          </p:val>
                                        </p:tav>
                                      </p:tavLst>
                                    </p:anim>
                                    <p:anim calcmode="lin" valueType="num">
                                      <p:cBhvr>
                                        <p:cTn id="73" dur="3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ppt_w/2"/>
                                          </p:val>
                                        </p:tav>
                                        <p:tav tm="100000">
                                          <p:val>
                                            <p:strVal val="#ppt_x"/>
                                          </p:val>
                                        </p:tav>
                                      </p:tavLst>
                                    </p:anim>
                                    <p:anim calcmode="lin" valueType="num">
                                      <p:cBhvr>
                                        <p:cTn id="77" dur="3000" fill="hold"/>
                                        <p:tgtEl>
                                          <p:spTgt spid="9"/>
                                        </p:tgtEl>
                                        <p:attrNameLst>
                                          <p:attrName>ppt_y</p:attrName>
                                        </p:attrNameLst>
                                      </p:cBhvr>
                                      <p:tavLst>
                                        <p:tav tm="0">
                                          <p:val>
                                            <p:strVal val="#ppt_y"/>
                                          </p:val>
                                        </p:tav>
                                        <p:tav tm="100000">
                                          <p:val>
                                            <p:strVal val="#ppt_y"/>
                                          </p:val>
                                        </p:tav>
                                      </p:tavLst>
                                    </p:anim>
                                    <p:anim calcmode="lin" valueType="num">
                                      <p:cBhvr>
                                        <p:cTn id="78" dur="3000" fill="hold"/>
                                        <p:tgtEl>
                                          <p:spTgt spid="9"/>
                                        </p:tgtEl>
                                        <p:attrNameLst>
                                          <p:attrName>ppt_w</p:attrName>
                                        </p:attrNameLst>
                                      </p:cBhvr>
                                      <p:tavLst>
                                        <p:tav tm="0">
                                          <p:val>
                                            <p:fltVal val="0"/>
                                          </p:val>
                                        </p:tav>
                                        <p:tav tm="100000">
                                          <p:val>
                                            <p:strVal val="#ppt_w"/>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ppt_w/2"/>
                                          </p:val>
                                        </p:tav>
                                        <p:tav tm="100000">
                                          <p:val>
                                            <p:strVal val="#ppt_x"/>
                                          </p:val>
                                        </p:tav>
                                      </p:tavLst>
                                    </p:anim>
                                    <p:anim calcmode="lin" valueType="num">
                                      <p:cBhvr>
                                        <p:cTn id="83" dur="3000" fill="hold"/>
                                        <p:tgtEl>
                                          <p:spTgt spid="10"/>
                                        </p:tgtEl>
                                        <p:attrNameLst>
                                          <p:attrName>ppt_y</p:attrName>
                                        </p:attrNameLst>
                                      </p:cBhvr>
                                      <p:tavLst>
                                        <p:tav tm="0">
                                          <p:val>
                                            <p:strVal val="#ppt_y"/>
                                          </p:val>
                                        </p:tav>
                                        <p:tav tm="100000">
                                          <p:val>
                                            <p:strVal val="#ppt_y"/>
                                          </p:val>
                                        </p:tav>
                                      </p:tavLst>
                                    </p:anim>
                                    <p:anim calcmode="lin" valueType="num">
                                      <p:cBhvr>
                                        <p:cTn id="84" dur="3000" fill="hold"/>
                                        <p:tgtEl>
                                          <p:spTgt spid="10"/>
                                        </p:tgtEl>
                                        <p:attrNameLst>
                                          <p:attrName>ppt_w</p:attrName>
                                        </p:attrNameLst>
                                      </p:cBhvr>
                                      <p:tavLst>
                                        <p:tav tm="0">
                                          <p:val>
                                            <p:fltVal val="0"/>
                                          </p:val>
                                        </p:tav>
                                        <p:tav tm="100000">
                                          <p:val>
                                            <p:strVal val="#ppt_w"/>
                                          </p:val>
                                        </p:tav>
                                      </p:tavLst>
                                    </p:anim>
                                    <p:anim calcmode="lin" valueType="num">
                                      <p:cBhvr>
                                        <p:cTn id="85" dur="3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6" presetClass="exit" presetSubtype="32" fill="hold" grpId="3" nodeType="afterEffect">
                                  <p:stCondLst>
                                    <p:cond delay="0"/>
                                  </p:stCondLst>
                                  <p:childTnLst>
                                    <p:animEffect transition="out" filter="circle(out)">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ppt_x"/>
                                          </p:val>
                                        </p:tav>
                                      </p:tavLst>
                                    </p:anim>
                                    <p:anim calcmode="lin" valueType="num">
                                      <p:cBhvr additive="base">
                                        <p:cTn id="111" dur="3000"/>
                                        <p:tgtEl>
                                          <p:spTgt spid="6"/>
                                        </p:tgtEl>
                                        <p:attrNameLst>
                                          <p:attrName>ppt_y</p:attrName>
                                        </p:attrNameLst>
                                      </p:cBhvr>
                                      <p:tavLst>
                                        <p:tav tm="0">
                                          <p:val>
                                            <p:strVal val="ppt_y"/>
                                          </p:val>
                                        </p:tav>
                                        <p:tav tm="100000">
                                          <p:val>
                                            <p:strVal val="1+ppt_h/2"/>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ppt_x"/>
                                          </p:val>
                                        </p:tav>
                                      </p:tavLst>
                                    </p:anim>
                                    <p:anim calcmode="lin" valueType="num">
                                      <p:cBhvr additive="base">
                                        <p:cTn id="115" dur="3000"/>
                                        <p:tgtEl>
                                          <p:spTgt spid="7"/>
                                        </p:tgtEl>
                                        <p:attrNameLst>
                                          <p:attrName>ppt_y</p:attrName>
                                        </p:attrNameLst>
                                      </p:cBhvr>
                                      <p:tavLst>
                                        <p:tav tm="0">
                                          <p:val>
                                            <p:strVal val="ppt_y"/>
                                          </p:val>
                                        </p:tav>
                                        <p:tav tm="100000">
                                          <p:val>
                                            <p:strVal val="1+ppt_h/2"/>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ppt_x"/>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ppt_x"/>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8).jpg"/>
          <p:cNvPicPr>
            <a:picLocks noChangeAspect="1"/>
          </p:cNvPicPr>
          <p:nvPr/>
        </p:nvPicPr>
        <p:blipFill>
          <a:blip r:embed="rId2"/>
          <a:stretch>
            <a:fillRect/>
          </a:stretch>
        </p:blipFill>
        <p:spPr>
          <a:xfrm>
            <a:off x="0" y="0"/>
            <a:ext cx="9155923" cy="6858000"/>
          </a:xfrm>
          <a:prstGeom prst="rect">
            <a:avLst/>
          </a:prstGeom>
        </p:spPr>
      </p:pic>
      <p:sp>
        <p:nvSpPr>
          <p:cNvPr id="6" name="5 Lágrima"/>
          <p:cNvSpPr/>
          <p:nvPr/>
        </p:nvSpPr>
        <p:spPr>
          <a:xfrm rot="21231646">
            <a:off x="2997688" y="207599"/>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520652" y="288818"/>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575619" y="927407"/>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759064" y="802511"/>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170645" y="1593583"/>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1810996" y="2226940"/>
            <a:ext cx="1053806" cy="1196176"/>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390807" y="2942995"/>
            <a:ext cx="1053806" cy="1196176"/>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985833" y="3609171"/>
            <a:ext cx="1053806" cy="1196176"/>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412364" y="4336643"/>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15339" y="5165484"/>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329685" y="5808427"/>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166270" y="1495064"/>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616320" y="2231271"/>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094964" y="3138137"/>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545014" y="3874344"/>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020982" y="4646535"/>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471032" y="5382742"/>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7899660" y="5882809"/>
            <a:ext cx="1128714" cy="1143008"/>
          </a:xfrm>
          <a:prstGeom prst="teardrop">
            <a:avLst>
              <a:gd name="adj" fmla="val 137931"/>
            </a:avLst>
          </a:prstGeom>
          <a:gradFill flip="none" rotWithShape="1">
            <a:gsLst>
              <a:gs pos="48000">
                <a:srgbClr val="E0C884">
                  <a:shade val="30000"/>
                  <a:satMod val="115000"/>
                  <a:alpha val="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222" y="0"/>
            <a:ext cx="9787006" cy="7215214"/>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1+#ppt_w/2"/>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1+#ppt_w/2"/>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12" fill="hold" grpId="2"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1+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1+ppt_h/2"/>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1+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1+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1+ppt_w/2"/>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3305"/>
          </a:solidFill>
        </p:spPr>
        <p:txBody>
          <a:bodyPr/>
          <a:lstStyle/>
          <a:p>
            <a:endParaRPr lang="es-ES" dirty="0"/>
          </a:p>
        </p:txBody>
      </p:sp>
      <p:pic>
        <p:nvPicPr>
          <p:cNvPr id="4" name="3 Imagen" descr="0(91).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a:off x="0" y="0"/>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chemeClr val="accent6">
                  <a:lumMod val="40000"/>
                  <a:lumOff val="60000"/>
                </a:schemeClr>
              </a:gs>
              <a:gs pos="30000">
                <a:srgbClr val="D49E6C"/>
              </a:gs>
              <a:gs pos="70000">
                <a:srgbClr val="A65528"/>
              </a:gs>
              <a:gs pos="100000">
                <a:srgbClr val="663012"/>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chemeClr val="accent6">
                  <a:lumMod val="60000"/>
                  <a:lumOff val="40000"/>
                </a:schemeClr>
              </a:gs>
              <a:gs pos="30000">
                <a:srgbClr val="D49E6C"/>
              </a:gs>
              <a:gs pos="70000">
                <a:srgbClr val="A65528"/>
              </a:gs>
              <a:gs pos="100000">
                <a:srgbClr val="663012"/>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286652"/>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3000"/>
                                        <p:tgtEl>
                                          <p:spTgt spid="17"/>
                                        </p:tgtEl>
                                      </p:cBhvr>
                                    </p:animEffect>
                                  </p:childTnLst>
                                </p:cTn>
                              </p:par>
                              <p:par>
                                <p:cTn id="92" presetID="17" presetClass="exit" presetSubtype="8" fill="hold" grpId="2" nodeType="withEffect">
                                  <p:stCondLst>
                                    <p:cond delay="0"/>
                                  </p:stCondLst>
                                  <p:childTnLst>
                                    <p:anim calcmode="lin" valueType="num">
                                      <p:cBhvr>
                                        <p:cTn id="93" dur="3000"/>
                                        <p:tgtEl>
                                          <p:spTgt spid="6"/>
                                        </p:tgtEl>
                                        <p:attrNameLst>
                                          <p:attrName>ppt_x</p:attrName>
                                        </p:attrNameLst>
                                      </p:cBhvr>
                                      <p:tavLst>
                                        <p:tav tm="0">
                                          <p:val>
                                            <p:strVal val="ppt_x"/>
                                          </p:val>
                                        </p:tav>
                                        <p:tav tm="100000">
                                          <p:val>
                                            <p:strVal val="ppt_x-ppt_w/2"/>
                                          </p:val>
                                        </p:tav>
                                      </p:tavLst>
                                    </p:anim>
                                    <p:anim calcmode="lin" valueType="num">
                                      <p:cBhvr>
                                        <p:cTn id="94" dur="3000"/>
                                        <p:tgtEl>
                                          <p:spTgt spid="6"/>
                                        </p:tgtEl>
                                        <p:attrNameLst>
                                          <p:attrName>ppt_y</p:attrName>
                                        </p:attrNameLst>
                                      </p:cBhvr>
                                      <p:tavLst>
                                        <p:tav tm="0">
                                          <p:val>
                                            <p:strVal val="ppt_y"/>
                                          </p:val>
                                        </p:tav>
                                        <p:tav tm="100000">
                                          <p:val>
                                            <p:strVal val="ppt_y"/>
                                          </p:val>
                                        </p:tav>
                                      </p:tavLst>
                                    </p:anim>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strVal val="ppt_h"/>
                                          </p:val>
                                        </p:tav>
                                      </p:tavLst>
                                    </p:anim>
                                    <p:set>
                                      <p:cBhvr>
                                        <p:cTn id="97" dur="1" fill="hold">
                                          <p:stCondLst>
                                            <p:cond delay="2999"/>
                                          </p:stCondLst>
                                        </p:cTn>
                                        <p:tgtEl>
                                          <p:spTgt spid="6"/>
                                        </p:tgtEl>
                                        <p:attrNameLst>
                                          <p:attrName>style.visibility</p:attrName>
                                        </p:attrNameLst>
                                      </p:cBhvr>
                                      <p:to>
                                        <p:strVal val="hidden"/>
                                      </p:to>
                                    </p:set>
                                  </p:childTnLst>
                                </p:cTn>
                              </p:par>
                              <p:par>
                                <p:cTn id="98" presetID="17" presetClass="exit" presetSubtype="8" fill="hold" grpId="2"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ppt_w/2"/>
                                          </p:val>
                                        </p:tav>
                                      </p:tavLst>
                                    </p:anim>
                                    <p:anim calcmode="lin" valueType="num">
                                      <p:cBhvr>
                                        <p:cTn id="100" dur="3000"/>
                                        <p:tgtEl>
                                          <p:spTgt spid="7"/>
                                        </p:tgtEl>
                                        <p:attrNameLst>
                                          <p:attrName>ppt_y</p:attrName>
                                        </p:attrNameLst>
                                      </p:cBhvr>
                                      <p:tavLst>
                                        <p:tav tm="0">
                                          <p:val>
                                            <p:strVal val="ppt_y"/>
                                          </p:val>
                                        </p:tav>
                                        <p:tav tm="100000">
                                          <p:val>
                                            <p:strVal val="ppt_y"/>
                                          </p:val>
                                        </p:tav>
                                      </p:tavLst>
                                    </p:anim>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strVal val="ppt_h"/>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8" fill="hold" grpId="2" nodeType="withEffect">
                                  <p:stCondLst>
                                    <p:cond delay="0"/>
                                  </p:stCondLst>
                                  <p:childTnLst>
                                    <p:anim calcmode="lin" valueType="num">
                                      <p:cBhvr>
                                        <p:cTn id="105" dur="3000"/>
                                        <p:tgtEl>
                                          <p:spTgt spid="8"/>
                                        </p:tgtEl>
                                        <p:attrNameLst>
                                          <p:attrName>ppt_x</p:attrName>
                                        </p:attrNameLst>
                                      </p:cBhvr>
                                      <p:tavLst>
                                        <p:tav tm="0">
                                          <p:val>
                                            <p:strVal val="ppt_x"/>
                                          </p:val>
                                        </p:tav>
                                        <p:tav tm="100000">
                                          <p:val>
                                            <p:strVal val="ppt_x-ppt_w/2"/>
                                          </p:val>
                                        </p:tav>
                                      </p:tavLst>
                                    </p:anim>
                                    <p:anim calcmode="lin" valueType="num">
                                      <p:cBhvr>
                                        <p:cTn id="106" dur="3000"/>
                                        <p:tgtEl>
                                          <p:spTgt spid="8"/>
                                        </p:tgtEl>
                                        <p:attrNameLst>
                                          <p:attrName>ppt_y</p:attrName>
                                        </p:attrNameLst>
                                      </p:cBhvr>
                                      <p:tavLst>
                                        <p:tav tm="0">
                                          <p:val>
                                            <p:strVal val="ppt_y"/>
                                          </p:val>
                                        </p:tav>
                                        <p:tav tm="100000">
                                          <p:val>
                                            <p:strVal val="ppt_y"/>
                                          </p:val>
                                        </p:tav>
                                      </p:tavLst>
                                    </p:anim>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strVal val="ppt_h"/>
                                          </p:val>
                                        </p:tav>
                                      </p:tavLst>
                                    </p:anim>
                                    <p:set>
                                      <p:cBhvr>
                                        <p:cTn id="109" dur="1" fill="hold">
                                          <p:stCondLst>
                                            <p:cond delay="2999"/>
                                          </p:stCondLst>
                                        </p:cTn>
                                        <p:tgtEl>
                                          <p:spTgt spid="8"/>
                                        </p:tgtEl>
                                        <p:attrNameLst>
                                          <p:attrName>style.visibility</p:attrName>
                                        </p:attrNameLst>
                                      </p:cBhvr>
                                      <p:to>
                                        <p:strVal val="hidden"/>
                                      </p:to>
                                    </p:set>
                                  </p:childTnLst>
                                </p:cTn>
                              </p:par>
                              <p:par>
                                <p:cTn id="110" presetID="17" presetClass="exit" presetSubtype="8" fill="hold" grpId="2"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8" fill="hold" grpId="2" nodeType="withEffect">
                                  <p:stCondLst>
                                    <p:cond delay="0"/>
                                  </p:stCondLst>
                                  <p:childTnLst>
                                    <p:anim calcmode="lin" valueType="num">
                                      <p:cBhvr>
                                        <p:cTn id="117" dur="3000"/>
                                        <p:tgtEl>
                                          <p:spTgt spid="10"/>
                                        </p:tgtEl>
                                        <p:attrNameLst>
                                          <p:attrName>ppt_x</p:attrName>
                                        </p:attrNameLst>
                                      </p:cBhvr>
                                      <p:tavLst>
                                        <p:tav tm="0">
                                          <p:val>
                                            <p:strVal val="ppt_x"/>
                                          </p:val>
                                        </p:tav>
                                        <p:tav tm="100000">
                                          <p:val>
                                            <p:strVal val="ppt_x-ppt_w/2"/>
                                          </p:val>
                                        </p:tav>
                                      </p:tavLst>
                                    </p:anim>
                                    <p:anim calcmode="lin" valueType="num">
                                      <p:cBhvr>
                                        <p:cTn id="118" dur="3000"/>
                                        <p:tgtEl>
                                          <p:spTgt spid="10"/>
                                        </p:tgtEl>
                                        <p:attrNameLst>
                                          <p:attrName>ppt_y</p:attrName>
                                        </p:attrNameLst>
                                      </p:cBhvr>
                                      <p:tavLst>
                                        <p:tav tm="0">
                                          <p:val>
                                            <p:strVal val="ppt_y"/>
                                          </p:val>
                                        </p:tav>
                                        <p:tav tm="100000">
                                          <p:val>
                                            <p:strVal val="ppt_y"/>
                                          </p:val>
                                        </p:tav>
                                      </p:tavLst>
                                    </p:anim>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strVal val="ppt_h"/>
                                          </p:val>
                                        </p:tav>
                                      </p:tavLst>
                                    </p:anim>
                                    <p:set>
                                      <p:cBhvr>
                                        <p:cTn id="121" dur="1" fill="hold">
                                          <p:stCondLst>
                                            <p:cond delay="2999"/>
                                          </p:stCondLst>
                                        </p:cTn>
                                        <p:tgtEl>
                                          <p:spTgt spid="10"/>
                                        </p:tgtEl>
                                        <p:attrNameLst>
                                          <p:attrName>style.visibility</p:attrName>
                                        </p:attrNameLst>
                                      </p:cBhvr>
                                      <p:to>
                                        <p:strVal val="hidden"/>
                                      </p:to>
                                    </p:set>
                                  </p:childTnLst>
                                </p:cTn>
                              </p:par>
                              <p:par>
                                <p:cTn id="122" presetID="17" presetClass="exit" presetSubtype="8" fill="hold" grpId="2" nodeType="withEffect">
                                  <p:stCondLst>
                                    <p:cond delay="0"/>
                                  </p:stCondLst>
                                  <p:childTnLst>
                                    <p:anim calcmode="lin" valueType="num">
                                      <p:cBhvr>
                                        <p:cTn id="123" dur="3000"/>
                                        <p:tgtEl>
                                          <p:spTgt spid="11"/>
                                        </p:tgtEl>
                                        <p:attrNameLst>
                                          <p:attrName>ppt_x</p:attrName>
                                        </p:attrNameLst>
                                      </p:cBhvr>
                                      <p:tavLst>
                                        <p:tav tm="0">
                                          <p:val>
                                            <p:strVal val="ppt_x"/>
                                          </p:val>
                                        </p:tav>
                                        <p:tav tm="100000">
                                          <p:val>
                                            <p:strVal val="ppt_x-ppt_w/2"/>
                                          </p:val>
                                        </p:tav>
                                      </p:tavLst>
                                    </p:anim>
                                    <p:anim calcmode="lin" valueType="num">
                                      <p:cBhvr>
                                        <p:cTn id="124" dur="3000"/>
                                        <p:tgtEl>
                                          <p:spTgt spid="11"/>
                                        </p:tgtEl>
                                        <p:attrNameLst>
                                          <p:attrName>ppt_y</p:attrName>
                                        </p:attrNameLst>
                                      </p:cBhvr>
                                      <p:tavLst>
                                        <p:tav tm="0">
                                          <p:val>
                                            <p:strVal val="ppt_y"/>
                                          </p:val>
                                        </p:tav>
                                        <p:tav tm="100000">
                                          <p:val>
                                            <p:strVal val="ppt_y"/>
                                          </p:val>
                                        </p:tav>
                                      </p:tavLst>
                                    </p:anim>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strVal val="ppt_h"/>
                                          </p:val>
                                        </p:tav>
                                      </p:tavLst>
                                    </p:anim>
                                    <p:set>
                                      <p:cBhvr>
                                        <p:cTn id="127" dur="1" fill="hold">
                                          <p:stCondLst>
                                            <p:cond delay="2999"/>
                                          </p:stCondLst>
                                        </p:cTn>
                                        <p:tgtEl>
                                          <p:spTgt spid="11"/>
                                        </p:tgtEl>
                                        <p:attrNameLst>
                                          <p:attrName>style.visibility</p:attrName>
                                        </p:attrNameLst>
                                      </p:cBhvr>
                                      <p:to>
                                        <p:strVal val="hidden"/>
                                      </p:to>
                                    </p:set>
                                  </p:childTnLst>
                                </p:cTn>
                              </p:par>
                              <p:par>
                                <p:cTn id="128" presetID="17" presetClass="exit" presetSubtype="2" fill="hold" grpId="2" nodeType="withEffect">
                                  <p:stCondLst>
                                    <p:cond delay="0"/>
                                  </p:stCondLst>
                                  <p:childTnLst>
                                    <p:anim calcmode="lin" valueType="num">
                                      <p:cBhvr>
                                        <p:cTn id="129" dur="3000"/>
                                        <p:tgtEl>
                                          <p:spTgt spid="12"/>
                                        </p:tgtEl>
                                        <p:attrNameLst>
                                          <p:attrName>ppt_x</p:attrName>
                                        </p:attrNameLst>
                                      </p:cBhvr>
                                      <p:tavLst>
                                        <p:tav tm="0">
                                          <p:val>
                                            <p:strVal val="ppt_x"/>
                                          </p:val>
                                        </p:tav>
                                        <p:tav tm="100000">
                                          <p:val>
                                            <p:strVal val="ppt_x+ppt_w/2"/>
                                          </p:val>
                                        </p:tav>
                                      </p:tavLst>
                                    </p:anim>
                                    <p:anim calcmode="lin" valueType="num">
                                      <p:cBhvr>
                                        <p:cTn id="130" dur="3000"/>
                                        <p:tgtEl>
                                          <p:spTgt spid="12"/>
                                        </p:tgtEl>
                                        <p:attrNameLst>
                                          <p:attrName>ppt_y</p:attrName>
                                        </p:attrNameLst>
                                      </p:cBhvr>
                                      <p:tavLst>
                                        <p:tav tm="0">
                                          <p:val>
                                            <p:strVal val="ppt_y"/>
                                          </p:val>
                                        </p:tav>
                                        <p:tav tm="100000">
                                          <p:val>
                                            <p:strVal val="ppt_y"/>
                                          </p:val>
                                        </p:tav>
                                      </p:tavLst>
                                    </p:anim>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strVal val="ppt_h"/>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xit" presetSubtype="2" fill="hold" grpId="2" nodeType="withEffect">
                                  <p:stCondLst>
                                    <p:cond delay="0"/>
                                  </p:stCondLst>
                                  <p:childTnLst>
                                    <p:anim calcmode="lin" valueType="num">
                                      <p:cBhvr>
                                        <p:cTn id="135" dur="3000"/>
                                        <p:tgtEl>
                                          <p:spTgt spid="13"/>
                                        </p:tgtEl>
                                        <p:attrNameLst>
                                          <p:attrName>ppt_x</p:attrName>
                                        </p:attrNameLst>
                                      </p:cBhvr>
                                      <p:tavLst>
                                        <p:tav tm="0">
                                          <p:val>
                                            <p:strVal val="ppt_x"/>
                                          </p:val>
                                        </p:tav>
                                        <p:tav tm="100000">
                                          <p:val>
                                            <p:strVal val="ppt_x+ppt_w/2"/>
                                          </p:val>
                                        </p:tav>
                                      </p:tavLst>
                                    </p:anim>
                                    <p:anim calcmode="lin" valueType="num">
                                      <p:cBhvr>
                                        <p:cTn id="136" dur="3000"/>
                                        <p:tgtEl>
                                          <p:spTgt spid="13"/>
                                        </p:tgtEl>
                                        <p:attrNameLst>
                                          <p:attrName>ppt_y</p:attrName>
                                        </p:attrNameLst>
                                      </p:cBhvr>
                                      <p:tavLst>
                                        <p:tav tm="0">
                                          <p:val>
                                            <p:strVal val="ppt_y"/>
                                          </p:val>
                                        </p:tav>
                                        <p:tav tm="100000">
                                          <p:val>
                                            <p:strVal val="ppt_y"/>
                                          </p:val>
                                        </p:tav>
                                      </p:tavLst>
                                    </p:anim>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strVal val="ppt_h"/>
                                          </p:val>
                                        </p:tav>
                                      </p:tavLst>
                                    </p:anim>
                                    <p:set>
                                      <p:cBhvr>
                                        <p:cTn id="139" dur="1" fill="hold">
                                          <p:stCondLst>
                                            <p:cond delay="2999"/>
                                          </p:stCondLst>
                                        </p:cTn>
                                        <p:tgtEl>
                                          <p:spTgt spid="13"/>
                                        </p:tgtEl>
                                        <p:attrNameLst>
                                          <p:attrName>style.visibility</p:attrName>
                                        </p:attrNameLst>
                                      </p:cBhvr>
                                      <p:to>
                                        <p:strVal val="hidden"/>
                                      </p:to>
                                    </p:set>
                                  </p:childTnLst>
                                </p:cTn>
                              </p:par>
                              <p:par>
                                <p:cTn id="140" presetID="17" presetClass="exit" presetSubtype="2" fill="hold" grpId="2" nodeType="withEffect">
                                  <p:stCondLst>
                                    <p:cond delay="0"/>
                                  </p:stCondLst>
                                  <p:childTnLst>
                                    <p:anim calcmode="lin" valueType="num">
                                      <p:cBhvr>
                                        <p:cTn id="141" dur="3000"/>
                                        <p:tgtEl>
                                          <p:spTgt spid="14"/>
                                        </p:tgtEl>
                                        <p:attrNameLst>
                                          <p:attrName>ppt_x</p:attrName>
                                        </p:attrNameLst>
                                      </p:cBhvr>
                                      <p:tavLst>
                                        <p:tav tm="0">
                                          <p:val>
                                            <p:strVal val="ppt_x"/>
                                          </p:val>
                                        </p:tav>
                                        <p:tav tm="100000">
                                          <p:val>
                                            <p:strVal val="ppt_x+ppt_w/2"/>
                                          </p:val>
                                        </p:tav>
                                      </p:tavLst>
                                    </p:anim>
                                    <p:anim calcmode="lin" valueType="num">
                                      <p:cBhvr>
                                        <p:cTn id="142" dur="3000"/>
                                        <p:tgtEl>
                                          <p:spTgt spid="14"/>
                                        </p:tgtEl>
                                        <p:attrNameLst>
                                          <p:attrName>ppt_y</p:attrName>
                                        </p:attrNameLst>
                                      </p:cBhvr>
                                      <p:tavLst>
                                        <p:tav tm="0">
                                          <p:val>
                                            <p:strVal val="ppt_y"/>
                                          </p:val>
                                        </p:tav>
                                        <p:tav tm="100000">
                                          <p:val>
                                            <p:strVal val="ppt_y"/>
                                          </p:val>
                                        </p:tav>
                                      </p:tavLst>
                                    </p:anim>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strVal val="ppt_h"/>
                                          </p:val>
                                        </p:tav>
                                      </p:tavLst>
                                    </p:anim>
                                    <p:set>
                                      <p:cBhvr>
                                        <p:cTn id="145" dur="1" fill="hold">
                                          <p:stCondLst>
                                            <p:cond delay="2999"/>
                                          </p:stCondLst>
                                        </p:cTn>
                                        <p:tgtEl>
                                          <p:spTgt spid="14"/>
                                        </p:tgtEl>
                                        <p:attrNameLst>
                                          <p:attrName>style.visibility</p:attrName>
                                        </p:attrNameLst>
                                      </p:cBhvr>
                                      <p:to>
                                        <p:strVal val="hidden"/>
                                      </p:to>
                                    </p:set>
                                  </p:childTnLst>
                                </p:cTn>
                              </p:par>
                              <p:par>
                                <p:cTn id="146" presetID="17" presetClass="exit" presetSubtype="2" fill="hold" grpId="2" nodeType="withEffect">
                                  <p:stCondLst>
                                    <p:cond delay="0"/>
                                  </p:stCondLst>
                                  <p:childTnLst>
                                    <p:anim calcmode="lin" valueType="num">
                                      <p:cBhvr>
                                        <p:cTn id="147" dur="3000"/>
                                        <p:tgtEl>
                                          <p:spTgt spid="15"/>
                                        </p:tgtEl>
                                        <p:attrNameLst>
                                          <p:attrName>ppt_x</p:attrName>
                                        </p:attrNameLst>
                                      </p:cBhvr>
                                      <p:tavLst>
                                        <p:tav tm="0">
                                          <p:val>
                                            <p:strVal val="ppt_x"/>
                                          </p:val>
                                        </p:tav>
                                        <p:tav tm="100000">
                                          <p:val>
                                            <p:strVal val="ppt_x+ppt_w/2"/>
                                          </p:val>
                                        </p:tav>
                                      </p:tavLst>
                                    </p:anim>
                                    <p:anim calcmode="lin" valueType="num">
                                      <p:cBhvr>
                                        <p:cTn id="148" dur="3000"/>
                                        <p:tgtEl>
                                          <p:spTgt spid="15"/>
                                        </p:tgtEl>
                                        <p:attrNameLst>
                                          <p:attrName>ppt_y</p:attrName>
                                        </p:attrNameLst>
                                      </p:cBhvr>
                                      <p:tavLst>
                                        <p:tav tm="0">
                                          <p:val>
                                            <p:strVal val="ppt_y"/>
                                          </p:val>
                                        </p:tav>
                                        <p:tav tm="100000">
                                          <p:val>
                                            <p:strVal val="ppt_y"/>
                                          </p:val>
                                        </p:tav>
                                      </p:tavLst>
                                    </p:anim>
                                    <p:anim calcmode="lin" valueType="num">
                                      <p:cBhvr>
                                        <p:cTn id="149" dur="3000"/>
                                        <p:tgtEl>
                                          <p:spTgt spid="15"/>
                                        </p:tgtEl>
                                        <p:attrNameLst>
                                          <p:attrName>ppt_w</p:attrName>
                                        </p:attrNameLst>
                                      </p:cBhvr>
                                      <p:tavLst>
                                        <p:tav tm="0">
                                          <p:val>
                                            <p:strVal val="ppt_w"/>
                                          </p:val>
                                        </p:tav>
                                        <p:tav tm="100000">
                                          <p:val>
                                            <p:fltVal val="0"/>
                                          </p:val>
                                        </p:tav>
                                      </p:tavLst>
                                    </p:anim>
                                    <p:anim calcmode="lin" valueType="num">
                                      <p:cBhvr>
                                        <p:cTn id="150" dur="3000"/>
                                        <p:tgtEl>
                                          <p:spTgt spid="15"/>
                                        </p:tgtEl>
                                        <p:attrNameLst>
                                          <p:attrName>ppt_h</p:attrName>
                                        </p:attrNameLst>
                                      </p:cBhvr>
                                      <p:tavLst>
                                        <p:tav tm="0">
                                          <p:val>
                                            <p:strVal val="ppt_h"/>
                                          </p:val>
                                        </p:tav>
                                        <p:tav tm="100000">
                                          <p:val>
                                            <p:strVal val="ppt_h"/>
                                          </p:val>
                                        </p:tav>
                                      </p:tavLst>
                                    </p:anim>
                                    <p:set>
                                      <p:cBhvr>
                                        <p:cTn id="151" dur="1" fill="hold">
                                          <p:stCondLst>
                                            <p:cond delay="2999"/>
                                          </p:stCondLst>
                                        </p:cTn>
                                        <p:tgtEl>
                                          <p:spTgt spid="15"/>
                                        </p:tgtEl>
                                        <p:attrNameLst>
                                          <p:attrName>style.visibility</p:attrName>
                                        </p:attrNameLst>
                                      </p:cBhvr>
                                      <p:to>
                                        <p:strVal val="hidden"/>
                                      </p:to>
                                    </p:set>
                                  </p:childTnLst>
                                </p:cTn>
                              </p:par>
                              <p:par>
                                <p:cTn id="152" presetID="17" presetClass="exit" presetSubtype="2" fill="hold" grpId="2" nodeType="withEffect">
                                  <p:stCondLst>
                                    <p:cond delay="0"/>
                                  </p:stCondLst>
                                  <p:childTnLst>
                                    <p:anim calcmode="lin" valueType="num">
                                      <p:cBhvr>
                                        <p:cTn id="153" dur="3000"/>
                                        <p:tgtEl>
                                          <p:spTgt spid="16"/>
                                        </p:tgtEl>
                                        <p:attrNameLst>
                                          <p:attrName>ppt_x</p:attrName>
                                        </p:attrNameLst>
                                      </p:cBhvr>
                                      <p:tavLst>
                                        <p:tav tm="0">
                                          <p:val>
                                            <p:strVal val="ppt_x"/>
                                          </p:val>
                                        </p:tav>
                                        <p:tav tm="100000">
                                          <p:val>
                                            <p:strVal val="ppt_x+ppt_w/2"/>
                                          </p:val>
                                        </p:tav>
                                      </p:tavLst>
                                    </p:anim>
                                    <p:anim calcmode="lin" valueType="num">
                                      <p:cBhvr>
                                        <p:cTn id="154" dur="3000"/>
                                        <p:tgtEl>
                                          <p:spTgt spid="16"/>
                                        </p:tgtEl>
                                        <p:attrNameLst>
                                          <p:attrName>ppt_y</p:attrName>
                                        </p:attrNameLst>
                                      </p:cBhvr>
                                      <p:tavLst>
                                        <p:tav tm="0">
                                          <p:val>
                                            <p:strVal val="ppt_y"/>
                                          </p:val>
                                        </p:tav>
                                        <p:tav tm="100000">
                                          <p:val>
                                            <p:strVal val="ppt_y"/>
                                          </p:val>
                                        </p:tav>
                                      </p:tavLst>
                                    </p:anim>
                                    <p:anim calcmode="lin" valueType="num">
                                      <p:cBhvr>
                                        <p:cTn id="155" dur="3000"/>
                                        <p:tgtEl>
                                          <p:spTgt spid="16"/>
                                        </p:tgtEl>
                                        <p:attrNameLst>
                                          <p:attrName>ppt_w</p:attrName>
                                        </p:attrNameLst>
                                      </p:cBhvr>
                                      <p:tavLst>
                                        <p:tav tm="0">
                                          <p:val>
                                            <p:strVal val="ppt_w"/>
                                          </p:val>
                                        </p:tav>
                                        <p:tav tm="100000">
                                          <p:val>
                                            <p:fltVal val="0"/>
                                          </p:val>
                                        </p:tav>
                                      </p:tavLst>
                                    </p:anim>
                                    <p:anim calcmode="lin" valueType="num">
                                      <p:cBhvr>
                                        <p:cTn id="156" dur="3000"/>
                                        <p:tgtEl>
                                          <p:spTgt spid="16"/>
                                        </p:tgtEl>
                                        <p:attrNameLst>
                                          <p:attrName>ppt_h</p:attrName>
                                        </p:attrNameLst>
                                      </p:cBhvr>
                                      <p:tavLst>
                                        <p:tav tm="0">
                                          <p:val>
                                            <p:strVal val="ppt_h"/>
                                          </p:val>
                                        </p:tav>
                                        <p:tav tm="100000">
                                          <p:val>
                                            <p:strVal val="ppt_h"/>
                                          </p:val>
                                        </p:tav>
                                      </p:tavLst>
                                    </p:anim>
                                    <p:set>
                                      <p:cBhvr>
                                        <p:cTn id="157" dur="1" fill="hold">
                                          <p:stCondLst>
                                            <p:cond delay="2999"/>
                                          </p:stCondLst>
                                        </p:cTn>
                                        <p:tgtEl>
                                          <p:spTgt spid="16"/>
                                        </p:tgtEl>
                                        <p:attrNameLst>
                                          <p:attrName>style.visibility</p:attrName>
                                        </p:attrNameLst>
                                      </p:cBhvr>
                                      <p:to>
                                        <p:strVal val="hidden"/>
                                      </p:to>
                                    </p:set>
                                  </p:childTnLst>
                                </p:cTn>
                              </p:par>
                              <p:par>
                                <p:cTn id="158" presetID="17" presetClass="exit" presetSubtype="2" fill="hold" grpId="2" nodeType="withEffect">
                                  <p:stCondLst>
                                    <p:cond delay="0"/>
                                  </p:stCondLst>
                                  <p:childTnLst>
                                    <p:anim calcmode="lin" valueType="num">
                                      <p:cBhvr>
                                        <p:cTn id="159" dur="3000"/>
                                        <p:tgtEl>
                                          <p:spTgt spid="17"/>
                                        </p:tgtEl>
                                        <p:attrNameLst>
                                          <p:attrName>ppt_x</p:attrName>
                                        </p:attrNameLst>
                                      </p:cBhvr>
                                      <p:tavLst>
                                        <p:tav tm="0">
                                          <p:val>
                                            <p:strVal val="ppt_x"/>
                                          </p:val>
                                        </p:tav>
                                        <p:tav tm="100000">
                                          <p:val>
                                            <p:strVal val="ppt_x+ppt_w/2"/>
                                          </p:val>
                                        </p:tav>
                                      </p:tavLst>
                                    </p:anim>
                                    <p:anim calcmode="lin" valueType="num">
                                      <p:cBhvr>
                                        <p:cTn id="160" dur="3000"/>
                                        <p:tgtEl>
                                          <p:spTgt spid="17"/>
                                        </p:tgtEl>
                                        <p:attrNameLst>
                                          <p:attrName>ppt_y</p:attrName>
                                        </p:attrNameLst>
                                      </p:cBhvr>
                                      <p:tavLst>
                                        <p:tav tm="0">
                                          <p:val>
                                            <p:strVal val="ppt_y"/>
                                          </p:val>
                                        </p:tav>
                                        <p:tav tm="100000">
                                          <p:val>
                                            <p:strVal val="ppt_y"/>
                                          </p:val>
                                        </p:tav>
                                      </p:tavLst>
                                    </p:anim>
                                    <p:anim calcmode="lin" valueType="num">
                                      <p:cBhvr>
                                        <p:cTn id="161" dur="3000"/>
                                        <p:tgtEl>
                                          <p:spTgt spid="17"/>
                                        </p:tgtEl>
                                        <p:attrNameLst>
                                          <p:attrName>ppt_w</p:attrName>
                                        </p:attrNameLst>
                                      </p:cBhvr>
                                      <p:tavLst>
                                        <p:tav tm="0">
                                          <p:val>
                                            <p:strVal val="ppt_w"/>
                                          </p:val>
                                        </p:tav>
                                        <p:tav tm="100000">
                                          <p:val>
                                            <p:fltVal val="0"/>
                                          </p:val>
                                        </p:tav>
                                      </p:tavLst>
                                    </p:anim>
                                    <p:anim calcmode="lin" valueType="num">
                                      <p:cBhvr>
                                        <p:cTn id="162" dur="3000"/>
                                        <p:tgtEl>
                                          <p:spTgt spid="17"/>
                                        </p:tgtEl>
                                        <p:attrNameLst>
                                          <p:attrName>ppt_h</p:attrName>
                                        </p:attrNameLst>
                                      </p:cBhvr>
                                      <p:tavLst>
                                        <p:tav tm="0">
                                          <p:val>
                                            <p:strVal val="ppt_h"/>
                                          </p:val>
                                        </p:tav>
                                        <p:tav tm="100000">
                                          <p:val>
                                            <p:strVal val="ppt_h"/>
                                          </p:val>
                                        </p:tav>
                                      </p:tavLst>
                                    </p:anim>
                                    <p:set>
                                      <p:cBhvr>
                                        <p:cTn id="163" dur="1" fill="hold">
                                          <p:stCondLst>
                                            <p:cond delay="2999"/>
                                          </p:stCondLst>
                                        </p:cTn>
                                        <p:tgtEl>
                                          <p:spTgt spid="17"/>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6"/>
                                        </p:tgtEl>
                                      </p:cBhvr>
                                    </p:animEffect>
                                    <p:set>
                                      <p:cBhvr>
                                        <p:cTn id="166" dur="1" fill="hold">
                                          <p:stCondLst>
                                            <p:cond delay="2999"/>
                                          </p:stCondLst>
                                        </p:cTn>
                                        <p:tgtEl>
                                          <p:spTgt spid="6"/>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8"/>
                                        </p:tgtEl>
                                      </p:cBhvr>
                                    </p:animEffect>
                                    <p:set>
                                      <p:cBhvr>
                                        <p:cTn id="172" dur="1" fill="hold">
                                          <p:stCondLst>
                                            <p:cond delay="2999"/>
                                          </p:stCondLst>
                                        </p:cTn>
                                        <p:tgtEl>
                                          <p:spTgt spid="8"/>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0"/>
                                        </p:tgtEl>
                                      </p:cBhvr>
                                    </p:animEffect>
                                    <p:set>
                                      <p:cBhvr>
                                        <p:cTn id="178" dur="1" fill="hold">
                                          <p:stCondLst>
                                            <p:cond delay="2999"/>
                                          </p:stCondLst>
                                        </p:cTn>
                                        <p:tgtEl>
                                          <p:spTgt spid="10"/>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2"/>
                                        </p:tgtEl>
                                      </p:cBhvr>
                                    </p:animEffect>
                                    <p:set>
                                      <p:cBhvr>
                                        <p:cTn id="184" dur="1" fill="hold">
                                          <p:stCondLst>
                                            <p:cond delay="2999"/>
                                          </p:stCondLst>
                                        </p:cTn>
                                        <p:tgtEl>
                                          <p:spTgt spid="12"/>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3"/>
                                        </p:tgtEl>
                                      </p:cBhvr>
                                    </p:animEffect>
                                    <p:set>
                                      <p:cBhvr>
                                        <p:cTn id="187" dur="1" fill="hold">
                                          <p:stCondLst>
                                            <p:cond delay="2999"/>
                                          </p:stCondLst>
                                        </p:cTn>
                                        <p:tgtEl>
                                          <p:spTgt spid="13"/>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4"/>
                                        </p:tgtEl>
                                      </p:cBhvr>
                                    </p:animEffect>
                                    <p:set>
                                      <p:cBhvr>
                                        <p:cTn id="190" dur="1" fill="hold">
                                          <p:stCondLst>
                                            <p:cond delay="2999"/>
                                          </p:stCondLst>
                                        </p:cTn>
                                        <p:tgtEl>
                                          <p:spTgt spid="14"/>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5"/>
                                        </p:tgtEl>
                                      </p:cBhvr>
                                    </p:animEffect>
                                    <p:set>
                                      <p:cBhvr>
                                        <p:cTn id="193" dur="1" fill="hold">
                                          <p:stCondLst>
                                            <p:cond delay="2999"/>
                                          </p:stCondLst>
                                        </p:cTn>
                                        <p:tgtEl>
                                          <p:spTgt spid="15"/>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6"/>
                                        </p:tgtEl>
                                      </p:cBhvr>
                                    </p:animEffect>
                                    <p:set>
                                      <p:cBhvr>
                                        <p:cTn id="196" dur="1" fill="hold">
                                          <p:stCondLst>
                                            <p:cond delay="2999"/>
                                          </p:stCondLst>
                                        </p:cTn>
                                        <p:tgtEl>
                                          <p:spTgt spid="16"/>
                                        </p:tgtEl>
                                        <p:attrNameLst>
                                          <p:attrName>style.visibility</p:attrName>
                                        </p:attrNameLst>
                                      </p:cBhvr>
                                      <p:to>
                                        <p:strVal val="hidden"/>
                                      </p:to>
                                    </p:set>
                                  </p:childTnLst>
                                </p:cTn>
                              </p:par>
                              <p:par>
                                <p:cTn id="197" presetID="5" presetClass="exit" presetSubtype="10" fill="hold" grpId="3" nodeType="withEffect">
                                  <p:stCondLst>
                                    <p:cond delay="0"/>
                                  </p:stCondLst>
                                  <p:childTnLst>
                                    <p:animEffect transition="out" filter="checkerboard(across)">
                                      <p:cBhvr>
                                        <p:cTn id="198" dur="3000"/>
                                        <p:tgtEl>
                                          <p:spTgt spid="17"/>
                                        </p:tgtEl>
                                      </p:cBhvr>
                                    </p:animEffect>
                                    <p:set>
                                      <p:cBhvr>
                                        <p:cTn id="199" dur="1" fill="hold">
                                          <p:stCondLst>
                                            <p:cond delay="2999"/>
                                          </p:stCondLst>
                                        </p:cTn>
                                        <p:tgtEl>
                                          <p:spTgt spid="17"/>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fltVal val="0"/>
                                          </p:val>
                                        </p:tav>
                                        <p:tav tm="100000">
                                          <p:val>
                                            <p:strVal val="#ppt_w"/>
                                          </p:val>
                                        </p:tav>
                                      </p:tavLst>
                                    </p:anim>
                                    <p:anim calcmode="lin" valueType="num">
                                      <p:cBhvr>
                                        <p:cTn id="20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0(108).jpg"/>
          <p:cNvPicPr>
            <a:picLocks noChangeAspect="1"/>
          </p:cNvPicPr>
          <p:nvPr/>
        </p:nvPicPr>
        <p:blipFill>
          <a:blip r:embed="rId2"/>
          <a:stretch>
            <a:fillRect/>
          </a:stretch>
        </p:blipFill>
        <p:spPr>
          <a:xfrm>
            <a:off x="0" y="0"/>
            <a:ext cx="9143999" cy="6858000"/>
          </a:xfrm>
          <a:prstGeom prst="rect">
            <a:avLst/>
          </a:prstGeom>
        </p:spPr>
      </p:pic>
      <p:sp>
        <p:nvSpPr>
          <p:cNvPr id="5" name="4 Elipse"/>
          <p:cNvSpPr/>
          <p:nvPr/>
        </p:nvSpPr>
        <p:spPr>
          <a:xfrm>
            <a:off x="0" y="-642942"/>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357166"/>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1285860"/>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285992"/>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3214710"/>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4214818"/>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642942"/>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428604"/>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1357298"/>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2357430"/>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3286124"/>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4357694"/>
            <a:ext cx="1214414" cy="1071546"/>
          </a:xfrm>
          <a:prstGeom prst="ellipse">
            <a:avLst/>
          </a:prstGeom>
          <a:gradFill flip="none" rotWithShape="1">
            <a:gsLst>
              <a:gs pos="48000">
                <a:srgbClr val="483000">
                  <a:alpha val="44000"/>
                </a:srgbClr>
              </a:gs>
              <a:gs pos="50000">
                <a:srgbClr val="E0C884">
                  <a:shade val="67500"/>
                  <a:satMod val="115000"/>
                </a:srgbClr>
              </a:gs>
              <a:gs pos="100000">
                <a:srgbClr val="E0C884">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642966"/>
            <a:ext cx="9144000" cy="7500966"/>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3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3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3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3000"/>
                                        <p:tgtEl>
                                          <p:spTgt spid="16"/>
                                        </p:tgtEl>
                                      </p:cBhvr>
                                    </p:animEffect>
                                  </p:childTnLst>
                                </p:cTn>
                              </p:par>
                              <p:par>
                                <p:cTn id="92" presetID="8" presetClass="emph" presetSubtype="0" fill="hold" grpId="2" nodeType="withEffect">
                                  <p:stCondLst>
                                    <p:cond delay="0"/>
                                  </p:stCondLst>
                                  <p:childTnLst>
                                    <p:animRot by="21600000">
                                      <p:cBhvr>
                                        <p:cTn id="93" dur="3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6"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3000" fill="hold"/>
                                        <p:tgtEl>
                                          <p:spTgt spid="16"/>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84522"/>
          </a:solidFill>
        </p:spPr>
        <p:txBody>
          <a:bodyPr/>
          <a:lstStyle/>
          <a:p>
            <a:endParaRPr lang="es-ES" dirty="0"/>
          </a:p>
        </p:txBody>
      </p:sp>
      <p:pic>
        <p:nvPicPr>
          <p:cNvPr id="4" name="3 Imagen" descr="0(103).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rot="16200000">
            <a:off x="2973587" y="-1750243"/>
            <a:ext cx="3286124" cy="6786610"/>
          </a:xfrm>
          <a:prstGeom prst="moon">
            <a:avLst>
              <a:gd name="adj" fmla="val 26179"/>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9273" y="1607319"/>
            <a:ext cx="3571876" cy="6929486"/>
          </a:xfrm>
          <a:prstGeom prst="moon">
            <a:avLst>
              <a:gd name="adj" fmla="val 26032"/>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402215" y="-1821681"/>
            <a:ext cx="2285992" cy="5929354"/>
          </a:xfrm>
          <a:prstGeom prst="moon">
            <a:avLst>
              <a:gd name="adj" fmla="val 24311"/>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95058" y="2786046"/>
            <a:ext cx="2428868" cy="5715040"/>
          </a:xfrm>
          <a:prstGeom prst="moon">
            <a:avLst>
              <a:gd name="adj" fmla="val 20088"/>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723686" y="-1714524"/>
            <a:ext cx="1571612" cy="5000660"/>
          </a:xfrm>
          <a:prstGeom prst="moon">
            <a:avLst>
              <a:gd name="adj" fmla="val 30307"/>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16529" y="3536145"/>
            <a:ext cx="1785926" cy="4857784"/>
          </a:xfrm>
          <a:prstGeom prst="moon">
            <a:avLst>
              <a:gd name="adj" fmla="val 26825"/>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902280" y="4393404"/>
            <a:ext cx="1142985" cy="3786214"/>
          </a:xfrm>
          <a:prstGeom prst="moon">
            <a:avLst>
              <a:gd name="adj" fmla="val 38855"/>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4085638" y="-1433534"/>
            <a:ext cx="919146" cy="3786214"/>
          </a:xfrm>
          <a:prstGeom prst="moon">
            <a:avLst>
              <a:gd name="adj" fmla="val 38946"/>
            </a:avLst>
          </a:prstGeom>
          <a:gradFill flip="none" rotWithShape="1">
            <a:gsLst>
              <a:gs pos="24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ppt_x"/>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4" fill="hold" grpId="2" nodeType="afterEffect">
                                  <p:stCondLst>
                                    <p:cond delay="0"/>
                                  </p:stCondLst>
                                  <p:iterate type="lt">
                                    <p:tmPct val="0"/>
                                  </p:iterate>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483000"/>
              </a:gs>
              <a:gs pos="50000">
                <a:srgbClr val="DAA154">
                  <a:shade val="67500"/>
                  <a:satMod val="115000"/>
                </a:srgbClr>
              </a:gs>
              <a:gs pos="100000">
                <a:srgbClr val="DAA154">
                  <a:shade val="100000"/>
                  <a:satMod val="115000"/>
                </a:srgbClr>
              </a:gs>
            </a:gsLst>
            <a:path path="circle">
              <a:fillToRect l="50000" t="50000" r="50000" b="50000"/>
            </a:path>
            <a:tileRect/>
          </a:gradFill>
        </p:spPr>
        <p:txBody>
          <a:bodyPr/>
          <a:lstStyle/>
          <a:p>
            <a:endParaRPr lang="es-ES" dirty="0"/>
          </a:p>
        </p:txBody>
      </p:sp>
      <p:pic>
        <p:nvPicPr>
          <p:cNvPr id="4" name="3 Marcador de contenido" descr="0(120).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rot="18994132">
            <a:off x="1174789" y="1660672"/>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0">
                <a:srgbClr val="E0C884"/>
              </a:gs>
              <a:gs pos="50000">
                <a:srgbClr val="684522">
                  <a:shade val="67500"/>
                  <a:satMod val="115000"/>
                </a:srgbClr>
              </a:gs>
              <a:gs pos="100000">
                <a:srgbClr val="68452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0C884">
                  <a:shade val="30000"/>
                  <a:satMod val="115000"/>
                </a:srgbClr>
              </a:gs>
              <a:gs pos="50000">
                <a:srgbClr val="E0C884">
                  <a:shade val="67500"/>
                  <a:satMod val="115000"/>
                </a:srgbClr>
              </a:gs>
              <a:gs pos="100000">
                <a:srgbClr val="E0C884">
                  <a:shade val="100000"/>
                  <a:satMod val="115000"/>
                </a:srgbClr>
              </a:gs>
            </a:gsLst>
            <a:lin ang="16200000" scaled="1"/>
            <a:tileRect/>
          </a:gradFill>
        </p:spPr>
        <p:txBody>
          <a:bodyPr/>
          <a:lstStyle/>
          <a:p>
            <a:endParaRPr lang="es-ES" dirty="0"/>
          </a:p>
        </p:txBody>
      </p:sp>
      <p:pic>
        <p:nvPicPr>
          <p:cNvPr id="4" name="3 Imagen" descr="0(100).jpg"/>
          <p:cNvPicPr>
            <a:picLocks noChangeAspect="1"/>
          </p:cNvPicPr>
          <p:nvPr/>
        </p:nvPicPr>
        <p:blipFill>
          <a:blip r:embed="rId2"/>
          <a:stretch>
            <a:fillRect/>
          </a:stretch>
        </p:blipFill>
        <p:spPr>
          <a:xfrm>
            <a:off x="0" y="0"/>
            <a:ext cx="9144000" cy="6858000"/>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70000">
                <a:srgbClr val="E0C884"/>
              </a:gs>
              <a:gs pos="50000">
                <a:srgbClr val="714B25">
                  <a:shade val="67500"/>
                  <a:satMod val="115000"/>
                </a:srgbClr>
              </a:gs>
              <a:gs pos="100000">
                <a:srgbClr val="714B2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ppt_w/2"/>
                                          </p:val>
                                        </p:tav>
                                        <p:tav tm="100000">
                                          <p:val>
                                            <p:strVal val="#ppt_x"/>
                                          </p:val>
                                        </p:tav>
                                      </p:tavLst>
                                    </p:anim>
                                    <p:anim calcmode="lin" valueType="num">
                                      <p:cBhvr>
                                        <p:cTn id="11" dur="3000" fill="hold"/>
                                        <p:tgtEl>
                                          <p:spTgt spid="5"/>
                                        </p:tgtEl>
                                        <p:attrNameLst>
                                          <p:attrName>ppt_y</p:attrName>
                                        </p:attrNameLst>
                                      </p:cBhvr>
                                      <p:tavLst>
                                        <p:tav tm="0">
                                          <p:val>
                                            <p:strVal val="#ppt_y"/>
                                          </p:val>
                                        </p:tav>
                                        <p:tav tm="100000">
                                          <p:val>
                                            <p:strVal val="#ppt_y"/>
                                          </p:val>
                                        </p:tav>
                                      </p:tavLst>
                                    </p:anim>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ppt_x</p:attrName>
                                        </p:attrNameLst>
                                      </p:cBhvr>
                                      <p:tavLst>
                                        <p:tav tm="0">
                                          <p:val>
                                            <p:strVal val="#ppt_x-#ppt_w/2"/>
                                          </p:val>
                                        </p:tav>
                                        <p:tav tm="100000">
                                          <p:val>
                                            <p:strVal val="#ppt_x"/>
                                          </p:val>
                                        </p:tav>
                                      </p:tavLst>
                                    </p:anim>
                                    <p:anim calcmode="lin" valueType="num">
                                      <p:cBhvr>
                                        <p:cTn id="23" dur="3000" fill="hold"/>
                                        <p:tgtEl>
                                          <p:spTgt spid="7"/>
                                        </p:tgtEl>
                                        <p:attrNameLst>
                                          <p:attrName>ppt_y</p:attrName>
                                        </p:attrNameLst>
                                      </p:cBhvr>
                                      <p:tavLst>
                                        <p:tav tm="0">
                                          <p:val>
                                            <p:strVal val="#ppt_y"/>
                                          </p:val>
                                        </p:tav>
                                        <p:tav tm="100000">
                                          <p:val>
                                            <p:strVal val="#ppt_y"/>
                                          </p:val>
                                        </p:tav>
                                      </p:tavLst>
                                    </p:anim>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ppt_x</p:attrName>
                                        </p:attrNameLst>
                                      </p:cBhvr>
                                      <p:tavLst>
                                        <p:tav tm="0">
                                          <p:val>
                                            <p:strVal val="#ppt_x+#ppt_w/2"/>
                                          </p:val>
                                        </p:tav>
                                        <p:tav tm="100000">
                                          <p:val>
                                            <p:strVal val="#ppt_x"/>
                                          </p:val>
                                        </p:tav>
                                      </p:tavLst>
                                    </p:anim>
                                    <p:anim calcmode="lin" valueType="num">
                                      <p:cBhvr>
                                        <p:cTn id="29" dur="3000" fill="hold"/>
                                        <p:tgtEl>
                                          <p:spTgt spid="8"/>
                                        </p:tgtEl>
                                        <p:attrNameLst>
                                          <p:attrName>ppt_y</p:attrName>
                                        </p:attrNameLst>
                                      </p:cBhvr>
                                      <p:tavLst>
                                        <p:tav tm="0">
                                          <p:val>
                                            <p:strVal val="#ppt_y"/>
                                          </p:val>
                                        </p:tav>
                                        <p:tav tm="100000">
                                          <p:val>
                                            <p:strVal val="#ppt_y"/>
                                          </p:val>
                                        </p:tav>
                                      </p:tavLst>
                                    </p:anim>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ppt_x</p:attrName>
                                        </p:attrNameLst>
                                      </p:cBhvr>
                                      <p:tavLst>
                                        <p:tav tm="0">
                                          <p:val>
                                            <p:strVal val="#ppt_x-#ppt_w/2"/>
                                          </p:val>
                                        </p:tav>
                                        <p:tav tm="100000">
                                          <p:val>
                                            <p:strVal val="#ppt_x"/>
                                          </p:val>
                                        </p:tav>
                                      </p:tavLst>
                                    </p:anim>
                                    <p:anim calcmode="lin" valueType="num">
                                      <p:cBhvr>
                                        <p:cTn id="35" dur="3000" fill="hold"/>
                                        <p:tgtEl>
                                          <p:spTgt spid="9"/>
                                        </p:tgtEl>
                                        <p:attrNameLst>
                                          <p:attrName>ppt_y</p:attrName>
                                        </p:attrNameLst>
                                      </p:cBhvr>
                                      <p:tavLst>
                                        <p:tav tm="0">
                                          <p:val>
                                            <p:strVal val="#ppt_y"/>
                                          </p:val>
                                        </p:tav>
                                        <p:tav tm="100000">
                                          <p:val>
                                            <p:strVal val="#ppt_y"/>
                                          </p:val>
                                        </p:tav>
                                      </p:tavLst>
                                    </p:anim>
                                    <p:anim calcmode="lin" valueType="num">
                                      <p:cBhvr>
                                        <p:cTn id="36" dur="3000" fill="hold"/>
                                        <p:tgtEl>
                                          <p:spTgt spid="9"/>
                                        </p:tgtEl>
                                        <p:attrNameLst>
                                          <p:attrName>ppt_w</p:attrName>
                                        </p:attrNameLst>
                                      </p:cBhvr>
                                      <p:tavLst>
                                        <p:tav tm="0">
                                          <p:val>
                                            <p:fltVal val="0"/>
                                          </p:val>
                                        </p:tav>
                                        <p:tav tm="100000">
                                          <p:val>
                                            <p:strVal val="#ppt_w"/>
                                          </p:val>
                                        </p:tav>
                                      </p:tavLst>
                                    </p:anim>
                                    <p:anim calcmode="lin" valueType="num">
                                      <p:cBhvr>
                                        <p:cTn id="37" dur="3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ppt_w/2"/>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3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3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3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3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childTnLst>
                          </p:cTn>
                        </p:par>
                        <p:par>
                          <p:cTn id="62" fill="hold">
                            <p:stCondLst>
                              <p:cond delay="3000"/>
                            </p:stCondLst>
                            <p:childTnLst>
                              <p:par>
                                <p:cTn id="63" presetID="17" presetClass="exit" presetSubtype="1" fill="hold" grpId="2" nodeType="afterEffect">
                                  <p:stCondLst>
                                    <p:cond delay="0"/>
                                  </p:stCondLst>
                                  <p:childTnLst>
                                    <p:anim calcmode="lin" valueType="num">
                                      <p:cBhvr>
                                        <p:cTn id="64" dur="3000"/>
                                        <p:tgtEl>
                                          <p:spTgt spid="5"/>
                                        </p:tgtEl>
                                        <p:attrNameLst>
                                          <p:attrName>ppt_x</p:attrName>
                                        </p:attrNameLst>
                                      </p:cBhvr>
                                      <p:tavLst>
                                        <p:tav tm="0">
                                          <p:val>
                                            <p:strVal val="ppt_x"/>
                                          </p:val>
                                        </p:tav>
                                        <p:tav tm="100000">
                                          <p:val>
                                            <p:strVal val="ppt_x"/>
                                          </p:val>
                                        </p:tav>
                                      </p:tavLst>
                                    </p:anim>
                                    <p:anim calcmode="lin" valueType="num">
                                      <p:cBhvr>
                                        <p:cTn id="65" dur="3000"/>
                                        <p:tgtEl>
                                          <p:spTgt spid="5"/>
                                        </p:tgtEl>
                                        <p:attrNameLst>
                                          <p:attrName>ppt_y</p:attrName>
                                        </p:attrNameLst>
                                      </p:cBhvr>
                                      <p:tavLst>
                                        <p:tav tm="0">
                                          <p:val>
                                            <p:strVal val="ppt_y"/>
                                          </p:val>
                                        </p:tav>
                                        <p:tav tm="100000">
                                          <p:val>
                                            <p:strVal val="ppt_y-ppt_h/2"/>
                                          </p:val>
                                        </p:tav>
                                      </p:tavLst>
                                    </p:anim>
                                    <p:anim calcmode="lin" valueType="num">
                                      <p:cBhvr>
                                        <p:cTn id="66" dur="3000"/>
                                        <p:tgtEl>
                                          <p:spTgt spid="5"/>
                                        </p:tgtEl>
                                        <p:attrNameLst>
                                          <p:attrName>ppt_w</p:attrName>
                                        </p:attrNameLst>
                                      </p:cBhvr>
                                      <p:tavLst>
                                        <p:tav tm="0">
                                          <p:val>
                                            <p:strVal val="ppt_w"/>
                                          </p:val>
                                        </p:tav>
                                        <p:tav tm="100000">
                                          <p:val>
                                            <p:strVal val="ppt_w"/>
                                          </p:val>
                                        </p:tav>
                                      </p:tavLst>
                                    </p:anim>
                                    <p:anim calcmode="lin" valueType="num">
                                      <p:cBhvr>
                                        <p:cTn id="67" dur="3000"/>
                                        <p:tgtEl>
                                          <p:spTgt spid="5"/>
                                        </p:tgtEl>
                                        <p:attrNameLst>
                                          <p:attrName>ppt_h</p:attrName>
                                        </p:attrNameLst>
                                      </p:cBhvr>
                                      <p:tavLst>
                                        <p:tav tm="0">
                                          <p:val>
                                            <p:strVal val="ppt_h"/>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3000"/>
                                        <p:tgtEl>
                                          <p:spTgt spid="6"/>
                                        </p:tgtEl>
                                        <p:attrNameLst>
                                          <p:attrName>ppt_x</p:attrName>
                                        </p:attrNameLst>
                                      </p:cBhvr>
                                      <p:tavLst>
                                        <p:tav tm="0">
                                          <p:val>
                                            <p:strVal val="ppt_x"/>
                                          </p:val>
                                        </p:tav>
                                        <p:tav tm="100000">
                                          <p:val>
                                            <p:strVal val="ppt_x"/>
                                          </p:val>
                                        </p:tav>
                                      </p:tavLst>
                                    </p:anim>
                                    <p:anim calcmode="lin" valueType="num">
                                      <p:cBhvr>
                                        <p:cTn id="71" dur="3000"/>
                                        <p:tgtEl>
                                          <p:spTgt spid="6"/>
                                        </p:tgtEl>
                                        <p:attrNameLst>
                                          <p:attrName>ppt_y</p:attrName>
                                        </p:attrNameLst>
                                      </p:cBhvr>
                                      <p:tavLst>
                                        <p:tav tm="0">
                                          <p:val>
                                            <p:strVal val="ppt_y"/>
                                          </p:val>
                                        </p:tav>
                                        <p:tav tm="100000">
                                          <p:val>
                                            <p:strVal val="ppt_y-ppt_h/2"/>
                                          </p:val>
                                        </p:tav>
                                      </p:tavLst>
                                    </p:anim>
                                    <p:anim calcmode="lin" valueType="num">
                                      <p:cBhvr>
                                        <p:cTn id="72" dur="3000"/>
                                        <p:tgtEl>
                                          <p:spTgt spid="6"/>
                                        </p:tgtEl>
                                        <p:attrNameLst>
                                          <p:attrName>ppt_w</p:attrName>
                                        </p:attrNameLst>
                                      </p:cBhvr>
                                      <p:tavLst>
                                        <p:tav tm="0">
                                          <p:val>
                                            <p:strVal val="ppt_w"/>
                                          </p:val>
                                        </p:tav>
                                        <p:tav tm="100000">
                                          <p:val>
                                            <p:strVal val="ppt_w"/>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3000"/>
                                        <p:tgtEl>
                                          <p:spTgt spid="7"/>
                                        </p:tgtEl>
                                        <p:attrNameLst>
                                          <p:attrName>ppt_x</p:attrName>
                                        </p:attrNameLst>
                                      </p:cBhvr>
                                      <p:tavLst>
                                        <p:tav tm="0">
                                          <p:val>
                                            <p:strVal val="ppt_x"/>
                                          </p:val>
                                        </p:tav>
                                        <p:tav tm="100000">
                                          <p:val>
                                            <p:strVal val="ppt_x"/>
                                          </p:val>
                                        </p:tav>
                                      </p:tavLst>
                                    </p:anim>
                                    <p:anim calcmode="lin" valueType="num">
                                      <p:cBhvr>
                                        <p:cTn id="77" dur="3000"/>
                                        <p:tgtEl>
                                          <p:spTgt spid="7"/>
                                        </p:tgtEl>
                                        <p:attrNameLst>
                                          <p:attrName>ppt_y</p:attrName>
                                        </p:attrNameLst>
                                      </p:cBhvr>
                                      <p:tavLst>
                                        <p:tav tm="0">
                                          <p:val>
                                            <p:strVal val="ppt_y"/>
                                          </p:val>
                                        </p:tav>
                                        <p:tav tm="100000">
                                          <p:val>
                                            <p:strVal val="ppt_y-ppt_h/2"/>
                                          </p:val>
                                        </p:tav>
                                      </p:tavLst>
                                    </p:anim>
                                    <p:anim calcmode="lin" valueType="num">
                                      <p:cBhvr>
                                        <p:cTn id="78" dur="3000"/>
                                        <p:tgtEl>
                                          <p:spTgt spid="7"/>
                                        </p:tgtEl>
                                        <p:attrNameLst>
                                          <p:attrName>ppt_w</p:attrName>
                                        </p:attrNameLst>
                                      </p:cBhvr>
                                      <p:tavLst>
                                        <p:tav tm="0">
                                          <p:val>
                                            <p:strVal val="ppt_w"/>
                                          </p:val>
                                        </p:tav>
                                        <p:tav tm="100000">
                                          <p:val>
                                            <p:strVal val="ppt_w"/>
                                          </p:val>
                                        </p:tav>
                                      </p:tavLst>
                                    </p:anim>
                                    <p:anim calcmode="lin" valueType="num">
                                      <p:cBhvr>
                                        <p:cTn id="79" dur="3000"/>
                                        <p:tgtEl>
                                          <p:spTgt spid="7"/>
                                        </p:tgtEl>
                                        <p:attrNameLst>
                                          <p:attrName>ppt_h</p:attrName>
                                        </p:attrNameLst>
                                      </p:cBhvr>
                                      <p:tavLst>
                                        <p:tav tm="0">
                                          <p:val>
                                            <p:strVal val="ppt_h"/>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3000"/>
                                        <p:tgtEl>
                                          <p:spTgt spid="8"/>
                                        </p:tgtEl>
                                        <p:attrNameLst>
                                          <p:attrName>ppt_x</p:attrName>
                                        </p:attrNameLst>
                                      </p:cBhvr>
                                      <p:tavLst>
                                        <p:tav tm="0">
                                          <p:val>
                                            <p:strVal val="ppt_x"/>
                                          </p:val>
                                        </p:tav>
                                        <p:tav tm="100000">
                                          <p:val>
                                            <p:strVal val="ppt_x"/>
                                          </p:val>
                                        </p:tav>
                                      </p:tavLst>
                                    </p:anim>
                                    <p:anim calcmode="lin" valueType="num">
                                      <p:cBhvr>
                                        <p:cTn id="83" dur="3000"/>
                                        <p:tgtEl>
                                          <p:spTgt spid="8"/>
                                        </p:tgtEl>
                                        <p:attrNameLst>
                                          <p:attrName>ppt_y</p:attrName>
                                        </p:attrNameLst>
                                      </p:cBhvr>
                                      <p:tavLst>
                                        <p:tav tm="0">
                                          <p:val>
                                            <p:strVal val="ppt_y"/>
                                          </p:val>
                                        </p:tav>
                                        <p:tav tm="100000">
                                          <p:val>
                                            <p:strVal val="ppt_y-ppt_h/2"/>
                                          </p:val>
                                        </p:tav>
                                      </p:tavLst>
                                    </p:anim>
                                    <p:anim calcmode="lin" valueType="num">
                                      <p:cBhvr>
                                        <p:cTn id="84" dur="3000"/>
                                        <p:tgtEl>
                                          <p:spTgt spid="8"/>
                                        </p:tgtEl>
                                        <p:attrNameLst>
                                          <p:attrName>ppt_w</p:attrName>
                                        </p:attrNameLst>
                                      </p:cBhvr>
                                      <p:tavLst>
                                        <p:tav tm="0">
                                          <p:val>
                                            <p:strVal val="ppt_w"/>
                                          </p:val>
                                        </p:tav>
                                        <p:tav tm="100000">
                                          <p:val>
                                            <p:strVal val="ppt_w"/>
                                          </p:val>
                                        </p:tav>
                                      </p:tavLst>
                                    </p:anim>
                                    <p:anim calcmode="lin" valueType="num">
                                      <p:cBhvr>
                                        <p:cTn id="85" dur="3000"/>
                                        <p:tgtEl>
                                          <p:spTgt spid="8"/>
                                        </p:tgtEl>
                                        <p:attrNameLst>
                                          <p:attrName>ppt_h</p:attrName>
                                        </p:attrNameLst>
                                      </p:cBhvr>
                                      <p:tavLst>
                                        <p:tav tm="0">
                                          <p:val>
                                            <p:strVal val="ppt_h"/>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3000"/>
                                        <p:tgtEl>
                                          <p:spTgt spid="9"/>
                                        </p:tgtEl>
                                        <p:attrNameLst>
                                          <p:attrName>ppt_x</p:attrName>
                                        </p:attrNameLst>
                                      </p:cBhvr>
                                      <p:tavLst>
                                        <p:tav tm="0">
                                          <p:val>
                                            <p:strVal val="ppt_x"/>
                                          </p:val>
                                        </p:tav>
                                        <p:tav tm="100000">
                                          <p:val>
                                            <p:strVal val="ppt_x"/>
                                          </p:val>
                                        </p:tav>
                                      </p:tavLst>
                                    </p:anim>
                                    <p:anim calcmode="lin" valueType="num">
                                      <p:cBhvr>
                                        <p:cTn id="89" dur="3000"/>
                                        <p:tgtEl>
                                          <p:spTgt spid="9"/>
                                        </p:tgtEl>
                                        <p:attrNameLst>
                                          <p:attrName>ppt_y</p:attrName>
                                        </p:attrNameLst>
                                      </p:cBhvr>
                                      <p:tavLst>
                                        <p:tav tm="0">
                                          <p:val>
                                            <p:strVal val="ppt_y"/>
                                          </p:val>
                                        </p:tav>
                                        <p:tav tm="100000">
                                          <p:val>
                                            <p:strVal val="ppt_y-ppt_h/2"/>
                                          </p:val>
                                        </p:tav>
                                      </p:tavLst>
                                    </p:anim>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3000"/>
                                        <p:tgtEl>
                                          <p:spTgt spid="6"/>
                                        </p:tgtEl>
                                      </p:cBhvr>
                                    </p:animEffect>
                                    <p:set>
                                      <p:cBhvr>
                                        <p:cTn id="104" dur="1" fill="hold">
                                          <p:stCondLst>
                                            <p:cond delay="2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3000"/>
                                        <p:tgtEl>
                                          <p:spTgt spid="10"/>
                                        </p:tgtEl>
                                      </p:cBhvr>
                                    </p:animEffect>
                                    <p:set>
                                      <p:cBhvr>
                                        <p:cTn id="116" dur="1" fill="hold">
                                          <p:stCondLst>
                                            <p:cond delay="2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84522">
                  <a:shade val="30000"/>
                  <a:satMod val="115000"/>
                </a:srgbClr>
              </a:gs>
              <a:gs pos="50000">
                <a:srgbClr val="684522">
                  <a:shade val="67500"/>
                  <a:satMod val="115000"/>
                </a:srgbClr>
              </a:gs>
              <a:gs pos="100000">
                <a:srgbClr val="684522">
                  <a:shade val="100000"/>
                  <a:satMod val="115000"/>
                </a:srgbClr>
              </a:gs>
            </a:gsLst>
            <a:lin ang="16200000" scaled="1"/>
            <a:tileRect/>
          </a:gradFill>
        </p:spPr>
        <p:txBody>
          <a:bodyPr/>
          <a:lstStyle/>
          <a:p>
            <a:endParaRPr lang="es-ES" dirty="0"/>
          </a:p>
        </p:txBody>
      </p:sp>
      <p:pic>
        <p:nvPicPr>
          <p:cNvPr id="4" name="3 Imagen" descr="0(95).jpg"/>
          <p:cNvPicPr>
            <a:picLocks noChangeAspect="1"/>
          </p:cNvPicPr>
          <p:nvPr/>
        </p:nvPicPr>
        <p:blipFill>
          <a:blip r:embed="rId2"/>
          <a:stretch>
            <a:fillRect/>
          </a:stretch>
        </p:blipFill>
        <p:spPr>
          <a:xfrm>
            <a:off x="-8930" y="0"/>
            <a:ext cx="9152930" cy="6858000"/>
          </a:xfrm>
          <a:prstGeom prst="rect">
            <a:avLst/>
          </a:prstGeom>
        </p:spPr>
      </p:pic>
      <p:sp>
        <p:nvSpPr>
          <p:cNvPr id="5" name="4 Decisión"/>
          <p:cNvSpPr/>
          <p:nvPr/>
        </p:nvSpPr>
        <p:spPr>
          <a:xfrm>
            <a:off x="571472" y="0"/>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42910" y="500042"/>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642910" y="928694"/>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714348" y="1428736"/>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71472" y="1857388"/>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42910" y="2357430"/>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42910" y="2786082"/>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14348" y="3286124"/>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714348" y="3714776"/>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42910" y="4214818"/>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642910" y="4643470"/>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785786" y="5143512"/>
            <a:ext cx="7929618" cy="1000108"/>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14348" y="5572140"/>
            <a:ext cx="7929618" cy="1285860"/>
          </a:xfrm>
          <a:prstGeom prst="flowChartDecision">
            <a:avLst/>
          </a:prstGeo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ppt_x</p:attrName>
                                        </p:attrNameLst>
                                      </p:cBhvr>
                                      <p:tavLst>
                                        <p:tav tm="0">
                                          <p:val>
                                            <p:strVal val="#ppt_x-#ppt_w/2"/>
                                          </p:val>
                                        </p:tav>
                                        <p:tav tm="100000">
                                          <p:val>
                                            <p:strVal val="#ppt_x"/>
                                          </p:val>
                                        </p:tav>
                                      </p:tavLst>
                                    </p:anim>
                                    <p:anim calcmode="lin" valueType="num">
                                      <p:cBhvr>
                                        <p:cTn id="63" dur="3000" fill="hold"/>
                                        <p:tgtEl>
                                          <p:spTgt spid="5"/>
                                        </p:tgtEl>
                                        <p:attrNameLst>
                                          <p:attrName>ppt_y</p:attrName>
                                        </p:attrNameLst>
                                      </p:cBhvr>
                                      <p:tavLst>
                                        <p:tav tm="0">
                                          <p:val>
                                            <p:strVal val="#ppt_y"/>
                                          </p:val>
                                        </p:tav>
                                        <p:tav tm="100000">
                                          <p:val>
                                            <p:strVal val="#ppt_y"/>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anim calcmode="lin" valueType="num">
                                      <p:cBhvr>
                                        <p:cTn id="65" dur="3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3000" fill="hold"/>
                                        <p:tgtEl>
                                          <p:spTgt spid="6"/>
                                        </p:tgtEl>
                                        <p:attrNameLst>
                                          <p:attrName>ppt_x</p:attrName>
                                        </p:attrNameLst>
                                      </p:cBhvr>
                                      <p:tavLst>
                                        <p:tav tm="0">
                                          <p:val>
                                            <p:strVal val="#ppt_x+#ppt_w/2"/>
                                          </p:val>
                                        </p:tav>
                                        <p:tav tm="100000">
                                          <p:val>
                                            <p:strVal val="#ppt_x"/>
                                          </p:val>
                                        </p:tav>
                                      </p:tavLst>
                                    </p:anim>
                                    <p:anim calcmode="lin" valueType="num">
                                      <p:cBhvr>
                                        <p:cTn id="69" dur="3000" fill="hold"/>
                                        <p:tgtEl>
                                          <p:spTgt spid="6"/>
                                        </p:tgtEl>
                                        <p:attrNameLst>
                                          <p:attrName>ppt_y</p:attrName>
                                        </p:attrNameLst>
                                      </p:cBhvr>
                                      <p:tavLst>
                                        <p:tav tm="0">
                                          <p:val>
                                            <p:strVal val="#ppt_y"/>
                                          </p:val>
                                        </p:tav>
                                        <p:tav tm="100000">
                                          <p:val>
                                            <p:strVal val="#ppt_y"/>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ppt_x</p:attrName>
                                        </p:attrNameLst>
                                      </p:cBhvr>
                                      <p:tavLst>
                                        <p:tav tm="0">
                                          <p:val>
                                            <p:strVal val="#ppt_x-#ppt_w/2"/>
                                          </p:val>
                                        </p:tav>
                                        <p:tav tm="100000">
                                          <p:val>
                                            <p:strVal val="#ppt_x"/>
                                          </p:val>
                                        </p:tav>
                                      </p:tavLst>
                                    </p:anim>
                                    <p:anim calcmode="lin" valueType="num">
                                      <p:cBhvr>
                                        <p:cTn id="75" dur="3000" fill="hold"/>
                                        <p:tgtEl>
                                          <p:spTgt spid="7"/>
                                        </p:tgtEl>
                                        <p:attrNameLst>
                                          <p:attrName>ppt_y</p:attrName>
                                        </p:attrNameLst>
                                      </p:cBhvr>
                                      <p:tavLst>
                                        <p:tav tm="0">
                                          <p:val>
                                            <p:strVal val="#ppt_y"/>
                                          </p:val>
                                        </p:tav>
                                        <p:tav tm="100000">
                                          <p:val>
                                            <p:strVal val="#ppt_y"/>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anim calcmode="lin" valueType="num">
                                      <p:cBhvr>
                                        <p:cTn id="77" dur="3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3000" fill="hold"/>
                                        <p:tgtEl>
                                          <p:spTgt spid="8"/>
                                        </p:tgtEl>
                                        <p:attrNameLst>
                                          <p:attrName>ppt_x</p:attrName>
                                        </p:attrNameLst>
                                      </p:cBhvr>
                                      <p:tavLst>
                                        <p:tav tm="0">
                                          <p:val>
                                            <p:strVal val="#ppt_x+#ppt_w/2"/>
                                          </p:val>
                                        </p:tav>
                                        <p:tav tm="100000">
                                          <p:val>
                                            <p:strVal val="#ppt_x"/>
                                          </p:val>
                                        </p:tav>
                                      </p:tavLst>
                                    </p:anim>
                                    <p:anim calcmode="lin" valueType="num">
                                      <p:cBhvr>
                                        <p:cTn id="81" dur="3000" fill="hold"/>
                                        <p:tgtEl>
                                          <p:spTgt spid="8"/>
                                        </p:tgtEl>
                                        <p:attrNameLst>
                                          <p:attrName>ppt_y</p:attrName>
                                        </p:attrNameLst>
                                      </p:cBhvr>
                                      <p:tavLst>
                                        <p:tav tm="0">
                                          <p:val>
                                            <p:strVal val="#ppt_y"/>
                                          </p:val>
                                        </p:tav>
                                        <p:tav tm="100000">
                                          <p:val>
                                            <p:strVal val="#ppt_y"/>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anim calcmode="lin" valueType="num">
                                      <p:cBhvr>
                                        <p:cTn id="83" dur="3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ppt_x</p:attrName>
                                        </p:attrNameLst>
                                      </p:cBhvr>
                                      <p:tavLst>
                                        <p:tav tm="0">
                                          <p:val>
                                            <p:strVal val="#ppt_x-#ppt_w/2"/>
                                          </p:val>
                                        </p:tav>
                                        <p:tav tm="100000">
                                          <p:val>
                                            <p:strVal val="#ppt_x"/>
                                          </p:val>
                                        </p:tav>
                                      </p:tavLst>
                                    </p:anim>
                                    <p:anim calcmode="lin" valueType="num">
                                      <p:cBhvr>
                                        <p:cTn id="87" dur="3000" fill="hold"/>
                                        <p:tgtEl>
                                          <p:spTgt spid="9"/>
                                        </p:tgtEl>
                                        <p:attrNameLst>
                                          <p:attrName>ppt_y</p:attrName>
                                        </p:attrNameLst>
                                      </p:cBhvr>
                                      <p:tavLst>
                                        <p:tav tm="0">
                                          <p:val>
                                            <p:strVal val="#ppt_y"/>
                                          </p:val>
                                        </p:tav>
                                        <p:tav tm="100000">
                                          <p:val>
                                            <p:strVal val="#ppt_y"/>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anim calcmode="lin" valueType="num">
                                      <p:cBhvr>
                                        <p:cTn id="89" dur="3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3000" fill="hold"/>
                                        <p:tgtEl>
                                          <p:spTgt spid="10"/>
                                        </p:tgtEl>
                                        <p:attrNameLst>
                                          <p:attrName>ppt_x</p:attrName>
                                        </p:attrNameLst>
                                      </p:cBhvr>
                                      <p:tavLst>
                                        <p:tav tm="0">
                                          <p:val>
                                            <p:strVal val="#ppt_x+#ppt_w/2"/>
                                          </p:val>
                                        </p:tav>
                                        <p:tav tm="100000">
                                          <p:val>
                                            <p:strVal val="#ppt_x"/>
                                          </p:val>
                                        </p:tav>
                                      </p:tavLst>
                                    </p:anim>
                                    <p:anim calcmode="lin" valueType="num">
                                      <p:cBhvr>
                                        <p:cTn id="93" dur="3000" fill="hold"/>
                                        <p:tgtEl>
                                          <p:spTgt spid="10"/>
                                        </p:tgtEl>
                                        <p:attrNameLst>
                                          <p:attrName>ppt_y</p:attrName>
                                        </p:attrNameLst>
                                      </p:cBhvr>
                                      <p:tavLst>
                                        <p:tav tm="0">
                                          <p:val>
                                            <p:strVal val="#ppt_y"/>
                                          </p:val>
                                        </p:tav>
                                        <p:tav tm="100000">
                                          <p:val>
                                            <p:strVal val="#ppt_y"/>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ppt_x</p:attrName>
                                        </p:attrNameLst>
                                      </p:cBhvr>
                                      <p:tavLst>
                                        <p:tav tm="0">
                                          <p:val>
                                            <p:strVal val="#ppt_x-#ppt_w/2"/>
                                          </p:val>
                                        </p:tav>
                                        <p:tav tm="100000">
                                          <p:val>
                                            <p:strVal val="#ppt_x"/>
                                          </p:val>
                                        </p:tav>
                                      </p:tavLst>
                                    </p:anim>
                                    <p:anim calcmode="lin" valueType="num">
                                      <p:cBhvr>
                                        <p:cTn id="99" dur="3000" fill="hold"/>
                                        <p:tgtEl>
                                          <p:spTgt spid="11"/>
                                        </p:tgtEl>
                                        <p:attrNameLst>
                                          <p:attrName>ppt_y</p:attrName>
                                        </p:attrNameLst>
                                      </p:cBhvr>
                                      <p:tavLst>
                                        <p:tav tm="0">
                                          <p:val>
                                            <p:strVal val="#ppt_y"/>
                                          </p:val>
                                        </p:tav>
                                        <p:tav tm="100000">
                                          <p:val>
                                            <p:strVal val="#ppt_y"/>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anim calcmode="lin" valueType="num">
                                      <p:cBhvr>
                                        <p:cTn id="101" dur="3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3000" fill="hold"/>
                                        <p:tgtEl>
                                          <p:spTgt spid="12"/>
                                        </p:tgtEl>
                                        <p:attrNameLst>
                                          <p:attrName>ppt_x</p:attrName>
                                        </p:attrNameLst>
                                      </p:cBhvr>
                                      <p:tavLst>
                                        <p:tav tm="0">
                                          <p:val>
                                            <p:strVal val="#ppt_x+#ppt_w/2"/>
                                          </p:val>
                                        </p:tav>
                                        <p:tav tm="100000">
                                          <p:val>
                                            <p:strVal val="#ppt_x"/>
                                          </p:val>
                                        </p:tav>
                                      </p:tavLst>
                                    </p:anim>
                                    <p:anim calcmode="lin" valueType="num">
                                      <p:cBhvr>
                                        <p:cTn id="105" dur="3000" fill="hold"/>
                                        <p:tgtEl>
                                          <p:spTgt spid="12"/>
                                        </p:tgtEl>
                                        <p:attrNameLst>
                                          <p:attrName>ppt_y</p:attrName>
                                        </p:attrNameLst>
                                      </p:cBhvr>
                                      <p:tavLst>
                                        <p:tav tm="0">
                                          <p:val>
                                            <p:strVal val="#ppt_y"/>
                                          </p:val>
                                        </p:tav>
                                        <p:tav tm="100000">
                                          <p:val>
                                            <p:strVal val="#ppt_y"/>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ppt_x</p:attrName>
                                        </p:attrNameLst>
                                      </p:cBhvr>
                                      <p:tavLst>
                                        <p:tav tm="0">
                                          <p:val>
                                            <p:strVal val="#ppt_x-#ppt_w/2"/>
                                          </p:val>
                                        </p:tav>
                                        <p:tav tm="100000">
                                          <p:val>
                                            <p:strVal val="#ppt_x"/>
                                          </p:val>
                                        </p:tav>
                                      </p:tavLst>
                                    </p:anim>
                                    <p:anim calcmode="lin" valueType="num">
                                      <p:cBhvr>
                                        <p:cTn id="111" dur="3000" fill="hold"/>
                                        <p:tgtEl>
                                          <p:spTgt spid="13"/>
                                        </p:tgtEl>
                                        <p:attrNameLst>
                                          <p:attrName>ppt_y</p:attrName>
                                        </p:attrNameLst>
                                      </p:cBhvr>
                                      <p:tavLst>
                                        <p:tav tm="0">
                                          <p:val>
                                            <p:strVal val="#ppt_y"/>
                                          </p:val>
                                        </p:tav>
                                        <p:tav tm="100000">
                                          <p:val>
                                            <p:strVal val="#ppt_y"/>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anim calcmode="lin" valueType="num">
                                      <p:cBhvr>
                                        <p:cTn id="113" dur="3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3000" fill="hold"/>
                                        <p:tgtEl>
                                          <p:spTgt spid="14"/>
                                        </p:tgtEl>
                                        <p:attrNameLst>
                                          <p:attrName>ppt_x</p:attrName>
                                        </p:attrNameLst>
                                      </p:cBhvr>
                                      <p:tavLst>
                                        <p:tav tm="0">
                                          <p:val>
                                            <p:strVal val="#ppt_x+#ppt_w/2"/>
                                          </p:val>
                                        </p:tav>
                                        <p:tav tm="100000">
                                          <p:val>
                                            <p:strVal val="#ppt_x"/>
                                          </p:val>
                                        </p:tav>
                                      </p:tavLst>
                                    </p:anim>
                                    <p:anim calcmode="lin" valueType="num">
                                      <p:cBhvr>
                                        <p:cTn id="117" dur="3000" fill="hold"/>
                                        <p:tgtEl>
                                          <p:spTgt spid="14"/>
                                        </p:tgtEl>
                                        <p:attrNameLst>
                                          <p:attrName>ppt_y</p:attrName>
                                        </p:attrNameLst>
                                      </p:cBhvr>
                                      <p:tavLst>
                                        <p:tav tm="0">
                                          <p:val>
                                            <p:strVal val="#ppt_y"/>
                                          </p:val>
                                        </p:tav>
                                        <p:tav tm="100000">
                                          <p:val>
                                            <p:strVal val="#ppt_y"/>
                                          </p:val>
                                        </p:tav>
                                      </p:tavLst>
                                    </p:anim>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ppt_w/2"/>
                                          </p:val>
                                        </p:tav>
                                        <p:tav tm="100000">
                                          <p:val>
                                            <p:strVal val="#ppt_x"/>
                                          </p:val>
                                        </p:tav>
                                      </p:tavLst>
                                    </p:anim>
                                    <p:anim calcmode="lin" valueType="num">
                                      <p:cBhvr>
                                        <p:cTn id="123" dur="3000" fill="hold"/>
                                        <p:tgtEl>
                                          <p:spTgt spid="15"/>
                                        </p:tgtEl>
                                        <p:attrNameLst>
                                          <p:attrName>ppt_y</p:attrName>
                                        </p:attrNameLst>
                                      </p:cBhvr>
                                      <p:tavLst>
                                        <p:tav tm="0">
                                          <p:val>
                                            <p:strVal val="#ppt_y"/>
                                          </p:val>
                                        </p:tav>
                                        <p:tav tm="100000">
                                          <p:val>
                                            <p:strVal val="#ppt_y"/>
                                          </p:val>
                                        </p:tav>
                                      </p:tavLst>
                                    </p:anim>
                                    <p:anim calcmode="lin" valueType="num">
                                      <p:cBhvr>
                                        <p:cTn id="124" dur="3000" fill="hold"/>
                                        <p:tgtEl>
                                          <p:spTgt spid="15"/>
                                        </p:tgtEl>
                                        <p:attrNameLst>
                                          <p:attrName>ppt_w</p:attrName>
                                        </p:attrNameLst>
                                      </p:cBhvr>
                                      <p:tavLst>
                                        <p:tav tm="0">
                                          <p:val>
                                            <p:fltVal val="0"/>
                                          </p:val>
                                        </p:tav>
                                        <p:tav tm="100000">
                                          <p:val>
                                            <p:strVal val="#ppt_w"/>
                                          </p:val>
                                        </p:tav>
                                      </p:tavLst>
                                    </p:anim>
                                    <p:anim calcmode="lin" valueType="num">
                                      <p:cBhvr>
                                        <p:cTn id="125" dur="3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3000" fill="hold"/>
                                        <p:tgtEl>
                                          <p:spTgt spid="16"/>
                                        </p:tgtEl>
                                        <p:attrNameLst>
                                          <p:attrName>ppt_x</p:attrName>
                                        </p:attrNameLst>
                                      </p:cBhvr>
                                      <p:tavLst>
                                        <p:tav tm="0">
                                          <p:val>
                                            <p:strVal val="#ppt_x+#ppt_w/2"/>
                                          </p:val>
                                        </p:tav>
                                        <p:tav tm="100000">
                                          <p:val>
                                            <p:strVal val="#ppt_x"/>
                                          </p:val>
                                        </p:tav>
                                      </p:tavLst>
                                    </p:anim>
                                    <p:anim calcmode="lin" valueType="num">
                                      <p:cBhvr>
                                        <p:cTn id="129" dur="3000" fill="hold"/>
                                        <p:tgtEl>
                                          <p:spTgt spid="16"/>
                                        </p:tgtEl>
                                        <p:attrNameLst>
                                          <p:attrName>ppt_y</p:attrName>
                                        </p:attrNameLst>
                                      </p:cBhvr>
                                      <p:tavLst>
                                        <p:tav tm="0">
                                          <p:val>
                                            <p:strVal val="#ppt_y"/>
                                          </p:val>
                                        </p:tav>
                                        <p:tav tm="100000">
                                          <p:val>
                                            <p:strVal val="#ppt_y"/>
                                          </p:val>
                                        </p:tav>
                                      </p:tavLst>
                                    </p:anim>
                                    <p:anim calcmode="lin" valueType="num">
                                      <p:cBhvr>
                                        <p:cTn id="130" dur="3000" fill="hold"/>
                                        <p:tgtEl>
                                          <p:spTgt spid="16"/>
                                        </p:tgtEl>
                                        <p:attrNameLst>
                                          <p:attrName>ppt_w</p:attrName>
                                        </p:attrNameLst>
                                      </p:cBhvr>
                                      <p:tavLst>
                                        <p:tav tm="0">
                                          <p:val>
                                            <p:fltVal val="0"/>
                                          </p:val>
                                        </p:tav>
                                        <p:tav tm="100000">
                                          <p:val>
                                            <p:strVal val="#ppt_w"/>
                                          </p:val>
                                        </p:tav>
                                      </p:tavLst>
                                    </p:anim>
                                    <p:anim calcmode="lin" valueType="num">
                                      <p:cBhvr>
                                        <p:cTn id="131" dur="3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3000" fill="hold"/>
                                        <p:tgtEl>
                                          <p:spTgt spid="17"/>
                                        </p:tgtEl>
                                        <p:attrNameLst>
                                          <p:attrName>ppt_x</p:attrName>
                                        </p:attrNameLst>
                                      </p:cBhvr>
                                      <p:tavLst>
                                        <p:tav tm="0">
                                          <p:val>
                                            <p:strVal val="#ppt_x-#ppt_w/2"/>
                                          </p:val>
                                        </p:tav>
                                        <p:tav tm="100000">
                                          <p:val>
                                            <p:strVal val="#ppt_x"/>
                                          </p:val>
                                        </p:tav>
                                      </p:tavLst>
                                    </p:anim>
                                    <p:anim calcmode="lin" valueType="num">
                                      <p:cBhvr>
                                        <p:cTn id="135" dur="3000" fill="hold"/>
                                        <p:tgtEl>
                                          <p:spTgt spid="17"/>
                                        </p:tgtEl>
                                        <p:attrNameLst>
                                          <p:attrName>ppt_y</p:attrName>
                                        </p:attrNameLst>
                                      </p:cBhvr>
                                      <p:tavLst>
                                        <p:tav tm="0">
                                          <p:val>
                                            <p:strVal val="#ppt_y"/>
                                          </p:val>
                                        </p:tav>
                                        <p:tav tm="100000">
                                          <p:val>
                                            <p:strVal val="#ppt_y"/>
                                          </p:val>
                                        </p:tav>
                                      </p:tavLst>
                                    </p:anim>
                                    <p:anim calcmode="lin" valueType="num">
                                      <p:cBhvr>
                                        <p:cTn id="136" dur="3000" fill="hold"/>
                                        <p:tgtEl>
                                          <p:spTgt spid="17"/>
                                        </p:tgtEl>
                                        <p:attrNameLst>
                                          <p:attrName>ppt_w</p:attrName>
                                        </p:attrNameLst>
                                      </p:cBhvr>
                                      <p:tavLst>
                                        <p:tav tm="0">
                                          <p:val>
                                            <p:fltVal val="0"/>
                                          </p:val>
                                        </p:tav>
                                        <p:tav tm="100000">
                                          <p:val>
                                            <p:strVal val="#ppt_w"/>
                                          </p:val>
                                        </p:tav>
                                      </p:tavLst>
                                    </p:anim>
                                    <p:anim calcmode="lin" valueType="num">
                                      <p:cBhvr>
                                        <p:cTn id="137" dur="3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0-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0-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1+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6B19C"/>
              </a:gs>
              <a:gs pos="30000">
                <a:srgbClr val="D49E6C"/>
              </a:gs>
              <a:gs pos="70000">
                <a:srgbClr val="A65528"/>
              </a:gs>
              <a:gs pos="100000">
                <a:srgbClr val="663012"/>
              </a:gs>
            </a:gsLst>
            <a:lin ang="8100000" scaled="1"/>
            <a:tileRect/>
          </a:gradFill>
        </p:spPr>
        <p:txBody>
          <a:bodyPr/>
          <a:lstStyle/>
          <a:p>
            <a:endParaRPr lang="es-ES" dirty="0"/>
          </a:p>
        </p:txBody>
      </p:sp>
      <p:pic>
        <p:nvPicPr>
          <p:cNvPr id="4" name="3 Imagen" descr="0(98).jpg"/>
          <p:cNvPicPr>
            <a:picLocks noChangeAspect="1"/>
          </p:cNvPicPr>
          <p:nvPr/>
        </p:nvPicPr>
        <p:blipFill>
          <a:blip r:embed="rId2"/>
          <a:stretch>
            <a:fillRect/>
          </a:stretch>
        </p:blipFill>
        <p:spPr>
          <a:xfrm>
            <a:off x="0" y="0"/>
            <a:ext cx="9144000" cy="6858000"/>
          </a:xfrm>
          <a:prstGeom prst="rect">
            <a:avLst/>
          </a:prstGeom>
        </p:spPr>
      </p:pic>
      <p:sp>
        <p:nvSpPr>
          <p:cNvPr id="5" name="4 Combinar"/>
          <p:cNvSpPr/>
          <p:nvPr/>
        </p:nvSpPr>
        <p:spPr>
          <a:xfrm rot="16200000">
            <a:off x="-428628" y="1214422"/>
            <a:ext cx="5429256" cy="4572000"/>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gradFill flip="none" rotWithShape="1">
            <a:gsLst>
              <a:gs pos="21000">
                <a:srgbClr val="483000"/>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3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3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3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3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3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3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3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3000"/>
                                        <p:tgtEl>
                                          <p:spTgt spid="12"/>
                                        </p:tgtEl>
                                      </p:cBhvr>
                                    </p:animEffect>
                                  </p:childTnLst>
                                </p:cTn>
                              </p:par>
                            </p:childTnLst>
                          </p:cTn>
                        </p:par>
                        <p:par>
                          <p:cTn id="64" fill="hold">
                            <p:stCondLst>
                              <p:cond delay="3000"/>
                            </p:stCondLst>
                            <p:childTnLst>
                              <p:par>
                                <p:cTn id="65" presetID="2" presetClass="exit" presetSubtype="2"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Marcador de contenido" descr="Hamburguesa-Abierta.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rot="19033231">
            <a:off x="1719410" y="1154449"/>
            <a:ext cx="5657077" cy="5763570"/>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ágrima"/>
          <p:cNvSpPr/>
          <p:nvPr/>
        </p:nvSpPr>
        <p:spPr>
          <a:xfrm rot="19033231">
            <a:off x="2283224" y="944092"/>
            <a:ext cx="4642788" cy="4755524"/>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ágrima"/>
          <p:cNvSpPr/>
          <p:nvPr/>
        </p:nvSpPr>
        <p:spPr>
          <a:xfrm rot="19033231">
            <a:off x="2612326" y="802265"/>
            <a:ext cx="3916526" cy="3967611"/>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ágrima"/>
          <p:cNvSpPr/>
          <p:nvPr/>
        </p:nvSpPr>
        <p:spPr>
          <a:xfrm rot="19033231">
            <a:off x="2952740" y="669981"/>
            <a:ext cx="3238872" cy="3232047"/>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ágrima"/>
          <p:cNvSpPr/>
          <p:nvPr/>
        </p:nvSpPr>
        <p:spPr>
          <a:xfrm rot="19033231">
            <a:off x="3279521" y="541632"/>
            <a:ext cx="2653672" cy="2702923"/>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0" name="9 Lágrima"/>
          <p:cNvSpPr/>
          <p:nvPr/>
        </p:nvSpPr>
        <p:spPr>
          <a:xfrm rot="19033231">
            <a:off x="3523257" y="446543"/>
            <a:ext cx="2168332" cy="2178727"/>
          </a:xfrm>
          <a:prstGeom prst="teardrop">
            <a:avLst/>
          </a:prstGeom>
          <a:gradFill flip="none" rotWithShape="1">
            <a:gsLst>
              <a:gs pos="69000">
                <a:srgbClr val="4830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11" name="10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3000"/>
                                        <p:tgtEl>
                                          <p:spTgt spid="6"/>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3000"/>
                                        <p:tgtEl>
                                          <p:spTgt spid="7"/>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out)">
                                      <p:cBhvr>
                                        <p:cTn id="22" dur="3000"/>
                                        <p:tgtEl>
                                          <p:spTgt spid="9"/>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out)">
                                      <p:cBhvr>
                                        <p:cTn id="25" dur="3000"/>
                                        <p:tgtEl>
                                          <p:spTgt spid="10"/>
                                        </p:tgtEl>
                                      </p:cBhvr>
                                    </p:animEffect>
                                  </p:childTnLst>
                                </p:cTn>
                              </p:par>
                              <p:par>
                                <p:cTn id="26" presetID="2" presetClass="entr" presetSubtype="4"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ppt_x"/>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3000" fill="hold"/>
                                        <p:tgtEl>
                                          <p:spTgt spid="6"/>
                                        </p:tgtEl>
                                        <p:attrNameLst>
                                          <p:attrName>ppt_x</p:attrName>
                                        </p:attrNameLst>
                                      </p:cBhvr>
                                      <p:tavLst>
                                        <p:tav tm="0">
                                          <p:val>
                                            <p:strVal val="#ppt_x"/>
                                          </p:val>
                                        </p:tav>
                                        <p:tav tm="100000">
                                          <p:val>
                                            <p:strVal val="#ppt_x"/>
                                          </p:val>
                                        </p:tav>
                                      </p:tavLst>
                                    </p:anim>
                                    <p:anim calcmode="lin" valueType="num">
                                      <p:cBhvr additive="base">
                                        <p:cTn id="33" dur="30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ppt_x"/>
                                          </p:val>
                                        </p:tav>
                                        <p:tav tm="100000">
                                          <p:val>
                                            <p:strVal val="#ppt_x"/>
                                          </p:val>
                                        </p:tav>
                                      </p:tavLst>
                                    </p:anim>
                                    <p:anim calcmode="lin" valueType="num">
                                      <p:cBhvr additive="base">
                                        <p:cTn id="37" dur="30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ppt_x"/>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3000" fill="hold"/>
                                        <p:tgtEl>
                                          <p:spTgt spid="9"/>
                                        </p:tgtEl>
                                        <p:attrNameLst>
                                          <p:attrName>ppt_x</p:attrName>
                                        </p:attrNameLst>
                                      </p:cBhvr>
                                      <p:tavLst>
                                        <p:tav tm="0">
                                          <p:val>
                                            <p:strVal val="#ppt_x"/>
                                          </p:val>
                                        </p:tav>
                                        <p:tav tm="100000">
                                          <p:val>
                                            <p:strVal val="#ppt_x"/>
                                          </p:val>
                                        </p:tav>
                                      </p:tavLst>
                                    </p:anim>
                                    <p:anim calcmode="lin" valueType="num">
                                      <p:cBhvr additive="base">
                                        <p:cTn id="45" dur="3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7" presetClass="entr" presetSubtype="8"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3000" fill="hold"/>
                                        <p:tgtEl>
                                          <p:spTgt spid="5"/>
                                        </p:tgtEl>
                                        <p:attrNameLst>
                                          <p:attrName>ppt_x</p:attrName>
                                        </p:attrNameLst>
                                      </p:cBhvr>
                                      <p:tavLst>
                                        <p:tav tm="0">
                                          <p:val>
                                            <p:strVal val="#ppt_x-#ppt_w/2"/>
                                          </p:val>
                                        </p:tav>
                                        <p:tav tm="100000">
                                          <p:val>
                                            <p:strVal val="#ppt_x"/>
                                          </p:val>
                                        </p:tav>
                                      </p:tavLst>
                                    </p:anim>
                                    <p:anim calcmode="lin" valueType="num">
                                      <p:cBhvr>
                                        <p:cTn id="53" dur="3000" fill="hold"/>
                                        <p:tgtEl>
                                          <p:spTgt spid="5"/>
                                        </p:tgtEl>
                                        <p:attrNameLst>
                                          <p:attrName>ppt_y</p:attrName>
                                        </p:attrNameLst>
                                      </p:cBhvr>
                                      <p:tavLst>
                                        <p:tav tm="0">
                                          <p:val>
                                            <p:strVal val="#ppt_y"/>
                                          </p:val>
                                        </p:tav>
                                        <p:tav tm="100000">
                                          <p:val>
                                            <p:strVal val="#ppt_y"/>
                                          </p:val>
                                        </p:tav>
                                      </p:tavLst>
                                    </p:anim>
                                    <p:anim calcmode="lin" valueType="num">
                                      <p:cBhvr>
                                        <p:cTn id="54" dur="3000" fill="hold"/>
                                        <p:tgtEl>
                                          <p:spTgt spid="5"/>
                                        </p:tgtEl>
                                        <p:attrNameLst>
                                          <p:attrName>ppt_w</p:attrName>
                                        </p:attrNameLst>
                                      </p:cBhvr>
                                      <p:tavLst>
                                        <p:tav tm="0">
                                          <p:val>
                                            <p:fltVal val="0"/>
                                          </p:val>
                                        </p:tav>
                                        <p:tav tm="100000">
                                          <p:val>
                                            <p:strVal val="#ppt_w"/>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7" presetClass="entr" presetSubtype="2"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ppt_w/2"/>
                                          </p:val>
                                        </p:tav>
                                        <p:tav tm="100000">
                                          <p:val>
                                            <p:strVal val="#ppt_x"/>
                                          </p:val>
                                        </p:tav>
                                      </p:tavLst>
                                    </p:anim>
                                    <p:anim calcmode="lin" valueType="num">
                                      <p:cBhvr>
                                        <p:cTn id="59" dur="3000" fill="hold"/>
                                        <p:tgtEl>
                                          <p:spTgt spid="6"/>
                                        </p:tgtEl>
                                        <p:attrNameLst>
                                          <p:attrName>ppt_y</p:attrName>
                                        </p:attrNameLst>
                                      </p:cBhvr>
                                      <p:tavLst>
                                        <p:tav tm="0">
                                          <p:val>
                                            <p:strVal val="#ppt_y"/>
                                          </p:val>
                                        </p:tav>
                                        <p:tav tm="100000">
                                          <p:val>
                                            <p:strVal val="#ppt_y"/>
                                          </p:val>
                                        </p:tav>
                                      </p:tavLst>
                                    </p:anim>
                                    <p:anim calcmode="lin" valueType="num">
                                      <p:cBhvr>
                                        <p:cTn id="60" dur="3000" fill="hold"/>
                                        <p:tgtEl>
                                          <p:spTgt spid="6"/>
                                        </p:tgtEl>
                                        <p:attrNameLst>
                                          <p:attrName>ppt_w</p:attrName>
                                        </p:attrNameLst>
                                      </p:cBhvr>
                                      <p:tavLst>
                                        <p:tav tm="0">
                                          <p:val>
                                            <p:fltVal val="0"/>
                                          </p:val>
                                        </p:tav>
                                        <p:tav tm="100000">
                                          <p:val>
                                            <p:strVal val="#ppt_w"/>
                                          </p:val>
                                        </p:tav>
                                      </p:tavLst>
                                    </p:anim>
                                    <p:anim calcmode="lin" valueType="num">
                                      <p:cBhvr>
                                        <p:cTn id="61" dur="300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3000" fill="hold"/>
                                        <p:tgtEl>
                                          <p:spTgt spid="7"/>
                                        </p:tgtEl>
                                        <p:attrNameLst>
                                          <p:attrName>ppt_x</p:attrName>
                                        </p:attrNameLst>
                                      </p:cBhvr>
                                      <p:tavLst>
                                        <p:tav tm="0">
                                          <p:val>
                                            <p:strVal val="#ppt_x-#ppt_w/2"/>
                                          </p:val>
                                        </p:tav>
                                        <p:tav tm="100000">
                                          <p:val>
                                            <p:strVal val="#ppt_x"/>
                                          </p:val>
                                        </p:tav>
                                      </p:tavLst>
                                    </p:anim>
                                    <p:anim calcmode="lin" valueType="num">
                                      <p:cBhvr>
                                        <p:cTn id="65" dur="3000" fill="hold"/>
                                        <p:tgtEl>
                                          <p:spTgt spid="7"/>
                                        </p:tgtEl>
                                        <p:attrNameLst>
                                          <p:attrName>ppt_y</p:attrName>
                                        </p:attrNameLst>
                                      </p:cBhvr>
                                      <p:tavLst>
                                        <p:tav tm="0">
                                          <p:val>
                                            <p:strVal val="#ppt_y"/>
                                          </p:val>
                                        </p:tav>
                                        <p:tav tm="100000">
                                          <p:val>
                                            <p:strVal val="#ppt_y"/>
                                          </p:val>
                                        </p:tav>
                                      </p:tavLst>
                                    </p:anim>
                                    <p:anim calcmode="lin" valueType="num">
                                      <p:cBhvr>
                                        <p:cTn id="66" dur="3000" fill="hold"/>
                                        <p:tgtEl>
                                          <p:spTgt spid="7"/>
                                        </p:tgtEl>
                                        <p:attrNameLst>
                                          <p:attrName>ppt_w</p:attrName>
                                        </p:attrNameLst>
                                      </p:cBhvr>
                                      <p:tavLst>
                                        <p:tav tm="0">
                                          <p:val>
                                            <p:fltVal val="0"/>
                                          </p:val>
                                        </p:tav>
                                        <p:tav tm="100000">
                                          <p:val>
                                            <p:strVal val="#ppt_w"/>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ppt_x</p:attrName>
                                        </p:attrNameLst>
                                      </p:cBhvr>
                                      <p:tavLst>
                                        <p:tav tm="0">
                                          <p:val>
                                            <p:strVal val="#ppt_x+#ppt_w/2"/>
                                          </p:val>
                                        </p:tav>
                                        <p:tav tm="100000">
                                          <p:val>
                                            <p:strVal val="#ppt_x"/>
                                          </p:val>
                                        </p:tav>
                                      </p:tavLst>
                                    </p:anim>
                                    <p:anim calcmode="lin" valueType="num">
                                      <p:cBhvr>
                                        <p:cTn id="71" dur="3000" fill="hold"/>
                                        <p:tgtEl>
                                          <p:spTgt spid="8"/>
                                        </p:tgtEl>
                                        <p:attrNameLst>
                                          <p:attrName>ppt_y</p:attrName>
                                        </p:attrNameLst>
                                      </p:cBhvr>
                                      <p:tavLst>
                                        <p:tav tm="0">
                                          <p:val>
                                            <p:strVal val="#ppt_y"/>
                                          </p:val>
                                        </p:tav>
                                        <p:tav tm="100000">
                                          <p:val>
                                            <p:strVal val="#ppt_y"/>
                                          </p:val>
                                        </p:tav>
                                      </p:tavLst>
                                    </p:anim>
                                    <p:anim calcmode="lin" valueType="num">
                                      <p:cBhvr>
                                        <p:cTn id="72" dur="3000" fill="hold"/>
                                        <p:tgtEl>
                                          <p:spTgt spid="8"/>
                                        </p:tgtEl>
                                        <p:attrNameLst>
                                          <p:attrName>ppt_w</p:attrName>
                                        </p:attrNameLst>
                                      </p:cBhvr>
                                      <p:tavLst>
                                        <p:tav tm="0">
                                          <p:val>
                                            <p:fltVal val="0"/>
                                          </p:val>
                                        </p:tav>
                                        <p:tav tm="100000">
                                          <p:val>
                                            <p:strVal val="#ppt_w"/>
                                          </p:val>
                                        </p:tav>
                                      </p:tavLst>
                                    </p:anim>
                                    <p:anim calcmode="lin" valueType="num">
                                      <p:cBhvr>
                                        <p:cTn id="73" dur="3000" fill="hold"/>
                                        <p:tgtEl>
                                          <p:spTgt spid="8"/>
                                        </p:tgtEl>
                                        <p:attrNameLst>
                                          <p:attrName>ppt_h</p:attrName>
                                        </p:attrNameLst>
                                      </p:cBhvr>
                                      <p:tavLst>
                                        <p:tav tm="0">
                                          <p:val>
                                            <p:strVal val="#ppt_h"/>
                                          </p:val>
                                        </p:tav>
                                        <p:tav tm="100000">
                                          <p:val>
                                            <p:strVal val="#ppt_h"/>
                                          </p:val>
                                        </p:tav>
                                      </p:tavLst>
                                    </p:anim>
                                  </p:childTnLst>
                                </p:cTn>
                              </p:par>
                              <p:par>
                                <p:cTn id="74" presetID="17" presetClass="entr" presetSubtype="8" fill="hold" grpId="2"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3000" fill="hold"/>
                                        <p:tgtEl>
                                          <p:spTgt spid="9"/>
                                        </p:tgtEl>
                                        <p:attrNameLst>
                                          <p:attrName>ppt_x</p:attrName>
                                        </p:attrNameLst>
                                      </p:cBhvr>
                                      <p:tavLst>
                                        <p:tav tm="0">
                                          <p:val>
                                            <p:strVal val="#ppt_x-#ppt_w/2"/>
                                          </p:val>
                                        </p:tav>
                                        <p:tav tm="100000">
                                          <p:val>
                                            <p:strVal val="#ppt_x"/>
                                          </p:val>
                                        </p:tav>
                                      </p:tavLst>
                                    </p:anim>
                                    <p:anim calcmode="lin" valueType="num">
                                      <p:cBhvr>
                                        <p:cTn id="77" dur="3000" fill="hold"/>
                                        <p:tgtEl>
                                          <p:spTgt spid="9"/>
                                        </p:tgtEl>
                                        <p:attrNameLst>
                                          <p:attrName>ppt_y</p:attrName>
                                        </p:attrNameLst>
                                      </p:cBhvr>
                                      <p:tavLst>
                                        <p:tav tm="0">
                                          <p:val>
                                            <p:strVal val="#ppt_y"/>
                                          </p:val>
                                        </p:tav>
                                        <p:tav tm="100000">
                                          <p:val>
                                            <p:strVal val="#ppt_y"/>
                                          </p:val>
                                        </p:tav>
                                      </p:tavLst>
                                    </p:anim>
                                    <p:anim calcmode="lin" valueType="num">
                                      <p:cBhvr>
                                        <p:cTn id="78" dur="3000" fill="hold"/>
                                        <p:tgtEl>
                                          <p:spTgt spid="9"/>
                                        </p:tgtEl>
                                        <p:attrNameLst>
                                          <p:attrName>ppt_w</p:attrName>
                                        </p:attrNameLst>
                                      </p:cBhvr>
                                      <p:tavLst>
                                        <p:tav tm="0">
                                          <p:val>
                                            <p:fltVal val="0"/>
                                          </p:val>
                                        </p:tav>
                                        <p:tav tm="100000">
                                          <p:val>
                                            <p:strVal val="#ppt_w"/>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7" presetClass="entr" presetSubtype="2"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ppt_x</p:attrName>
                                        </p:attrNameLst>
                                      </p:cBhvr>
                                      <p:tavLst>
                                        <p:tav tm="0">
                                          <p:val>
                                            <p:strVal val="#ppt_x+#ppt_w/2"/>
                                          </p:val>
                                        </p:tav>
                                        <p:tav tm="100000">
                                          <p:val>
                                            <p:strVal val="#ppt_x"/>
                                          </p:val>
                                        </p:tav>
                                      </p:tavLst>
                                    </p:anim>
                                    <p:anim calcmode="lin" valueType="num">
                                      <p:cBhvr>
                                        <p:cTn id="83" dur="3000" fill="hold"/>
                                        <p:tgtEl>
                                          <p:spTgt spid="10"/>
                                        </p:tgtEl>
                                        <p:attrNameLst>
                                          <p:attrName>ppt_y</p:attrName>
                                        </p:attrNameLst>
                                      </p:cBhvr>
                                      <p:tavLst>
                                        <p:tav tm="0">
                                          <p:val>
                                            <p:strVal val="#ppt_y"/>
                                          </p:val>
                                        </p:tav>
                                        <p:tav tm="100000">
                                          <p:val>
                                            <p:strVal val="#ppt_y"/>
                                          </p:val>
                                        </p:tav>
                                      </p:tavLst>
                                    </p:anim>
                                    <p:anim calcmode="lin" valueType="num">
                                      <p:cBhvr>
                                        <p:cTn id="84" dur="3000" fill="hold"/>
                                        <p:tgtEl>
                                          <p:spTgt spid="10"/>
                                        </p:tgtEl>
                                        <p:attrNameLst>
                                          <p:attrName>ppt_w</p:attrName>
                                        </p:attrNameLst>
                                      </p:cBhvr>
                                      <p:tavLst>
                                        <p:tav tm="0">
                                          <p:val>
                                            <p:fltVal val="0"/>
                                          </p:val>
                                        </p:tav>
                                        <p:tav tm="100000">
                                          <p:val>
                                            <p:strVal val="#ppt_w"/>
                                          </p:val>
                                        </p:tav>
                                      </p:tavLst>
                                    </p:anim>
                                    <p:anim calcmode="lin" valueType="num">
                                      <p:cBhvr>
                                        <p:cTn id="85" dur="3000" fill="hold"/>
                                        <p:tgtEl>
                                          <p:spTgt spid="10"/>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6" presetClass="exit" presetSubtype="32" fill="hold" grpId="3" nodeType="afterEffect">
                                  <p:stCondLst>
                                    <p:cond delay="0"/>
                                  </p:stCondLst>
                                  <p:childTnLst>
                                    <p:animEffect transition="out" filter="circle(out)">
                                      <p:cBhvr>
                                        <p:cTn id="88" dur="3000"/>
                                        <p:tgtEl>
                                          <p:spTgt spid="5"/>
                                        </p:tgtEl>
                                      </p:cBhvr>
                                    </p:animEffect>
                                    <p:set>
                                      <p:cBhvr>
                                        <p:cTn id="89" dur="1" fill="hold">
                                          <p:stCondLst>
                                            <p:cond delay="2999"/>
                                          </p:stCondLst>
                                        </p:cTn>
                                        <p:tgtEl>
                                          <p:spTgt spid="5"/>
                                        </p:tgtEl>
                                        <p:attrNameLst>
                                          <p:attrName>style.visibility</p:attrName>
                                        </p:attrNameLst>
                                      </p:cBhvr>
                                      <p:to>
                                        <p:strVal val="hidden"/>
                                      </p:to>
                                    </p:set>
                                  </p:childTnLst>
                                </p:cTn>
                              </p:par>
                              <p:par>
                                <p:cTn id="90" presetID="6" presetClass="exit" presetSubtype="32" fill="hold" grpId="3" nodeType="withEffect">
                                  <p:stCondLst>
                                    <p:cond delay="0"/>
                                  </p:stCondLst>
                                  <p:childTnLst>
                                    <p:animEffect transition="out" filter="circle(ou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6" presetClass="exit" presetSubtype="32" fill="hold" grpId="3" nodeType="withEffect">
                                  <p:stCondLst>
                                    <p:cond delay="0"/>
                                  </p:stCondLst>
                                  <p:childTnLst>
                                    <p:animEffect transition="out" filter="circle(out)">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6" presetClass="exit" presetSubtype="32" fill="hold" grpId="3" nodeType="withEffect">
                                  <p:stCondLst>
                                    <p:cond delay="0"/>
                                  </p:stCondLst>
                                  <p:childTnLst>
                                    <p:animEffect transition="out" filter="circle(out)">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6" presetClass="exit" presetSubtype="32" fill="hold" grpId="3" nodeType="withEffect">
                                  <p:stCondLst>
                                    <p:cond delay="0"/>
                                  </p:stCondLst>
                                  <p:childTnLst>
                                    <p:animEffect transition="out" filter="circle(out)">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6" presetClass="exit" presetSubtype="32" fill="hold" grpId="3" nodeType="withEffect">
                                  <p:stCondLst>
                                    <p:cond delay="0"/>
                                  </p:stCondLst>
                                  <p:childTnLst>
                                    <p:animEffect transition="out" filter="circle(out)">
                                      <p:cBhvr>
                                        <p:cTn id="103" dur="3000"/>
                                        <p:tgtEl>
                                          <p:spTgt spid="10"/>
                                        </p:tgtEl>
                                      </p:cBhvr>
                                    </p:animEffect>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grpId="4"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ppt_x"/>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4" fill="hold" grpId="4"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ppt_x"/>
                                          </p:val>
                                        </p:tav>
                                      </p:tavLst>
                                    </p:anim>
                                    <p:anim calcmode="lin" valueType="num">
                                      <p:cBhvr additive="base">
                                        <p:cTn id="111" dur="3000"/>
                                        <p:tgtEl>
                                          <p:spTgt spid="6"/>
                                        </p:tgtEl>
                                        <p:attrNameLst>
                                          <p:attrName>ppt_y</p:attrName>
                                        </p:attrNameLst>
                                      </p:cBhvr>
                                      <p:tavLst>
                                        <p:tav tm="0">
                                          <p:val>
                                            <p:strVal val="ppt_y"/>
                                          </p:val>
                                        </p:tav>
                                        <p:tav tm="100000">
                                          <p:val>
                                            <p:strVal val="1+ppt_h/2"/>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4" fill="hold" grpId="4"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ppt_x"/>
                                          </p:val>
                                        </p:tav>
                                      </p:tavLst>
                                    </p:anim>
                                    <p:anim calcmode="lin" valueType="num">
                                      <p:cBhvr additive="base">
                                        <p:cTn id="115" dur="3000"/>
                                        <p:tgtEl>
                                          <p:spTgt spid="7"/>
                                        </p:tgtEl>
                                        <p:attrNameLst>
                                          <p:attrName>ppt_y</p:attrName>
                                        </p:attrNameLst>
                                      </p:cBhvr>
                                      <p:tavLst>
                                        <p:tav tm="0">
                                          <p:val>
                                            <p:strVal val="ppt_y"/>
                                          </p:val>
                                        </p:tav>
                                        <p:tav tm="100000">
                                          <p:val>
                                            <p:strVal val="1+ppt_h/2"/>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4" fill="hold" grpId="4"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1+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4" fill="hold" grpId="4"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ppt_x"/>
                                          </p:val>
                                        </p:tav>
                                      </p:tavLst>
                                    </p:anim>
                                    <p:anim calcmode="lin" valueType="num">
                                      <p:cBhvr additive="base">
                                        <p:cTn id="123" dur="3000"/>
                                        <p:tgtEl>
                                          <p:spTgt spid="9"/>
                                        </p:tgtEl>
                                        <p:attrNameLst>
                                          <p:attrName>ppt_y</p:attrName>
                                        </p:attrNameLst>
                                      </p:cBhvr>
                                      <p:tavLst>
                                        <p:tav tm="0">
                                          <p:val>
                                            <p:strVal val="ppt_y"/>
                                          </p:val>
                                        </p:tav>
                                        <p:tav tm="100000">
                                          <p:val>
                                            <p:strVal val="1+ppt_h/2"/>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4" fill="hold" grpId="4"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ppt_x"/>
                                          </p:val>
                                        </p:tav>
                                      </p:tavLst>
                                    </p:anim>
                                    <p:anim calcmode="lin" valueType="num">
                                      <p:cBhvr additive="base">
                                        <p:cTn id="127" dur="3000"/>
                                        <p:tgtEl>
                                          <p:spTgt spid="10"/>
                                        </p:tgtEl>
                                        <p:attrNameLst>
                                          <p:attrName>ppt_y</p:attrName>
                                        </p:attrNameLst>
                                      </p:cBhvr>
                                      <p:tavLst>
                                        <p:tav tm="0">
                                          <p:val>
                                            <p:strVal val="ppt_y"/>
                                          </p:val>
                                        </p:tav>
                                        <p:tav tm="100000">
                                          <p:val>
                                            <p:strVal val="1+ppt_h/2"/>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ntr" presetSubtype="1"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additive="base">
                                        <p:cTn id="131" dur="3000" fill="hold"/>
                                        <p:tgtEl>
                                          <p:spTgt spid="4"/>
                                        </p:tgtEl>
                                        <p:attrNameLst>
                                          <p:attrName>ppt_x</p:attrName>
                                        </p:attrNameLst>
                                      </p:cBhvr>
                                      <p:tavLst>
                                        <p:tav tm="0">
                                          <p:val>
                                            <p:strVal val="#ppt_x"/>
                                          </p:val>
                                        </p:tav>
                                        <p:tav tm="100000">
                                          <p:val>
                                            <p:strVal val="#ppt_x"/>
                                          </p:val>
                                        </p:tav>
                                      </p:tavLst>
                                    </p:anim>
                                    <p:anim calcmode="lin" valueType="num">
                                      <p:cBhvr additive="base">
                                        <p:cTn id="13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rot="18994132">
            <a:off x="1174789" y="1660672"/>
            <a:ext cx="3929090" cy="392208"/>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49000">
                <a:srgbClr val="FF6600"/>
              </a:gs>
              <a:gs pos="50000">
                <a:srgbClr val="DAA154">
                  <a:shade val="67500"/>
                  <a:satMod val="115000"/>
                </a:srgbClr>
              </a:gs>
              <a:gs pos="100000">
                <a:srgbClr val="DAA154">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058" name="Picture 2" descr="Rendered Image"/>
          <p:cNvPicPr>
            <a:picLocks noChangeAspect="1" noChangeArrowheads="1"/>
          </p:cNvPicPr>
          <p:nvPr/>
        </p:nvPicPr>
        <p:blipFill>
          <a:blip r:embed="rId3">
            <a:lum contrast="10000"/>
          </a:blip>
          <a:srcRect/>
          <a:stretch>
            <a:fillRect/>
          </a:stretch>
        </p:blipFill>
        <p:spPr bwMode="auto">
          <a:xfrm rot="20948320">
            <a:off x="6143636" y="4643446"/>
            <a:ext cx="2324100" cy="1476375"/>
          </a:xfrm>
          <a:prstGeom prst="rect">
            <a:avLst/>
          </a:prstGeom>
          <a:noFill/>
        </p:spPr>
      </p:pic>
      <p:sp>
        <p:nvSpPr>
          <p:cNvPr id="22" name="21 Rectángulo"/>
          <p:cNvSpPr/>
          <p:nvPr/>
        </p:nvSpPr>
        <p:spPr>
          <a:xfrm>
            <a:off x="0" y="0"/>
            <a:ext cx="9144000" cy="6858000"/>
          </a:xfrm>
          <a:prstGeom prst="rect">
            <a:avLst/>
          </a:prstGeom>
          <a:gradFill flip="none" rotWithShape="1">
            <a:gsLst>
              <a:gs pos="0">
                <a:srgbClr val="D25500">
                  <a:shade val="30000"/>
                  <a:satMod val="115000"/>
                </a:srgbClr>
              </a:gs>
              <a:gs pos="50000">
                <a:srgbClr val="D25500">
                  <a:shade val="67500"/>
                  <a:satMod val="115000"/>
                </a:srgbClr>
              </a:gs>
              <a:gs pos="100000">
                <a:srgbClr val="D255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2/3*#ppt_w"/>
                                          </p:val>
                                        </p:tav>
                                        <p:tav tm="100000">
                                          <p:val>
                                            <p:strVal val="#ppt_w"/>
                                          </p:val>
                                        </p:tav>
                                      </p:tavLst>
                                    </p:anim>
                                    <p:anim calcmode="lin" valueType="num">
                                      <p:cBhvr>
                                        <p:cTn id="236" dur="3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3000"/>
                                        <p:tgtEl>
                                          <p:spTgt spid="4"/>
                                        </p:tgtEl>
                                      </p:cBhvr>
                                    </p:animEffect>
                                  </p:childTnLst>
                                </p:cTn>
                              </p:par>
                            </p:childTnLst>
                          </p:cTn>
                        </p:par>
                        <p:par>
                          <p:cTn id="240" fill="hold">
                            <p:stCondLst>
                              <p:cond delay="6000"/>
                            </p:stCondLst>
                            <p:childTnLst>
                              <p:par>
                                <p:cTn id="241" presetID="31" presetClass="entr" presetSubtype="0" fill="hold" nodeType="afterEffect">
                                  <p:stCondLst>
                                    <p:cond delay="0"/>
                                  </p:stCondLst>
                                  <p:iterate type="lt">
                                    <p:tmPct val="5000"/>
                                  </p:iterate>
                                  <p:childTnLst>
                                    <p:set>
                                      <p:cBhvr>
                                        <p:cTn id="242" dur="1" fill="hold">
                                          <p:stCondLst>
                                            <p:cond delay="0"/>
                                          </p:stCondLst>
                                        </p:cTn>
                                        <p:tgtEl>
                                          <p:spTgt spid="45058"/>
                                        </p:tgtEl>
                                        <p:attrNameLst>
                                          <p:attrName>style.visibility</p:attrName>
                                        </p:attrNameLst>
                                      </p:cBhvr>
                                      <p:to>
                                        <p:strVal val="visible"/>
                                      </p:to>
                                    </p:set>
                                    <p:anim calcmode="lin" valueType="num">
                                      <p:cBhvr>
                                        <p:cTn id="243" dur="2000" fill="hold"/>
                                        <p:tgtEl>
                                          <p:spTgt spid="45058"/>
                                        </p:tgtEl>
                                        <p:attrNameLst>
                                          <p:attrName>ppt_w</p:attrName>
                                        </p:attrNameLst>
                                      </p:cBhvr>
                                      <p:tavLst>
                                        <p:tav tm="0">
                                          <p:val>
                                            <p:fltVal val="0"/>
                                          </p:val>
                                        </p:tav>
                                        <p:tav tm="100000">
                                          <p:val>
                                            <p:strVal val="#ppt_w"/>
                                          </p:val>
                                        </p:tav>
                                      </p:tavLst>
                                    </p:anim>
                                    <p:anim calcmode="lin" valueType="num">
                                      <p:cBhvr>
                                        <p:cTn id="244" dur="2000" fill="hold"/>
                                        <p:tgtEl>
                                          <p:spTgt spid="45058"/>
                                        </p:tgtEl>
                                        <p:attrNameLst>
                                          <p:attrName>ppt_h</p:attrName>
                                        </p:attrNameLst>
                                      </p:cBhvr>
                                      <p:tavLst>
                                        <p:tav tm="0">
                                          <p:val>
                                            <p:fltVal val="0"/>
                                          </p:val>
                                        </p:tav>
                                        <p:tav tm="100000">
                                          <p:val>
                                            <p:strVal val="#ppt_h"/>
                                          </p:val>
                                        </p:tav>
                                      </p:tavLst>
                                    </p:anim>
                                    <p:anim calcmode="lin" valueType="num">
                                      <p:cBhvr>
                                        <p:cTn id="245" dur="2000" fill="hold"/>
                                        <p:tgtEl>
                                          <p:spTgt spid="45058"/>
                                        </p:tgtEl>
                                        <p:attrNameLst>
                                          <p:attrName>style.rotation</p:attrName>
                                        </p:attrNameLst>
                                      </p:cBhvr>
                                      <p:tavLst>
                                        <p:tav tm="0">
                                          <p:val>
                                            <p:fltVal val="90"/>
                                          </p:val>
                                        </p:tav>
                                        <p:tav tm="100000">
                                          <p:val>
                                            <p:fltVal val="0"/>
                                          </p:val>
                                        </p:tav>
                                      </p:tavLst>
                                    </p:anim>
                                    <p:animEffect transition="in" filter="fade">
                                      <p:cBhvr>
                                        <p:cTn id="246" dur="20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8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set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Presentación1setas</Template>
  <TotalTime>0</TotalTime>
  <Words>698</Words>
  <Application>Microsoft Office PowerPoint</Application>
  <PresentationFormat>Presentación en pantalla (4:3)</PresentationFormat>
  <Paragraphs>67</Paragraphs>
  <Slides>87</Slides>
  <Notes>3</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Presentación1setas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2014-11-07T16:33:06Z</dcterms:created>
  <dcterms:modified xsi:type="dcterms:W3CDTF">2014-11-07T16:34:42Z</dcterms:modified>
</cp:coreProperties>
</file>