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07" r:id="rId3"/>
    <p:sldId id="274" r:id="rId4"/>
    <p:sldId id="258" r:id="rId5"/>
    <p:sldId id="257" r:id="rId6"/>
    <p:sldId id="259" r:id="rId7"/>
    <p:sldId id="266" r:id="rId8"/>
    <p:sldId id="289" r:id="rId9"/>
    <p:sldId id="260" r:id="rId10"/>
    <p:sldId id="263" r:id="rId11"/>
    <p:sldId id="261" r:id="rId12"/>
    <p:sldId id="262" r:id="rId13"/>
    <p:sldId id="265" r:id="rId14"/>
    <p:sldId id="273" r:id="rId15"/>
    <p:sldId id="267" r:id="rId16"/>
    <p:sldId id="268" r:id="rId17"/>
    <p:sldId id="271" r:id="rId18"/>
    <p:sldId id="270" r:id="rId19"/>
    <p:sldId id="276" r:id="rId20"/>
    <p:sldId id="275" r:id="rId21"/>
    <p:sldId id="269" r:id="rId22"/>
    <p:sldId id="272" r:id="rId23"/>
    <p:sldId id="277" r:id="rId24"/>
    <p:sldId id="280" r:id="rId25"/>
    <p:sldId id="281" r:id="rId26"/>
    <p:sldId id="286" r:id="rId27"/>
    <p:sldId id="292" r:id="rId28"/>
    <p:sldId id="282" r:id="rId29"/>
    <p:sldId id="284" r:id="rId30"/>
    <p:sldId id="290" r:id="rId31"/>
    <p:sldId id="300" r:id="rId32"/>
    <p:sldId id="305" r:id="rId33"/>
    <p:sldId id="301" r:id="rId34"/>
    <p:sldId id="308" r:id="rId35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7ChprfEg1nrQijSP/6AS/g" hashData="fhFIe/JPLZUZMLjmfgoIIFWjIR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3315"/>
    <a:srgbClr val="241102"/>
    <a:srgbClr val="D79341"/>
    <a:srgbClr val="666633"/>
    <a:srgbClr val="0D1FA7"/>
    <a:srgbClr val="6F3505"/>
    <a:srgbClr val="843F06"/>
    <a:srgbClr val="D60093"/>
    <a:srgbClr val="FF99FF"/>
    <a:srgbClr val="99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15507" autoAdjust="0"/>
    <p:restoredTop sz="94660"/>
  </p:normalViewPr>
  <p:slideViewPr>
    <p:cSldViewPr>
      <p:cViewPr>
        <p:scale>
          <a:sx n="352" d="100"/>
          <a:sy n="352" d="100"/>
        </p:scale>
        <p:origin x="4446" y="322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2B4E1-1958-4401-9D9D-C62D5E8B4D0C}" type="datetimeFigureOut">
              <a:rPr lang="es-PE" smtClean="0"/>
              <a:pPr/>
              <a:t>8/03/2017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8275F-655B-47CD-854A-FF4C2B296F1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2B4E1-1958-4401-9D9D-C62D5E8B4D0C}" type="datetimeFigureOut">
              <a:rPr lang="es-PE" smtClean="0"/>
              <a:pPr/>
              <a:t>8/03/2017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8275F-655B-47CD-854A-FF4C2B296F1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2B4E1-1958-4401-9D9D-C62D5E8B4D0C}" type="datetimeFigureOut">
              <a:rPr lang="es-PE" smtClean="0"/>
              <a:pPr/>
              <a:t>8/03/2017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8275F-655B-47CD-854A-FF4C2B296F1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2B4E1-1958-4401-9D9D-C62D5E8B4D0C}" type="datetimeFigureOut">
              <a:rPr lang="es-PE" smtClean="0"/>
              <a:pPr/>
              <a:t>8/03/2017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8275F-655B-47CD-854A-FF4C2B296F1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2B4E1-1958-4401-9D9D-C62D5E8B4D0C}" type="datetimeFigureOut">
              <a:rPr lang="es-PE" smtClean="0"/>
              <a:pPr/>
              <a:t>8/03/2017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8275F-655B-47CD-854A-FF4C2B296F1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2B4E1-1958-4401-9D9D-C62D5E8B4D0C}" type="datetimeFigureOut">
              <a:rPr lang="es-PE" smtClean="0"/>
              <a:pPr/>
              <a:t>8/03/2017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8275F-655B-47CD-854A-FF4C2B296F1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2B4E1-1958-4401-9D9D-C62D5E8B4D0C}" type="datetimeFigureOut">
              <a:rPr lang="es-PE" smtClean="0"/>
              <a:pPr/>
              <a:t>8/03/2017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8275F-655B-47CD-854A-FF4C2B296F1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2B4E1-1958-4401-9D9D-C62D5E8B4D0C}" type="datetimeFigureOut">
              <a:rPr lang="es-PE" smtClean="0"/>
              <a:pPr/>
              <a:t>8/03/2017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8275F-655B-47CD-854A-FF4C2B296F1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2B4E1-1958-4401-9D9D-C62D5E8B4D0C}" type="datetimeFigureOut">
              <a:rPr lang="es-PE" smtClean="0"/>
              <a:pPr/>
              <a:t>8/03/2017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8275F-655B-47CD-854A-FF4C2B296F1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2B4E1-1958-4401-9D9D-C62D5E8B4D0C}" type="datetimeFigureOut">
              <a:rPr lang="es-PE" smtClean="0"/>
              <a:pPr/>
              <a:t>8/03/2017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8275F-655B-47CD-854A-FF4C2B296F1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2B4E1-1958-4401-9D9D-C62D5E8B4D0C}" type="datetimeFigureOut">
              <a:rPr lang="es-PE" smtClean="0"/>
              <a:pPr/>
              <a:t>8/03/2017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8275F-655B-47CD-854A-FF4C2B296F1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72B4E1-1958-4401-9D9D-C62D5E8B4D0C}" type="datetimeFigureOut">
              <a:rPr lang="es-PE" smtClean="0"/>
              <a:pPr/>
              <a:t>8/03/2017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C8275F-655B-47CD-854A-FF4C2B296F1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2.png"/><Relationship Id="rId18" Type="http://schemas.openxmlformats.org/officeDocument/2006/relationships/image" Target="../media/image5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8.png"/><Relationship Id="rId11" Type="http://schemas.openxmlformats.org/officeDocument/2006/relationships/image" Target="../media/image5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7.png"/><Relationship Id="rId9" Type="http://schemas.openxmlformats.org/officeDocument/2006/relationships/image" Target="../media/image5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xels-photo-257850.jpe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Imagen10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1379986">
            <a:off x="4355773" y="-22105"/>
            <a:ext cx="3850789" cy="2297446"/>
          </a:xfrm>
          <a:prstGeom prst="rect">
            <a:avLst/>
          </a:prstGeom>
          <a:effectLst/>
        </p:spPr>
      </p:pic>
      <p:pic>
        <p:nvPicPr>
          <p:cNvPr id="10" name="9 Imagen" descr="Imagen10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5940" flipV="1">
            <a:off x="4356226" y="2577461"/>
            <a:ext cx="3918421" cy="2241888"/>
          </a:xfrm>
          <a:prstGeom prst="rect">
            <a:avLst/>
          </a:prstGeom>
          <a:effectLst/>
        </p:spPr>
      </p:pic>
      <p:pic>
        <p:nvPicPr>
          <p:cNvPr id="11" name="10 Imagen" descr="Imagen10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642910" y="2462175"/>
            <a:ext cx="3857652" cy="2214578"/>
          </a:xfrm>
          <a:prstGeom prst="rect">
            <a:avLst/>
          </a:prstGeom>
          <a:effectLst/>
        </p:spPr>
      </p:pic>
      <p:pic>
        <p:nvPicPr>
          <p:cNvPr id="12" name="11 Imagen" descr="Imagen10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635121" y="0"/>
            <a:ext cx="3918421" cy="2348483"/>
          </a:xfrm>
          <a:prstGeom prst="rect">
            <a:avLst/>
          </a:prstGeom>
          <a:effectLst/>
        </p:spPr>
      </p:pic>
      <p:pic>
        <p:nvPicPr>
          <p:cNvPr id="13" name="12 Imagen" descr="cooltext234871875383559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571472" y="285734"/>
            <a:ext cx="998889" cy="857256"/>
          </a:xfrm>
          <a:prstGeom prst="rect">
            <a:avLst/>
          </a:prstGeom>
        </p:spPr>
      </p:pic>
      <p:pic>
        <p:nvPicPr>
          <p:cNvPr id="14" name="13 Imagen" descr="cooltext234871899947788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1142976" y="928676"/>
            <a:ext cx="2968085" cy="1063195"/>
          </a:xfrm>
          <a:prstGeom prst="rect">
            <a:avLst/>
          </a:prstGeom>
        </p:spPr>
      </p:pic>
      <p:pic>
        <p:nvPicPr>
          <p:cNvPr id="15" name="14 Imagen" descr="cooltext234871921979069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3000364" y="1857370"/>
            <a:ext cx="1553284" cy="1019833"/>
          </a:xfrm>
          <a:prstGeom prst="rect">
            <a:avLst/>
          </a:prstGeom>
        </p:spPr>
      </p:pic>
      <p:pic>
        <p:nvPicPr>
          <p:cNvPr id="16" name="15 Imagen" descr="cooltext234871946420145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3643306" y="2786064"/>
            <a:ext cx="2786082" cy="1084714"/>
          </a:xfrm>
          <a:prstGeom prst="rect">
            <a:avLst/>
          </a:prstGeom>
        </p:spPr>
      </p:pic>
      <p:pic>
        <p:nvPicPr>
          <p:cNvPr id="6146" name="Picture 2" descr="Imagen renderizada"/>
          <p:cNvPicPr>
            <a:picLocks noChangeAspect="1" noChangeArrowheads="1"/>
          </p:cNvPicPr>
          <p:nvPr/>
        </p:nvPicPr>
        <p:blipFill>
          <a:blip r:embed="rId9">
            <a:lum bright="-40000"/>
          </a:blip>
          <a:srcRect/>
          <a:stretch>
            <a:fillRect/>
          </a:stretch>
        </p:blipFill>
        <p:spPr bwMode="auto">
          <a:xfrm>
            <a:off x="428596" y="4143386"/>
            <a:ext cx="2428892" cy="309918"/>
          </a:xfrm>
          <a:prstGeom prst="rect">
            <a:avLst/>
          </a:prstGeom>
          <a:noFill/>
        </p:spPr>
      </p:pic>
      <p:pic>
        <p:nvPicPr>
          <p:cNvPr id="19" name="18 Imagen" descr="pexels-photo-257850.jpe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8000">
    <p:sndAc>
      <p:stSnd loop="1">
        <p:snd r:embed="rId2" name="GOTAS_DE_LLUVIA_SOBRE_MI_CABEZA_INSTRUMENTAL_mp3c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0"/>
                            </p:stCondLst>
                            <p:childTnLst>
                              <p:par>
                                <p:cTn id="6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2000"/>
                            </p:stCondLst>
                            <p:childTnLst>
                              <p:par>
                                <p:cTn id="7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4000"/>
                            </p:stCondLst>
                            <p:childTnLst>
                              <p:par>
                                <p:cTn id="8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6000"/>
                            </p:stCondLst>
                            <p:childTnLst>
                              <p:par>
                                <p:cTn id="8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50000">
              <a:srgbClr val="007A00">
                <a:shade val="67500"/>
                <a:satMod val="115000"/>
              </a:srgbClr>
            </a:gs>
            <a:gs pos="100000">
              <a:srgbClr val="007A00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alen-emsley-10024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5" name="24 Extracto"/>
          <p:cNvSpPr/>
          <p:nvPr/>
        </p:nvSpPr>
        <p:spPr>
          <a:xfrm>
            <a:off x="857224" y="4357664"/>
            <a:ext cx="7358114" cy="785836"/>
          </a:xfrm>
          <a:prstGeom prst="flowChartExtract">
            <a:avLst/>
          </a:prstGeom>
          <a:gradFill flip="none" rotWithShape="1">
            <a:gsLst>
              <a:gs pos="55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6" name="25 Extracto"/>
          <p:cNvSpPr/>
          <p:nvPr/>
        </p:nvSpPr>
        <p:spPr>
          <a:xfrm rot="10800000">
            <a:off x="857224" y="0"/>
            <a:ext cx="7358114" cy="785800"/>
          </a:xfrm>
          <a:prstGeom prst="flowChartExtract">
            <a:avLst/>
          </a:prstGeom>
          <a:gradFill flip="none" rotWithShape="1">
            <a:gsLst>
              <a:gs pos="55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7" name="26 Extracto"/>
          <p:cNvSpPr/>
          <p:nvPr/>
        </p:nvSpPr>
        <p:spPr>
          <a:xfrm>
            <a:off x="857224" y="4143386"/>
            <a:ext cx="7358114" cy="785836"/>
          </a:xfrm>
          <a:prstGeom prst="flowChartExtract">
            <a:avLst/>
          </a:prstGeom>
          <a:gradFill flip="none" rotWithShape="1">
            <a:gsLst>
              <a:gs pos="55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8" name="27 Extracto"/>
          <p:cNvSpPr/>
          <p:nvPr/>
        </p:nvSpPr>
        <p:spPr>
          <a:xfrm>
            <a:off x="857224" y="3714758"/>
            <a:ext cx="7358114" cy="785836"/>
          </a:xfrm>
          <a:prstGeom prst="flowChartExtract">
            <a:avLst/>
          </a:prstGeom>
          <a:gradFill flip="none" rotWithShape="1">
            <a:gsLst>
              <a:gs pos="55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9" name="28 Extracto"/>
          <p:cNvSpPr/>
          <p:nvPr/>
        </p:nvSpPr>
        <p:spPr>
          <a:xfrm>
            <a:off x="857224" y="3286130"/>
            <a:ext cx="7358114" cy="785836"/>
          </a:xfrm>
          <a:prstGeom prst="flowChartExtract">
            <a:avLst/>
          </a:prstGeom>
          <a:gradFill flip="none" rotWithShape="1">
            <a:gsLst>
              <a:gs pos="55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0" name="29 Extracto"/>
          <p:cNvSpPr/>
          <p:nvPr/>
        </p:nvSpPr>
        <p:spPr>
          <a:xfrm rot="10800000">
            <a:off x="857224" y="357190"/>
            <a:ext cx="7358114" cy="785800"/>
          </a:xfrm>
          <a:prstGeom prst="flowChartExtract">
            <a:avLst/>
          </a:prstGeom>
          <a:gradFill flip="none" rotWithShape="1">
            <a:gsLst>
              <a:gs pos="55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1" name="30 Extracto"/>
          <p:cNvSpPr/>
          <p:nvPr/>
        </p:nvSpPr>
        <p:spPr>
          <a:xfrm rot="10800000">
            <a:off x="857224" y="785818"/>
            <a:ext cx="7358114" cy="785800"/>
          </a:xfrm>
          <a:prstGeom prst="flowChartExtract">
            <a:avLst/>
          </a:prstGeom>
          <a:gradFill flip="none" rotWithShape="1">
            <a:gsLst>
              <a:gs pos="55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2" name="31 Extracto"/>
          <p:cNvSpPr/>
          <p:nvPr/>
        </p:nvSpPr>
        <p:spPr>
          <a:xfrm rot="10800000">
            <a:off x="857224" y="1214446"/>
            <a:ext cx="7358114" cy="785800"/>
          </a:xfrm>
          <a:prstGeom prst="flowChartExtract">
            <a:avLst/>
          </a:prstGeom>
          <a:gradFill flip="none" rotWithShape="1">
            <a:gsLst>
              <a:gs pos="55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3" name="32 Extracto"/>
          <p:cNvSpPr/>
          <p:nvPr/>
        </p:nvSpPr>
        <p:spPr>
          <a:xfrm rot="10800000">
            <a:off x="857224" y="1643074"/>
            <a:ext cx="7358114" cy="785800"/>
          </a:xfrm>
          <a:prstGeom prst="flowChartExtract">
            <a:avLst/>
          </a:prstGeom>
          <a:gradFill flip="none" rotWithShape="1">
            <a:gsLst>
              <a:gs pos="55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4" name="33 Extracto"/>
          <p:cNvSpPr/>
          <p:nvPr/>
        </p:nvSpPr>
        <p:spPr>
          <a:xfrm>
            <a:off x="857224" y="2857502"/>
            <a:ext cx="7358114" cy="785836"/>
          </a:xfrm>
          <a:prstGeom prst="flowChartExtract">
            <a:avLst/>
          </a:prstGeom>
          <a:gradFill flip="none" rotWithShape="1">
            <a:gsLst>
              <a:gs pos="55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-357222" y="-285770"/>
            <a:ext cx="9929882" cy="6072230"/>
          </a:xfrm>
          <a:prstGeom prst="rect">
            <a:avLst/>
          </a:prstGeom>
          <a:gradFill flip="none" rotWithShape="1">
            <a:gsLst>
              <a:gs pos="0">
                <a:srgbClr val="243315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FF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mazing-beautiful-beauty-blu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857752" y="1285860"/>
            <a:ext cx="1119207" cy="1557604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286380" y="2500306"/>
            <a:ext cx="1119207" cy="1557604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786446" y="3714752"/>
            <a:ext cx="1119207" cy="1557604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357222" y="-285770"/>
            <a:ext cx="9929882" cy="6072230"/>
          </a:xfrm>
          <a:prstGeom prst="rect">
            <a:avLst/>
          </a:prstGeom>
          <a:gradFill flip="none" rotWithShape="1">
            <a:gsLst>
              <a:gs pos="0">
                <a:srgbClr val="243315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0D1FA7">
                <a:shade val="67500"/>
                <a:satMod val="115000"/>
              </a:srgbClr>
            </a:gs>
            <a:gs pos="100000">
              <a:srgbClr val="0D1FA7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one Tree in Sunset Ray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Luna"/>
          <p:cNvSpPr/>
          <p:nvPr/>
        </p:nvSpPr>
        <p:spPr>
          <a:xfrm>
            <a:off x="0" y="0"/>
            <a:ext cx="3286116" cy="5143500"/>
          </a:xfrm>
          <a:prstGeom prst="moon">
            <a:avLst>
              <a:gd name="adj" fmla="val 15944"/>
            </a:avLst>
          </a:prstGeom>
          <a:solidFill>
            <a:srgbClr val="6F350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Luna"/>
          <p:cNvSpPr/>
          <p:nvPr/>
        </p:nvSpPr>
        <p:spPr>
          <a:xfrm rot="10800000">
            <a:off x="5857884" y="0"/>
            <a:ext cx="3286116" cy="5143500"/>
          </a:xfrm>
          <a:prstGeom prst="moon">
            <a:avLst>
              <a:gd name="adj" fmla="val 15944"/>
            </a:avLst>
          </a:prstGeom>
          <a:solidFill>
            <a:srgbClr val="6F350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Luna"/>
          <p:cNvSpPr/>
          <p:nvPr/>
        </p:nvSpPr>
        <p:spPr>
          <a:xfrm>
            <a:off x="785786" y="428610"/>
            <a:ext cx="2571768" cy="4286280"/>
          </a:xfrm>
          <a:prstGeom prst="moon">
            <a:avLst>
              <a:gd name="adj" fmla="val 15944"/>
            </a:avLst>
          </a:prstGeom>
          <a:gradFill flip="none" rotWithShape="1">
            <a:gsLst>
              <a:gs pos="0">
                <a:srgbClr val="A36029">
                  <a:shade val="30000"/>
                  <a:satMod val="115000"/>
                </a:srgbClr>
              </a:gs>
              <a:gs pos="50000">
                <a:srgbClr val="A36029">
                  <a:shade val="67500"/>
                  <a:satMod val="115000"/>
                </a:srgbClr>
              </a:gs>
              <a:gs pos="100000">
                <a:srgbClr val="A3602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Luna"/>
          <p:cNvSpPr/>
          <p:nvPr/>
        </p:nvSpPr>
        <p:spPr>
          <a:xfrm rot="10800000">
            <a:off x="5786446" y="428610"/>
            <a:ext cx="2571768" cy="4286280"/>
          </a:xfrm>
          <a:prstGeom prst="moon">
            <a:avLst>
              <a:gd name="adj" fmla="val 15944"/>
            </a:avLst>
          </a:prstGeom>
          <a:gradFill flip="none" rotWithShape="1">
            <a:gsLst>
              <a:gs pos="0">
                <a:srgbClr val="A36029">
                  <a:shade val="30000"/>
                  <a:satMod val="115000"/>
                </a:srgbClr>
              </a:gs>
              <a:gs pos="50000">
                <a:srgbClr val="A36029">
                  <a:shade val="67500"/>
                  <a:satMod val="115000"/>
                </a:srgbClr>
              </a:gs>
              <a:gs pos="100000">
                <a:srgbClr val="A3602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Luna"/>
          <p:cNvSpPr/>
          <p:nvPr/>
        </p:nvSpPr>
        <p:spPr>
          <a:xfrm>
            <a:off x="1500166" y="857238"/>
            <a:ext cx="1785950" cy="3357586"/>
          </a:xfrm>
          <a:prstGeom prst="moon">
            <a:avLst>
              <a:gd name="adj" fmla="val 19765"/>
            </a:avLst>
          </a:prstGeom>
          <a:gradFill flip="none" rotWithShape="1">
            <a:gsLst>
              <a:gs pos="0">
                <a:srgbClr val="D99E33">
                  <a:shade val="30000"/>
                  <a:satMod val="115000"/>
                </a:srgbClr>
              </a:gs>
              <a:gs pos="50000">
                <a:srgbClr val="D99E33">
                  <a:shade val="67500"/>
                  <a:satMod val="115000"/>
                </a:srgbClr>
              </a:gs>
              <a:gs pos="100000">
                <a:srgbClr val="D99E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Luna"/>
          <p:cNvSpPr/>
          <p:nvPr/>
        </p:nvSpPr>
        <p:spPr>
          <a:xfrm rot="10800000">
            <a:off x="5857884" y="928676"/>
            <a:ext cx="1785950" cy="3357586"/>
          </a:xfrm>
          <a:prstGeom prst="moon">
            <a:avLst>
              <a:gd name="adj" fmla="val 19765"/>
            </a:avLst>
          </a:prstGeom>
          <a:gradFill flip="none" rotWithShape="1">
            <a:gsLst>
              <a:gs pos="0">
                <a:srgbClr val="D99E33">
                  <a:shade val="30000"/>
                  <a:satMod val="115000"/>
                </a:srgbClr>
              </a:gs>
              <a:gs pos="50000">
                <a:srgbClr val="D99E33">
                  <a:shade val="67500"/>
                  <a:satMod val="115000"/>
                </a:srgbClr>
              </a:gs>
              <a:gs pos="100000">
                <a:srgbClr val="D99E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Luna"/>
          <p:cNvSpPr/>
          <p:nvPr/>
        </p:nvSpPr>
        <p:spPr>
          <a:xfrm>
            <a:off x="2214546" y="1071552"/>
            <a:ext cx="1500198" cy="2928958"/>
          </a:xfrm>
          <a:prstGeom prst="moon">
            <a:avLst>
              <a:gd name="adj" fmla="val 21584"/>
            </a:avLst>
          </a:prstGeom>
          <a:solidFill>
            <a:srgbClr val="3E260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6" name="15 Luna"/>
          <p:cNvSpPr/>
          <p:nvPr/>
        </p:nvSpPr>
        <p:spPr>
          <a:xfrm rot="10800000">
            <a:off x="5500694" y="1142990"/>
            <a:ext cx="1500198" cy="2928958"/>
          </a:xfrm>
          <a:prstGeom prst="moon">
            <a:avLst>
              <a:gd name="adj" fmla="val 19765"/>
            </a:avLst>
          </a:prstGeom>
          <a:solidFill>
            <a:srgbClr val="3E260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Luna"/>
          <p:cNvSpPr/>
          <p:nvPr/>
        </p:nvSpPr>
        <p:spPr>
          <a:xfrm>
            <a:off x="2857488" y="1357304"/>
            <a:ext cx="1285884" cy="2357454"/>
          </a:xfrm>
          <a:prstGeom prst="moon">
            <a:avLst>
              <a:gd name="adj" fmla="val 21584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8" name="17 Luna"/>
          <p:cNvSpPr/>
          <p:nvPr/>
        </p:nvSpPr>
        <p:spPr>
          <a:xfrm rot="10800000">
            <a:off x="5214942" y="1357304"/>
            <a:ext cx="1285884" cy="2357454"/>
          </a:xfrm>
          <a:prstGeom prst="moon">
            <a:avLst>
              <a:gd name="adj" fmla="val 21584"/>
            </a:avLst>
          </a:prstGeom>
          <a:gradFill flip="none" rotWithShape="1">
            <a:gsLst>
              <a:gs pos="0">
                <a:srgbClr val="843F06">
                  <a:shade val="30000"/>
                  <a:satMod val="115000"/>
                </a:srgbClr>
              </a:gs>
              <a:gs pos="50000">
                <a:srgbClr val="843F06">
                  <a:shade val="67500"/>
                  <a:satMod val="115000"/>
                </a:srgbClr>
              </a:gs>
              <a:gs pos="100000">
                <a:srgbClr val="843F0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9" name="18 Luna"/>
          <p:cNvSpPr/>
          <p:nvPr/>
        </p:nvSpPr>
        <p:spPr>
          <a:xfrm>
            <a:off x="3428992" y="1571618"/>
            <a:ext cx="1071570" cy="1928826"/>
          </a:xfrm>
          <a:prstGeom prst="moon">
            <a:avLst>
              <a:gd name="adj" fmla="val 21584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20" name="19 Luna"/>
          <p:cNvSpPr/>
          <p:nvPr/>
        </p:nvSpPr>
        <p:spPr>
          <a:xfrm rot="10800000">
            <a:off x="4643438" y="1571618"/>
            <a:ext cx="1071570" cy="1928826"/>
          </a:xfrm>
          <a:prstGeom prst="moon">
            <a:avLst>
              <a:gd name="adj" fmla="val 21584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21" name="20 Rectángulo"/>
          <p:cNvSpPr/>
          <p:nvPr/>
        </p:nvSpPr>
        <p:spPr>
          <a:xfrm>
            <a:off x="-357222" y="-285770"/>
            <a:ext cx="9929882" cy="6072230"/>
          </a:xfrm>
          <a:prstGeom prst="rect">
            <a:avLst/>
          </a:prstGeom>
          <a:gradFill flip="none" rotWithShape="1">
            <a:gsLst>
              <a:gs pos="0">
                <a:srgbClr val="243315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3" animBg="1"/>
      <p:bldP spid="9" grpId="4" animBg="1"/>
      <p:bldP spid="9" grpId="5" animBg="1"/>
      <p:bldP spid="10" grpId="0" animBg="1"/>
      <p:bldP spid="10" grpId="1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3" animBg="1"/>
      <p:bldP spid="20" grpId="4" animBg="1"/>
      <p:bldP spid="20" grpId="5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6181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tardeceres de ensueño fotos del atardecer en paisajes con montañas 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18939232">
            <a:off x="2934507" y="1753074"/>
            <a:ext cx="3345162" cy="3423302"/>
          </a:xfrm>
          <a:prstGeom prst="teardrop">
            <a:avLst>
              <a:gd name="adj" fmla="val 146046"/>
            </a:avLst>
          </a:prstGeom>
          <a:gradFill flip="none" rotWithShape="1">
            <a:gsLst>
              <a:gs pos="62000">
                <a:schemeClr val="tx1">
                  <a:alpha val="51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ágrima"/>
          <p:cNvSpPr/>
          <p:nvPr/>
        </p:nvSpPr>
        <p:spPr>
          <a:xfrm rot="18939232">
            <a:off x="2934508" y="1753074"/>
            <a:ext cx="3345162" cy="3423302"/>
          </a:xfrm>
          <a:prstGeom prst="teardrop">
            <a:avLst>
              <a:gd name="adj" fmla="val 146046"/>
            </a:avLst>
          </a:prstGeom>
          <a:gradFill flip="none" rotWithShape="1">
            <a:gsLst>
              <a:gs pos="62000">
                <a:schemeClr val="tx1">
                  <a:alpha val="51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357222" y="-285770"/>
            <a:ext cx="9929882" cy="6072230"/>
          </a:xfrm>
          <a:prstGeom prst="rect">
            <a:avLst/>
          </a:prstGeom>
          <a:gradFill flip="none" rotWithShape="1">
            <a:gsLst>
              <a:gs pos="0">
                <a:srgbClr val="243315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rgbClr val="FFC000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tos fondos y wallpapers de paisajes aves frutas sitios turisticos lugares flores lagos y montañas (1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3429006"/>
            <a:ext cx="1785918" cy="1714494"/>
          </a:xfrm>
          <a:prstGeom prst="rtTriangle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rot="5400000">
            <a:off x="-35712" y="35712"/>
            <a:ext cx="1785918" cy="1714494"/>
          </a:xfrm>
          <a:prstGeom prst="rtTriangle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rot="10800000">
            <a:off x="7358082" y="0"/>
            <a:ext cx="1785918" cy="1714494"/>
          </a:xfrm>
          <a:prstGeom prst="rtTriangle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 rot="16200000">
            <a:off x="7393794" y="3393294"/>
            <a:ext cx="1785918" cy="1714494"/>
          </a:xfrm>
          <a:prstGeom prst="rtTriangle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Triángulo rectángulo"/>
          <p:cNvSpPr/>
          <p:nvPr/>
        </p:nvSpPr>
        <p:spPr>
          <a:xfrm>
            <a:off x="285720" y="3143254"/>
            <a:ext cx="1785918" cy="1714494"/>
          </a:xfrm>
          <a:prstGeom prst="rtTriangle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Triángulo rectángulo"/>
          <p:cNvSpPr/>
          <p:nvPr/>
        </p:nvSpPr>
        <p:spPr>
          <a:xfrm rot="5400000">
            <a:off x="250008" y="321446"/>
            <a:ext cx="1785918" cy="1714494"/>
          </a:xfrm>
          <a:prstGeom prst="rtTriangle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Triángulo rectángulo"/>
          <p:cNvSpPr/>
          <p:nvPr/>
        </p:nvSpPr>
        <p:spPr>
          <a:xfrm rot="10800000">
            <a:off x="7072330" y="214296"/>
            <a:ext cx="1785918" cy="1714494"/>
          </a:xfrm>
          <a:prstGeom prst="rtTriangle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Triángulo rectángulo"/>
          <p:cNvSpPr/>
          <p:nvPr/>
        </p:nvSpPr>
        <p:spPr>
          <a:xfrm rot="16200000">
            <a:off x="7179494" y="3178966"/>
            <a:ext cx="1785918" cy="1714494"/>
          </a:xfrm>
          <a:prstGeom prst="rtTriangle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Triángulo rectángulo"/>
          <p:cNvSpPr/>
          <p:nvPr/>
        </p:nvSpPr>
        <p:spPr>
          <a:xfrm rot="5400000">
            <a:off x="607230" y="607216"/>
            <a:ext cx="1785918" cy="1714494"/>
          </a:xfrm>
          <a:prstGeom prst="rtTriangle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Triángulo rectángulo"/>
          <p:cNvSpPr/>
          <p:nvPr/>
        </p:nvSpPr>
        <p:spPr>
          <a:xfrm rot="5400000">
            <a:off x="892950" y="892950"/>
            <a:ext cx="1785918" cy="1714494"/>
          </a:xfrm>
          <a:prstGeom prst="rtTriangle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Triángulo rectángulo"/>
          <p:cNvSpPr/>
          <p:nvPr/>
        </p:nvSpPr>
        <p:spPr>
          <a:xfrm>
            <a:off x="642942" y="2928940"/>
            <a:ext cx="1785918" cy="1714494"/>
          </a:xfrm>
          <a:prstGeom prst="rtTriangle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Triángulo rectángulo"/>
          <p:cNvSpPr/>
          <p:nvPr/>
        </p:nvSpPr>
        <p:spPr>
          <a:xfrm>
            <a:off x="928662" y="2643188"/>
            <a:ext cx="1785918" cy="1714494"/>
          </a:xfrm>
          <a:prstGeom prst="rtTriangle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Triángulo rectángulo"/>
          <p:cNvSpPr/>
          <p:nvPr/>
        </p:nvSpPr>
        <p:spPr>
          <a:xfrm rot="16200000">
            <a:off x="6893742" y="2893214"/>
            <a:ext cx="1785918" cy="1714494"/>
          </a:xfrm>
          <a:prstGeom prst="rtTriangle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Triángulo rectángulo"/>
          <p:cNvSpPr/>
          <p:nvPr/>
        </p:nvSpPr>
        <p:spPr>
          <a:xfrm rot="16200000">
            <a:off x="6607990" y="2607462"/>
            <a:ext cx="1785918" cy="1714494"/>
          </a:xfrm>
          <a:prstGeom prst="rtTriangle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Triángulo rectángulo"/>
          <p:cNvSpPr/>
          <p:nvPr/>
        </p:nvSpPr>
        <p:spPr>
          <a:xfrm rot="10800000">
            <a:off x="6858016" y="500066"/>
            <a:ext cx="1785918" cy="1714494"/>
          </a:xfrm>
          <a:prstGeom prst="rtTriangle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Triángulo rectángulo"/>
          <p:cNvSpPr/>
          <p:nvPr/>
        </p:nvSpPr>
        <p:spPr>
          <a:xfrm rot="10800000">
            <a:off x="6572264" y="714362"/>
            <a:ext cx="1785918" cy="1714494"/>
          </a:xfrm>
          <a:prstGeom prst="rtTriangle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357222" y="-285770"/>
            <a:ext cx="9929882" cy="6072230"/>
          </a:xfrm>
          <a:prstGeom prst="rect">
            <a:avLst/>
          </a:prstGeom>
          <a:gradFill flip="none" rotWithShape="1">
            <a:gsLst>
              <a:gs pos="0">
                <a:srgbClr val="243315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43315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path path="circle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xels-phot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1379986">
            <a:off x="4355773" y="-22105"/>
            <a:ext cx="3850789" cy="2297446"/>
          </a:xfrm>
          <a:prstGeom prst="rect">
            <a:avLst/>
          </a:prstGeom>
          <a:effectLst/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5940" flipV="1">
            <a:off x="4356226" y="2577461"/>
            <a:ext cx="3918421" cy="2241888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642910" y="2462175"/>
            <a:ext cx="3857652" cy="221457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635121" y="0"/>
            <a:ext cx="3918421" cy="2348483"/>
          </a:xfrm>
          <a:prstGeom prst="rect">
            <a:avLst/>
          </a:prstGeom>
          <a:effectLst/>
        </p:spPr>
      </p:pic>
      <p:sp>
        <p:nvSpPr>
          <p:cNvPr id="7" name="6 Rectángulo"/>
          <p:cNvSpPr/>
          <p:nvPr/>
        </p:nvSpPr>
        <p:spPr>
          <a:xfrm>
            <a:off x="-357222" y="-285770"/>
            <a:ext cx="9929882" cy="6072230"/>
          </a:xfrm>
          <a:prstGeom prst="rect">
            <a:avLst/>
          </a:prstGeom>
          <a:gradFill flip="none" rotWithShape="1">
            <a:gsLst>
              <a:gs pos="0">
                <a:srgbClr val="243315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43315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ch-1867881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83762" y="1000114"/>
            <a:ext cx="1287810" cy="173327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83762" y="2714626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1569614" y="1000114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1569614" y="2714626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784092" y="1000114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784092" y="2714626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4069944" y="1000114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4069944" y="2714626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5355860" y="1000114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5355860" y="2714626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6641712" y="1000114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6641712" y="2714626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7856190" y="1000114"/>
            <a:ext cx="1287810" cy="1733278"/>
          </a:xfrm>
          <a:prstGeom prst="rect">
            <a:avLst/>
          </a:prstGeom>
        </p:spPr>
      </p:pic>
      <p:pic>
        <p:nvPicPr>
          <p:cNvPr id="17" name="1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7856190" y="2714626"/>
            <a:ext cx="1287810" cy="1733278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357222" y="-285770"/>
            <a:ext cx="9929882" cy="6072230"/>
          </a:xfrm>
          <a:prstGeom prst="rect">
            <a:avLst/>
          </a:prstGeom>
          <a:gradFill flip="none" rotWithShape="1">
            <a:gsLst>
              <a:gs pos="0">
                <a:srgbClr val="243315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untryside-1845693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00431" y="-237620"/>
            <a:ext cx="2224020" cy="2786082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239386">
            <a:off x="3113491" y="2523052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429205">
            <a:off x="4976157" y="1557249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874405">
            <a:off x="2256983" y="945998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652518">
            <a:off x="4932376" y="590263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515282">
            <a:off x="4075115" y="2810127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786432">
            <a:off x="1955575" y="2189697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842372">
            <a:off x="2065065" y="211646"/>
            <a:ext cx="2224020" cy="278608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357222" y="-285770"/>
            <a:ext cx="9929882" cy="6072230"/>
          </a:xfrm>
          <a:prstGeom prst="rect">
            <a:avLst/>
          </a:prstGeom>
          <a:gradFill flip="none" rotWithShape="1">
            <a:gsLst>
              <a:gs pos="0">
                <a:srgbClr val="243315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90099">
                <a:shade val="67500"/>
                <a:satMod val="115000"/>
              </a:srgbClr>
            </a:gs>
            <a:gs pos="100000">
              <a:srgbClr val="990099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mpos de tulipane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703009" y="11935"/>
            <a:ext cx="1785858" cy="1905000"/>
          </a:xfrm>
          <a:prstGeom prst="rect">
            <a:avLst/>
          </a:prstGeom>
          <a:effectLst/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2736050" y="-21438"/>
            <a:ext cx="1885950" cy="1928826"/>
          </a:xfrm>
          <a:prstGeom prst="rect">
            <a:avLst/>
          </a:prstGeom>
          <a:effectLst/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703009" y="1369165"/>
            <a:ext cx="1785858" cy="1905000"/>
          </a:xfrm>
          <a:prstGeom prst="rect">
            <a:avLst/>
          </a:prstGeom>
          <a:effectLst/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2736050" y="1335792"/>
            <a:ext cx="1885950" cy="1928826"/>
          </a:xfrm>
          <a:prstGeom prst="rect">
            <a:avLst/>
          </a:prstGeom>
          <a:effectLst/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631571" y="2583703"/>
            <a:ext cx="1785858" cy="1905000"/>
          </a:xfrm>
          <a:prstGeom prst="rect">
            <a:avLst/>
          </a:prstGeom>
          <a:effectLst/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2664612" y="2550330"/>
            <a:ext cx="1885950" cy="1928826"/>
          </a:xfrm>
          <a:prstGeom prst="rect">
            <a:avLst/>
          </a:prstGeom>
          <a:effectLst/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631571" y="3940933"/>
            <a:ext cx="1785858" cy="1905000"/>
          </a:xfrm>
          <a:prstGeom prst="rect">
            <a:avLst/>
          </a:prstGeom>
          <a:effectLst/>
        </p:spPr>
      </p:pic>
      <p:pic>
        <p:nvPicPr>
          <p:cNvPr id="11" name="10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2664612" y="3907560"/>
            <a:ext cx="1885950" cy="1928826"/>
          </a:xfrm>
          <a:prstGeom prst="rect">
            <a:avLst/>
          </a:prstGeom>
          <a:effectLst/>
        </p:spPr>
      </p:pic>
      <p:sp>
        <p:nvSpPr>
          <p:cNvPr id="12" name="11 Rectángulo"/>
          <p:cNvSpPr/>
          <p:nvPr/>
        </p:nvSpPr>
        <p:spPr>
          <a:xfrm>
            <a:off x="-357222" y="-285770"/>
            <a:ext cx="9929882" cy="6072230"/>
          </a:xfrm>
          <a:prstGeom prst="rect">
            <a:avLst/>
          </a:prstGeom>
          <a:gradFill flip="none" rotWithShape="1">
            <a:gsLst>
              <a:gs pos="0">
                <a:srgbClr val="243315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75000"/>
              </a:schemeClr>
            </a:gs>
            <a:gs pos="50000">
              <a:srgbClr val="D60093">
                <a:shade val="67500"/>
                <a:satMod val="115000"/>
              </a:srgbClr>
            </a:gs>
            <a:gs pos="100000">
              <a:srgbClr val="D60093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ild-428690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>
            <a:off x="0" y="107157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D6009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642942" y="53579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D6009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571636" y="0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D6009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571768" y="53579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D6009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429024" y="107157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D6009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4429156" y="53579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D6009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5143536" y="53579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D6009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6143668" y="53579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D6009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7286644" y="53579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D60093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357222" y="-285770"/>
            <a:ext cx="9929882" cy="6072230"/>
          </a:xfrm>
          <a:prstGeom prst="rect">
            <a:avLst/>
          </a:prstGeom>
          <a:gradFill flip="none" rotWithShape="1">
            <a:gsLst>
              <a:gs pos="0">
                <a:srgbClr val="243315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000"/>
                            </p:stCondLst>
                            <p:childTnLst>
                              <p:par>
                                <p:cTn id="98" presetID="19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41102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tografías y fondos de paisajes con atardeceres-----1680x105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loral swirl copy.png"/>
          <p:cNvPicPr>
            <a:picLocks noChangeAspect="1"/>
          </p:cNvPicPr>
          <p:nvPr/>
        </p:nvPicPr>
        <p:blipFill>
          <a:blip r:embed="rId3" cstate="print">
            <a:lum bright="-40000"/>
          </a:blip>
          <a:srcRect l="33569" t="6104" r="20654" b="4378"/>
          <a:stretch>
            <a:fillRect/>
          </a:stretch>
        </p:blipFill>
        <p:spPr>
          <a:xfrm>
            <a:off x="4143372" y="571486"/>
            <a:ext cx="1357322" cy="1990728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4" name="3 Imagen" descr="floral swirl copy.png"/>
          <p:cNvPicPr>
            <a:picLocks noChangeAspect="1"/>
          </p:cNvPicPr>
          <p:nvPr/>
        </p:nvPicPr>
        <p:blipFill>
          <a:blip r:embed="rId3" cstate="print">
            <a:lum bright="-40000"/>
          </a:blip>
          <a:srcRect l="33569" t="6104" r="20654" b="4378"/>
          <a:stretch>
            <a:fillRect/>
          </a:stretch>
        </p:blipFill>
        <p:spPr>
          <a:xfrm rot="10800000">
            <a:off x="3857620" y="2571750"/>
            <a:ext cx="1357322" cy="1990728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5" name="4 Imagen" descr="floral swirl copy.png"/>
          <p:cNvPicPr>
            <a:picLocks noChangeAspect="1"/>
          </p:cNvPicPr>
          <p:nvPr/>
        </p:nvPicPr>
        <p:blipFill>
          <a:blip r:embed="rId3" cstate="print">
            <a:lum bright="-40000"/>
          </a:blip>
          <a:srcRect l="33569" t="6104" r="20654" b="4378"/>
          <a:stretch>
            <a:fillRect/>
          </a:stretch>
        </p:blipFill>
        <p:spPr>
          <a:xfrm rot="3108541">
            <a:off x="4880941" y="1082126"/>
            <a:ext cx="1357322" cy="1990728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6" name="5 Imagen" descr="floral swirl copy.png"/>
          <p:cNvPicPr>
            <a:picLocks noChangeAspect="1"/>
          </p:cNvPicPr>
          <p:nvPr/>
        </p:nvPicPr>
        <p:blipFill>
          <a:blip r:embed="rId3" cstate="print">
            <a:lum bright="-40000"/>
          </a:blip>
          <a:srcRect l="33569" t="6104" r="20654" b="4378"/>
          <a:stretch>
            <a:fillRect/>
          </a:stretch>
        </p:blipFill>
        <p:spPr>
          <a:xfrm rot="6809722">
            <a:off x="4862431" y="2095542"/>
            <a:ext cx="1357322" cy="1990728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7" name="6 Imagen" descr="floral swirl copy.png"/>
          <p:cNvPicPr>
            <a:picLocks noChangeAspect="1"/>
          </p:cNvPicPr>
          <p:nvPr/>
        </p:nvPicPr>
        <p:blipFill>
          <a:blip r:embed="rId3" cstate="print">
            <a:lum bright="-40000"/>
          </a:blip>
          <a:srcRect l="33569" t="6104" r="20654" b="4378"/>
          <a:stretch>
            <a:fillRect/>
          </a:stretch>
        </p:blipFill>
        <p:spPr>
          <a:xfrm rot="14094656">
            <a:off x="3169107" y="1989510"/>
            <a:ext cx="1357322" cy="1990728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8" name="7 Imagen" descr="floral swirl copy.png"/>
          <p:cNvPicPr>
            <a:picLocks noChangeAspect="1"/>
          </p:cNvPicPr>
          <p:nvPr/>
        </p:nvPicPr>
        <p:blipFill>
          <a:blip r:embed="rId3" cstate="print">
            <a:lum bright="-40000"/>
          </a:blip>
          <a:srcRect l="33569" t="6104" r="20654" b="4378"/>
          <a:stretch>
            <a:fillRect/>
          </a:stretch>
        </p:blipFill>
        <p:spPr>
          <a:xfrm rot="18410468">
            <a:off x="3310904" y="858949"/>
            <a:ext cx="1357322" cy="1990728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9" name="8 Rectángulo"/>
          <p:cNvSpPr/>
          <p:nvPr/>
        </p:nvSpPr>
        <p:spPr>
          <a:xfrm>
            <a:off x="-357222" y="-285770"/>
            <a:ext cx="9929882" cy="6072230"/>
          </a:xfrm>
          <a:prstGeom prst="rect">
            <a:avLst/>
          </a:prstGeom>
          <a:gradFill flip="none" rotWithShape="1">
            <a:gsLst>
              <a:gs pos="0">
                <a:srgbClr val="243315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alen-emsley-1002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xtracto"/>
          <p:cNvSpPr/>
          <p:nvPr/>
        </p:nvSpPr>
        <p:spPr>
          <a:xfrm>
            <a:off x="857224" y="4357664"/>
            <a:ext cx="7358114" cy="785836"/>
          </a:xfrm>
          <a:prstGeom prst="flowChartExtra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Extracto"/>
          <p:cNvSpPr/>
          <p:nvPr/>
        </p:nvSpPr>
        <p:spPr>
          <a:xfrm rot="10800000">
            <a:off x="857224" y="0"/>
            <a:ext cx="7358114" cy="785800"/>
          </a:xfrm>
          <a:prstGeom prst="flowChartExtra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Extracto"/>
          <p:cNvSpPr/>
          <p:nvPr/>
        </p:nvSpPr>
        <p:spPr>
          <a:xfrm>
            <a:off x="857224" y="4143386"/>
            <a:ext cx="7358114" cy="785836"/>
          </a:xfrm>
          <a:prstGeom prst="flowChartExtra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Extracto"/>
          <p:cNvSpPr/>
          <p:nvPr/>
        </p:nvSpPr>
        <p:spPr>
          <a:xfrm>
            <a:off x="857224" y="3714758"/>
            <a:ext cx="7358114" cy="785836"/>
          </a:xfrm>
          <a:prstGeom prst="flowChartExtra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Extracto"/>
          <p:cNvSpPr/>
          <p:nvPr/>
        </p:nvSpPr>
        <p:spPr>
          <a:xfrm>
            <a:off x="857224" y="3286130"/>
            <a:ext cx="7358114" cy="785836"/>
          </a:xfrm>
          <a:prstGeom prst="flowChartExtra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Extracto"/>
          <p:cNvSpPr/>
          <p:nvPr/>
        </p:nvSpPr>
        <p:spPr>
          <a:xfrm rot="10800000">
            <a:off x="857224" y="357190"/>
            <a:ext cx="7358114" cy="785800"/>
          </a:xfrm>
          <a:prstGeom prst="flowChartExtra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Extracto"/>
          <p:cNvSpPr/>
          <p:nvPr/>
        </p:nvSpPr>
        <p:spPr>
          <a:xfrm rot="10800000">
            <a:off x="857224" y="785818"/>
            <a:ext cx="7358114" cy="785800"/>
          </a:xfrm>
          <a:prstGeom prst="flowChartExtra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Extracto"/>
          <p:cNvSpPr/>
          <p:nvPr/>
        </p:nvSpPr>
        <p:spPr>
          <a:xfrm rot="10800000">
            <a:off x="857224" y="1214446"/>
            <a:ext cx="7358114" cy="785800"/>
          </a:xfrm>
          <a:prstGeom prst="flowChartExtra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Extracto"/>
          <p:cNvSpPr/>
          <p:nvPr/>
        </p:nvSpPr>
        <p:spPr>
          <a:xfrm rot="10800000">
            <a:off x="857224" y="1643074"/>
            <a:ext cx="7358114" cy="785800"/>
          </a:xfrm>
          <a:prstGeom prst="flowChartExtra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Extracto"/>
          <p:cNvSpPr/>
          <p:nvPr/>
        </p:nvSpPr>
        <p:spPr>
          <a:xfrm>
            <a:off x="857224" y="2857502"/>
            <a:ext cx="7358114" cy="785836"/>
          </a:xfrm>
          <a:prstGeom prst="flowChartExtra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-357222" y="-285770"/>
            <a:ext cx="9929882" cy="6072230"/>
          </a:xfrm>
          <a:prstGeom prst="rect">
            <a:avLst/>
          </a:prstGeom>
          <a:gradFill flip="none" rotWithShape="1">
            <a:gsLst>
              <a:gs pos="0">
                <a:srgbClr val="243315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ermosos paisajes naturales con planicies atardeceres rocas playas montañas flores girasoles tulipanes y puestas de sol (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857752" y="1285860"/>
            <a:ext cx="1119207" cy="1557604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286380" y="2500306"/>
            <a:ext cx="1119207" cy="1557604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786446" y="3714752"/>
            <a:ext cx="1119207" cy="155760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357222" y="-285770"/>
            <a:ext cx="9929882" cy="6072230"/>
          </a:xfrm>
          <a:prstGeom prst="rect">
            <a:avLst/>
          </a:prstGeom>
          <a:gradFill flip="none" rotWithShape="1">
            <a:gsLst>
              <a:gs pos="0">
                <a:srgbClr val="243315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43315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rene_lake_colorado-wallpaper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3286116" cy="5143500"/>
          </a:xfrm>
          <a:prstGeom prst="moon">
            <a:avLst>
              <a:gd name="adj" fmla="val 15944"/>
            </a:avLst>
          </a:prstGeom>
          <a:gradFill flip="none" rotWithShape="1">
            <a:gsLst>
              <a:gs pos="0">
                <a:srgbClr val="92D050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una"/>
          <p:cNvSpPr/>
          <p:nvPr/>
        </p:nvSpPr>
        <p:spPr>
          <a:xfrm rot="10800000">
            <a:off x="5857884" y="0"/>
            <a:ext cx="3286116" cy="5143500"/>
          </a:xfrm>
          <a:prstGeom prst="moon">
            <a:avLst>
              <a:gd name="adj" fmla="val 15944"/>
            </a:avLst>
          </a:prstGeom>
          <a:gradFill flip="none" rotWithShape="1">
            <a:gsLst>
              <a:gs pos="0">
                <a:srgbClr val="92D05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una"/>
          <p:cNvSpPr/>
          <p:nvPr/>
        </p:nvSpPr>
        <p:spPr>
          <a:xfrm>
            <a:off x="785786" y="428610"/>
            <a:ext cx="2571768" cy="4286280"/>
          </a:xfrm>
          <a:prstGeom prst="moon">
            <a:avLst>
              <a:gd name="adj" fmla="val 15944"/>
            </a:avLst>
          </a:prstGeom>
          <a:gradFill flip="none" rotWithShape="1">
            <a:gsLst>
              <a:gs pos="0">
                <a:srgbClr val="92D050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una"/>
          <p:cNvSpPr/>
          <p:nvPr/>
        </p:nvSpPr>
        <p:spPr>
          <a:xfrm rot="10800000">
            <a:off x="5786446" y="428610"/>
            <a:ext cx="2571768" cy="4286280"/>
          </a:xfrm>
          <a:prstGeom prst="moon">
            <a:avLst>
              <a:gd name="adj" fmla="val 15944"/>
            </a:avLst>
          </a:prstGeom>
          <a:gradFill flip="none" rotWithShape="1">
            <a:gsLst>
              <a:gs pos="0">
                <a:srgbClr val="92D05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Luna"/>
          <p:cNvSpPr/>
          <p:nvPr/>
        </p:nvSpPr>
        <p:spPr>
          <a:xfrm>
            <a:off x="1500166" y="857238"/>
            <a:ext cx="1785950" cy="3357586"/>
          </a:xfrm>
          <a:prstGeom prst="moon">
            <a:avLst>
              <a:gd name="adj" fmla="val 19765"/>
            </a:avLst>
          </a:prstGeom>
          <a:gradFill flip="none" rotWithShape="1">
            <a:gsLst>
              <a:gs pos="0">
                <a:srgbClr val="92D050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Luna"/>
          <p:cNvSpPr/>
          <p:nvPr/>
        </p:nvSpPr>
        <p:spPr>
          <a:xfrm rot="10800000">
            <a:off x="5857884" y="928676"/>
            <a:ext cx="1785950" cy="3357586"/>
          </a:xfrm>
          <a:prstGeom prst="moon">
            <a:avLst>
              <a:gd name="adj" fmla="val 19765"/>
            </a:avLst>
          </a:prstGeom>
          <a:gradFill flip="none" rotWithShape="1">
            <a:gsLst>
              <a:gs pos="0">
                <a:srgbClr val="92D05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Luna"/>
          <p:cNvSpPr/>
          <p:nvPr/>
        </p:nvSpPr>
        <p:spPr>
          <a:xfrm>
            <a:off x="2214546" y="1071552"/>
            <a:ext cx="1500198" cy="2928958"/>
          </a:xfrm>
          <a:prstGeom prst="moon">
            <a:avLst>
              <a:gd name="adj" fmla="val 21584"/>
            </a:avLst>
          </a:prstGeom>
          <a:gradFill flip="none" rotWithShape="1">
            <a:gsLst>
              <a:gs pos="0">
                <a:srgbClr val="92D050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1" name="10 Luna"/>
          <p:cNvSpPr/>
          <p:nvPr/>
        </p:nvSpPr>
        <p:spPr>
          <a:xfrm rot="10800000">
            <a:off x="5500694" y="1142990"/>
            <a:ext cx="1500198" cy="2928958"/>
          </a:xfrm>
          <a:prstGeom prst="moon">
            <a:avLst>
              <a:gd name="adj" fmla="val 19765"/>
            </a:avLst>
          </a:prstGeom>
          <a:gradFill flip="none" rotWithShape="1">
            <a:gsLst>
              <a:gs pos="0">
                <a:srgbClr val="92D05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Luna"/>
          <p:cNvSpPr/>
          <p:nvPr/>
        </p:nvSpPr>
        <p:spPr>
          <a:xfrm>
            <a:off x="2857488" y="1357304"/>
            <a:ext cx="1285884" cy="2357454"/>
          </a:xfrm>
          <a:prstGeom prst="moon">
            <a:avLst>
              <a:gd name="adj" fmla="val 21584"/>
            </a:avLst>
          </a:prstGeom>
          <a:gradFill flip="none" rotWithShape="1">
            <a:gsLst>
              <a:gs pos="0">
                <a:srgbClr val="92D050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3" name="12 Luna"/>
          <p:cNvSpPr/>
          <p:nvPr/>
        </p:nvSpPr>
        <p:spPr>
          <a:xfrm rot="10800000">
            <a:off x="5214942" y="1357304"/>
            <a:ext cx="1285884" cy="2357454"/>
          </a:xfrm>
          <a:prstGeom prst="moon">
            <a:avLst>
              <a:gd name="adj" fmla="val 21584"/>
            </a:avLst>
          </a:prstGeom>
          <a:gradFill flip="none" rotWithShape="1">
            <a:gsLst>
              <a:gs pos="0">
                <a:srgbClr val="92D05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4" name="13 Luna"/>
          <p:cNvSpPr/>
          <p:nvPr/>
        </p:nvSpPr>
        <p:spPr>
          <a:xfrm>
            <a:off x="3428992" y="1571618"/>
            <a:ext cx="1071570" cy="1928826"/>
          </a:xfrm>
          <a:prstGeom prst="moon">
            <a:avLst>
              <a:gd name="adj" fmla="val 21584"/>
            </a:avLst>
          </a:prstGeom>
          <a:gradFill flip="none" rotWithShape="1">
            <a:gsLst>
              <a:gs pos="0">
                <a:srgbClr val="92D050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5" name="14 Luna"/>
          <p:cNvSpPr/>
          <p:nvPr/>
        </p:nvSpPr>
        <p:spPr>
          <a:xfrm rot="10800000">
            <a:off x="4643438" y="1571618"/>
            <a:ext cx="1071570" cy="1928826"/>
          </a:xfrm>
          <a:prstGeom prst="moon">
            <a:avLst>
              <a:gd name="adj" fmla="val 21584"/>
            </a:avLst>
          </a:prstGeom>
          <a:gradFill flip="none" rotWithShape="1">
            <a:gsLst>
              <a:gs pos="0">
                <a:srgbClr val="92D05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6" name="15 Rectángulo"/>
          <p:cNvSpPr/>
          <p:nvPr/>
        </p:nvSpPr>
        <p:spPr>
          <a:xfrm>
            <a:off x="-357222" y="-285770"/>
            <a:ext cx="9929882" cy="6072230"/>
          </a:xfrm>
          <a:prstGeom prst="rect">
            <a:avLst/>
          </a:prstGeom>
          <a:gradFill flip="none" rotWithShape="1">
            <a:gsLst>
              <a:gs pos="0">
                <a:srgbClr val="243315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alen-emsley-941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18939232">
            <a:off x="2934507" y="1753074"/>
            <a:ext cx="3345162" cy="3423302"/>
          </a:xfrm>
          <a:prstGeom prst="teardrop">
            <a:avLst>
              <a:gd name="adj" fmla="val 146046"/>
            </a:avLst>
          </a:prstGeom>
          <a:gradFill flip="none" rotWithShape="1">
            <a:gsLst>
              <a:gs pos="61000">
                <a:schemeClr val="tx1">
                  <a:alpha val="59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ágrima"/>
          <p:cNvSpPr/>
          <p:nvPr/>
        </p:nvSpPr>
        <p:spPr>
          <a:xfrm rot="18939232">
            <a:off x="2934508" y="1753074"/>
            <a:ext cx="3345162" cy="3423302"/>
          </a:xfrm>
          <a:prstGeom prst="teardrop">
            <a:avLst>
              <a:gd name="adj" fmla="val 146046"/>
            </a:avLst>
          </a:prstGeom>
          <a:gradFill flip="none" rotWithShape="1">
            <a:gsLst>
              <a:gs pos="61000">
                <a:schemeClr val="tx1">
                  <a:alpha val="59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357222" y="-285770"/>
            <a:ext cx="9929882" cy="6072230"/>
          </a:xfrm>
          <a:prstGeom prst="rect">
            <a:avLst/>
          </a:prstGeom>
          <a:gradFill flip="none" rotWithShape="1">
            <a:gsLst>
              <a:gs pos="0">
                <a:srgbClr val="243315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alen-emsley-9412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3429006"/>
            <a:ext cx="1785918" cy="1714494"/>
          </a:xfrm>
          <a:prstGeom prst="rtTriangle">
            <a:avLst/>
          </a:prstGeom>
          <a:gradFill flip="none" rotWithShape="1">
            <a:gsLst>
              <a:gs pos="60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rot="5400000">
            <a:off x="-35712" y="35712"/>
            <a:ext cx="1785918" cy="1714494"/>
          </a:xfrm>
          <a:prstGeom prst="rtTriangle">
            <a:avLst/>
          </a:prstGeom>
          <a:gradFill flip="none" rotWithShape="1">
            <a:gsLst>
              <a:gs pos="60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rot="10800000">
            <a:off x="7358082" y="0"/>
            <a:ext cx="1785918" cy="1714494"/>
          </a:xfrm>
          <a:prstGeom prst="rtTriangle">
            <a:avLst/>
          </a:prstGeom>
          <a:gradFill flip="none" rotWithShape="1">
            <a:gsLst>
              <a:gs pos="60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 rot="16200000">
            <a:off x="7393794" y="3393294"/>
            <a:ext cx="1785918" cy="1714494"/>
          </a:xfrm>
          <a:prstGeom prst="rtTriangle">
            <a:avLst/>
          </a:prstGeom>
          <a:gradFill flip="none" rotWithShape="1">
            <a:gsLst>
              <a:gs pos="60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Triángulo rectángulo"/>
          <p:cNvSpPr/>
          <p:nvPr/>
        </p:nvSpPr>
        <p:spPr>
          <a:xfrm>
            <a:off x="285720" y="3143254"/>
            <a:ext cx="1785918" cy="1714494"/>
          </a:xfrm>
          <a:prstGeom prst="rtTriangle">
            <a:avLst/>
          </a:prstGeom>
          <a:gradFill flip="none" rotWithShape="1">
            <a:gsLst>
              <a:gs pos="60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Triángulo rectángulo"/>
          <p:cNvSpPr/>
          <p:nvPr/>
        </p:nvSpPr>
        <p:spPr>
          <a:xfrm rot="5400000">
            <a:off x="250008" y="321446"/>
            <a:ext cx="1785918" cy="1714494"/>
          </a:xfrm>
          <a:prstGeom prst="rtTriangle">
            <a:avLst/>
          </a:prstGeom>
          <a:gradFill flip="none" rotWithShape="1">
            <a:gsLst>
              <a:gs pos="60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Triángulo rectángulo"/>
          <p:cNvSpPr/>
          <p:nvPr/>
        </p:nvSpPr>
        <p:spPr>
          <a:xfrm rot="10800000">
            <a:off x="7072330" y="214296"/>
            <a:ext cx="1785918" cy="1714494"/>
          </a:xfrm>
          <a:prstGeom prst="rtTriangle">
            <a:avLst/>
          </a:prstGeom>
          <a:gradFill flip="none" rotWithShape="1">
            <a:gsLst>
              <a:gs pos="60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Triángulo rectángulo"/>
          <p:cNvSpPr/>
          <p:nvPr/>
        </p:nvSpPr>
        <p:spPr>
          <a:xfrm rot="16200000">
            <a:off x="7179494" y="3178966"/>
            <a:ext cx="1785918" cy="1714494"/>
          </a:xfrm>
          <a:prstGeom prst="rtTriangle">
            <a:avLst/>
          </a:prstGeom>
          <a:gradFill flip="none" rotWithShape="1">
            <a:gsLst>
              <a:gs pos="60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Triángulo rectángulo"/>
          <p:cNvSpPr/>
          <p:nvPr/>
        </p:nvSpPr>
        <p:spPr>
          <a:xfrm rot="5400000">
            <a:off x="607230" y="607216"/>
            <a:ext cx="1785918" cy="1714494"/>
          </a:xfrm>
          <a:prstGeom prst="rtTriangle">
            <a:avLst/>
          </a:prstGeom>
          <a:gradFill flip="none" rotWithShape="1">
            <a:gsLst>
              <a:gs pos="60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Triángulo rectángulo"/>
          <p:cNvSpPr/>
          <p:nvPr/>
        </p:nvSpPr>
        <p:spPr>
          <a:xfrm rot="5400000">
            <a:off x="892950" y="892950"/>
            <a:ext cx="1785918" cy="1714494"/>
          </a:xfrm>
          <a:prstGeom prst="rtTriangle">
            <a:avLst/>
          </a:prstGeom>
          <a:gradFill flip="none" rotWithShape="1">
            <a:gsLst>
              <a:gs pos="60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Triángulo rectángulo"/>
          <p:cNvSpPr/>
          <p:nvPr/>
        </p:nvSpPr>
        <p:spPr>
          <a:xfrm>
            <a:off x="642942" y="2928940"/>
            <a:ext cx="1785918" cy="1714494"/>
          </a:xfrm>
          <a:prstGeom prst="rtTriangle">
            <a:avLst/>
          </a:prstGeom>
          <a:gradFill flip="none" rotWithShape="1">
            <a:gsLst>
              <a:gs pos="60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Triángulo rectángulo"/>
          <p:cNvSpPr/>
          <p:nvPr/>
        </p:nvSpPr>
        <p:spPr>
          <a:xfrm>
            <a:off x="928662" y="2643188"/>
            <a:ext cx="1785918" cy="1714494"/>
          </a:xfrm>
          <a:prstGeom prst="rtTriangle">
            <a:avLst/>
          </a:prstGeom>
          <a:gradFill flip="none" rotWithShape="1">
            <a:gsLst>
              <a:gs pos="60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Triángulo rectángulo"/>
          <p:cNvSpPr/>
          <p:nvPr/>
        </p:nvSpPr>
        <p:spPr>
          <a:xfrm rot="16200000">
            <a:off x="6893742" y="2893214"/>
            <a:ext cx="1785918" cy="1714494"/>
          </a:xfrm>
          <a:prstGeom prst="rtTriangle">
            <a:avLst/>
          </a:prstGeom>
          <a:gradFill flip="none" rotWithShape="1">
            <a:gsLst>
              <a:gs pos="60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Triángulo rectángulo"/>
          <p:cNvSpPr/>
          <p:nvPr/>
        </p:nvSpPr>
        <p:spPr>
          <a:xfrm rot="16200000">
            <a:off x="6607990" y="2607462"/>
            <a:ext cx="1785918" cy="1714494"/>
          </a:xfrm>
          <a:prstGeom prst="rtTriangle">
            <a:avLst/>
          </a:prstGeom>
          <a:gradFill flip="none" rotWithShape="1">
            <a:gsLst>
              <a:gs pos="60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Triángulo rectángulo"/>
          <p:cNvSpPr/>
          <p:nvPr/>
        </p:nvSpPr>
        <p:spPr>
          <a:xfrm rot="10800000">
            <a:off x="6858016" y="500066"/>
            <a:ext cx="1785918" cy="1714494"/>
          </a:xfrm>
          <a:prstGeom prst="rtTriangle">
            <a:avLst/>
          </a:prstGeom>
          <a:gradFill flip="none" rotWithShape="1">
            <a:gsLst>
              <a:gs pos="60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Triángulo rectángulo"/>
          <p:cNvSpPr/>
          <p:nvPr/>
        </p:nvSpPr>
        <p:spPr>
          <a:xfrm rot="10800000">
            <a:off x="6572264" y="714362"/>
            <a:ext cx="1785918" cy="1714494"/>
          </a:xfrm>
          <a:prstGeom prst="rtTriangle">
            <a:avLst/>
          </a:prstGeom>
          <a:gradFill flip="none" rotWithShape="1">
            <a:gsLst>
              <a:gs pos="60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357222" y="-285770"/>
            <a:ext cx="9929882" cy="6072230"/>
          </a:xfrm>
          <a:prstGeom prst="rect">
            <a:avLst/>
          </a:prstGeom>
          <a:gradFill flip="none" rotWithShape="1">
            <a:gsLst>
              <a:gs pos="0">
                <a:srgbClr val="243315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s mejores paisajes del mundo banco de imagenes fotos lindas 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1379986">
            <a:off x="4355773" y="-22105"/>
            <a:ext cx="3850789" cy="2297446"/>
          </a:xfrm>
          <a:prstGeom prst="rect">
            <a:avLst/>
          </a:prstGeom>
          <a:effectLst/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5940" flipV="1">
            <a:off x="4356226" y="2577461"/>
            <a:ext cx="3918421" cy="2241888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642910" y="2462175"/>
            <a:ext cx="3857652" cy="221457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 flipV="1">
            <a:off x="635121" y="0"/>
            <a:ext cx="3918421" cy="2348483"/>
          </a:xfrm>
          <a:prstGeom prst="rect">
            <a:avLst/>
          </a:prstGeom>
          <a:effectLst/>
        </p:spPr>
      </p:pic>
      <p:sp>
        <p:nvSpPr>
          <p:cNvPr id="7" name="6 Rectángulo"/>
          <p:cNvSpPr/>
          <p:nvPr/>
        </p:nvSpPr>
        <p:spPr>
          <a:xfrm>
            <a:off x="-357222" y="-285770"/>
            <a:ext cx="9929882" cy="6072230"/>
          </a:xfrm>
          <a:prstGeom prst="rect">
            <a:avLst/>
          </a:prstGeom>
          <a:gradFill flip="none" rotWithShape="1">
            <a:gsLst>
              <a:gs pos="0">
                <a:srgbClr val="243315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inzig-fischer-bach-black-forest-water-158316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83762" y="1000114"/>
            <a:ext cx="1287810" cy="1733278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283762" y="2714626"/>
            <a:ext cx="1287810" cy="173327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69614" y="1000114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1569614" y="2714626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4092" y="1000114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2784092" y="2714626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69944" y="1000114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4069944" y="2714626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5860" y="1000114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5355860" y="2714626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1712" y="1000114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6641712" y="2714626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6190" y="1000114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7856190" y="2714626"/>
            <a:ext cx="1287810" cy="173327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357222" y="-285770"/>
            <a:ext cx="9929882" cy="6072230"/>
          </a:xfrm>
          <a:prstGeom prst="rect">
            <a:avLst/>
          </a:prstGeom>
          <a:gradFill flip="none" rotWithShape="1">
            <a:gsLst>
              <a:gs pos="0">
                <a:srgbClr val="243315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alen-emsley-941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500431" y="-237620"/>
            <a:ext cx="2224020" cy="2786082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 rot="12239386">
            <a:off x="3113491" y="2523052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 rot="6429205">
            <a:off x="4976157" y="1557249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 rot="16874405">
            <a:off x="2256983" y="945998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 rot="3652518">
            <a:off x="4932376" y="590263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 rot="9515282">
            <a:off x="4075115" y="2810127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 rot="13786432">
            <a:off x="1955575" y="2189697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 rot="17842372">
            <a:off x="2065065" y="211646"/>
            <a:ext cx="2224020" cy="278608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357222" y="-285770"/>
            <a:ext cx="9929882" cy="6072230"/>
          </a:xfrm>
          <a:prstGeom prst="rect">
            <a:avLst/>
          </a:prstGeom>
          <a:gradFill flip="none" rotWithShape="1">
            <a:gsLst>
              <a:gs pos="0">
                <a:srgbClr val="243315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43315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alen-emsley-996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4703009" y="11935"/>
            <a:ext cx="1785858" cy="1905000"/>
          </a:xfrm>
          <a:prstGeom prst="rect">
            <a:avLst/>
          </a:prstGeom>
          <a:effectLst/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V="1">
            <a:off x="2736050" y="-21438"/>
            <a:ext cx="1885950" cy="1928826"/>
          </a:xfrm>
          <a:prstGeom prst="rect">
            <a:avLst/>
          </a:prstGeom>
          <a:effectLst/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4703009" y="1369165"/>
            <a:ext cx="1785858" cy="1905000"/>
          </a:xfrm>
          <a:prstGeom prst="rect">
            <a:avLst/>
          </a:prstGeom>
          <a:effectLst/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V="1">
            <a:off x="2736050" y="1335792"/>
            <a:ext cx="1885950" cy="1928826"/>
          </a:xfrm>
          <a:prstGeom prst="rect">
            <a:avLst/>
          </a:prstGeom>
          <a:effectLst/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4631571" y="2583703"/>
            <a:ext cx="1785858" cy="1905000"/>
          </a:xfrm>
          <a:prstGeom prst="rect">
            <a:avLst/>
          </a:prstGeom>
          <a:effectLst/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V="1">
            <a:off x="2664612" y="2550330"/>
            <a:ext cx="1885950" cy="1928826"/>
          </a:xfrm>
          <a:prstGeom prst="rect">
            <a:avLst/>
          </a:prstGeom>
          <a:effectLst/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4631571" y="3940933"/>
            <a:ext cx="1785858" cy="1905000"/>
          </a:xfrm>
          <a:prstGeom prst="rect">
            <a:avLst/>
          </a:prstGeom>
          <a:effectLst/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V="1">
            <a:off x="2664612" y="3907560"/>
            <a:ext cx="1885950" cy="1928826"/>
          </a:xfrm>
          <a:prstGeom prst="rect">
            <a:avLst/>
          </a:prstGeom>
          <a:effectLst/>
        </p:spPr>
      </p:pic>
      <p:sp>
        <p:nvSpPr>
          <p:cNvPr id="11" name="10 Rectángulo"/>
          <p:cNvSpPr/>
          <p:nvPr/>
        </p:nvSpPr>
        <p:spPr>
          <a:xfrm>
            <a:off x="-357222" y="-285770"/>
            <a:ext cx="9929882" cy="6072230"/>
          </a:xfrm>
          <a:prstGeom prst="rect">
            <a:avLst/>
          </a:prstGeom>
          <a:gradFill flip="none" rotWithShape="1">
            <a:gsLst>
              <a:gs pos="0">
                <a:srgbClr val="243315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s mejores paisajes del mundo banco de imagenes fotos lindas (1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0" y="107157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0D1FA7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642942" y="53579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0D1FA7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571636" y="0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0D1FA7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571768" y="53579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0D1FA7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429024" y="107157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0D1FA7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429156" y="53579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0D1FA7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5143536" y="53579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0D1FA7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6143668" y="53579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0D1FA7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7286644" y="53579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0D1FA7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357222" y="-285770"/>
            <a:ext cx="9929882" cy="6072230"/>
          </a:xfrm>
          <a:prstGeom prst="rect">
            <a:avLst/>
          </a:prstGeom>
          <a:gradFill flip="none" rotWithShape="1">
            <a:gsLst>
              <a:gs pos="0">
                <a:srgbClr val="243315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000"/>
                            </p:stCondLst>
                            <p:childTnLst>
                              <p:par>
                                <p:cTn id="98" presetID="19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isajes 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xtracto"/>
          <p:cNvSpPr/>
          <p:nvPr/>
        </p:nvSpPr>
        <p:spPr>
          <a:xfrm>
            <a:off x="857224" y="4357664"/>
            <a:ext cx="7358114" cy="785836"/>
          </a:xfrm>
          <a:prstGeom prst="flowChartExtra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Extracto"/>
          <p:cNvSpPr/>
          <p:nvPr/>
        </p:nvSpPr>
        <p:spPr>
          <a:xfrm rot="10800000">
            <a:off x="857224" y="0"/>
            <a:ext cx="7358114" cy="785800"/>
          </a:xfrm>
          <a:prstGeom prst="flowChartExtra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Extracto"/>
          <p:cNvSpPr/>
          <p:nvPr/>
        </p:nvSpPr>
        <p:spPr>
          <a:xfrm>
            <a:off x="857224" y="4143386"/>
            <a:ext cx="7358114" cy="785836"/>
          </a:xfrm>
          <a:prstGeom prst="flowChartExtra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Extracto"/>
          <p:cNvSpPr/>
          <p:nvPr/>
        </p:nvSpPr>
        <p:spPr>
          <a:xfrm>
            <a:off x="857224" y="3714758"/>
            <a:ext cx="7358114" cy="785836"/>
          </a:xfrm>
          <a:prstGeom prst="flowChartExtra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Extracto"/>
          <p:cNvSpPr/>
          <p:nvPr/>
        </p:nvSpPr>
        <p:spPr>
          <a:xfrm>
            <a:off x="857224" y="3286130"/>
            <a:ext cx="7358114" cy="785836"/>
          </a:xfrm>
          <a:prstGeom prst="flowChartExtra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Extracto"/>
          <p:cNvSpPr/>
          <p:nvPr/>
        </p:nvSpPr>
        <p:spPr>
          <a:xfrm rot="10800000">
            <a:off x="857224" y="357190"/>
            <a:ext cx="7358114" cy="785800"/>
          </a:xfrm>
          <a:prstGeom prst="flowChartExtra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Extracto"/>
          <p:cNvSpPr/>
          <p:nvPr/>
        </p:nvSpPr>
        <p:spPr>
          <a:xfrm rot="10800000">
            <a:off x="857224" y="785818"/>
            <a:ext cx="7358114" cy="785800"/>
          </a:xfrm>
          <a:prstGeom prst="flowChartExtra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Extracto"/>
          <p:cNvSpPr/>
          <p:nvPr/>
        </p:nvSpPr>
        <p:spPr>
          <a:xfrm rot="10800000">
            <a:off x="857224" y="1214446"/>
            <a:ext cx="7358114" cy="785800"/>
          </a:xfrm>
          <a:prstGeom prst="flowChartExtra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Extracto"/>
          <p:cNvSpPr/>
          <p:nvPr/>
        </p:nvSpPr>
        <p:spPr>
          <a:xfrm rot="10800000">
            <a:off x="857224" y="1643074"/>
            <a:ext cx="7358114" cy="785800"/>
          </a:xfrm>
          <a:prstGeom prst="flowChartExtra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Extracto"/>
          <p:cNvSpPr/>
          <p:nvPr/>
        </p:nvSpPr>
        <p:spPr>
          <a:xfrm>
            <a:off x="857224" y="2857502"/>
            <a:ext cx="7358114" cy="785836"/>
          </a:xfrm>
          <a:prstGeom prst="flowChartExtra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-357222" y="-285770"/>
            <a:ext cx="9929882" cy="6072230"/>
          </a:xfrm>
          <a:prstGeom prst="rect">
            <a:avLst/>
          </a:prstGeom>
          <a:gradFill flip="none" rotWithShape="1">
            <a:gsLst>
              <a:gs pos="0">
                <a:srgbClr val="243315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isajes (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7934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7934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7934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7934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857752" y="1285860"/>
            <a:ext cx="1119207" cy="1557604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7934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7934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286380" y="2500306"/>
            <a:ext cx="1119207" cy="1557604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7934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7934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786446" y="3714752"/>
            <a:ext cx="1119207" cy="155760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357222" y="-285770"/>
            <a:ext cx="9929882" cy="6072230"/>
          </a:xfrm>
          <a:prstGeom prst="rect">
            <a:avLst/>
          </a:prstGeom>
          <a:gradFill flip="none" rotWithShape="1">
            <a:gsLst>
              <a:gs pos="0">
                <a:srgbClr val="243315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isajes hermosos de nuestro planeta fotos de ríos lagos puentes arroyos riachelos invierno y verano 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3286116" cy="5143500"/>
          </a:xfrm>
          <a:prstGeom prst="moon">
            <a:avLst>
              <a:gd name="adj" fmla="val 15944"/>
            </a:avLst>
          </a:prstGeom>
          <a:gradFill flip="none" rotWithShape="1">
            <a:gsLst>
              <a:gs pos="0">
                <a:srgbClr val="92D050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una"/>
          <p:cNvSpPr/>
          <p:nvPr/>
        </p:nvSpPr>
        <p:spPr>
          <a:xfrm rot="10800000">
            <a:off x="5857884" y="0"/>
            <a:ext cx="3286116" cy="5143500"/>
          </a:xfrm>
          <a:prstGeom prst="moon">
            <a:avLst>
              <a:gd name="adj" fmla="val 15944"/>
            </a:avLst>
          </a:prstGeom>
          <a:gradFill flip="none" rotWithShape="1">
            <a:gsLst>
              <a:gs pos="0">
                <a:srgbClr val="92D05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una"/>
          <p:cNvSpPr/>
          <p:nvPr/>
        </p:nvSpPr>
        <p:spPr>
          <a:xfrm>
            <a:off x="785786" y="428610"/>
            <a:ext cx="2571768" cy="4286280"/>
          </a:xfrm>
          <a:prstGeom prst="moon">
            <a:avLst>
              <a:gd name="adj" fmla="val 15944"/>
            </a:avLst>
          </a:prstGeom>
          <a:gradFill flip="none" rotWithShape="1">
            <a:gsLst>
              <a:gs pos="0">
                <a:srgbClr val="92D050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una"/>
          <p:cNvSpPr/>
          <p:nvPr/>
        </p:nvSpPr>
        <p:spPr>
          <a:xfrm rot="10800000">
            <a:off x="5786446" y="428610"/>
            <a:ext cx="2571768" cy="4286280"/>
          </a:xfrm>
          <a:prstGeom prst="moon">
            <a:avLst>
              <a:gd name="adj" fmla="val 15944"/>
            </a:avLst>
          </a:prstGeom>
          <a:gradFill flip="none" rotWithShape="1">
            <a:gsLst>
              <a:gs pos="0">
                <a:srgbClr val="92D05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Luna"/>
          <p:cNvSpPr/>
          <p:nvPr/>
        </p:nvSpPr>
        <p:spPr>
          <a:xfrm>
            <a:off x="1500166" y="857238"/>
            <a:ext cx="1785950" cy="3357586"/>
          </a:xfrm>
          <a:prstGeom prst="moon">
            <a:avLst>
              <a:gd name="adj" fmla="val 19765"/>
            </a:avLst>
          </a:prstGeom>
          <a:gradFill flip="none" rotWithShape="1">
            <a:gsLst>
              <a:gs pos="0">
                <a:srgbClr val="92D050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Luna"/>
          <p:cNvSpPr/>
          <p:nvPr/>
        </p:nvSpPr>
        <p:spPr>
          <a:xfrm rot="10800000">
            <a:off x="5857884" y="928676"/>
            <a:ext cx="1785950" cy="3357586"/>
          </a:xfrm>
          <a:prstGeom prst="moon">
            <a:avLst>
              <a:gd name="adj" fmla="val 19765"/>
            </a:avLst>
          </a:prstGeom>
          <a:gradFill flip="none" rotWithShape="1">
            <a:gsLst>
              <a:gs pos="0">
                <a:srgbClr val="92D05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Luna"/>
          <p:cNvSpPr/>
          <p:nvPr/>
        </p:nvSpPr>
        <p:spPr>
          <a:xfrm>
            <a:off x="2214546" y="1071552"/>
            <a:ext cx="1500198" cy="2928958"/>
          </a:xfrm>
          <a:prstGeom prst="moon">
            <a:avLst>
              <a:gd name="adj" fmla="val 21584"/>
            </a:avLst>
          </a:prstGeom>
          <a:gradFill flip="none" rotWithShape="1">
            <a:gsLst>
              <a:gs pos="0">
                <a:srgbClr val="92D050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1" name="10 Luna"/>
          <p:cNvSpPr/>
          <p:nvPr/>
        </p:nvSpPr>
        <p:spPr>
          <a:xfrm rot="10800000">
            <a:off x="5500694" y="1142990"/>
            <a:ext cx="1500198" cy="2928958"/>
          </a:xfrm>
          <a:prstGeom prst="moon">
            <a:avLst>
              <a:gd name="adj" fmla="val 19765"/>
            </a:avLst>
          </a:prstGeom>
          <a:gradFill flip="none" rotWithShape="1">
            <a:gsLst>
              <a:gs pos="0">
                <a:srgbClr val="92D05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Luna"/>
          <p:cNvSpPr/>
          <p:nvPr/>
        </p:nvSpPr>
        <p:spPr>
          <a:xfrm>
            <a:off x="2857488" y="1357304"/>
            <a:ext cx="1285884" cy="2357454"/>
          </a:xfrm>
          <a:prstGeom prst="moon">
            <a:avLst>
              <a:gd name="adj" fmla="val 21584"/>
            </a:avLst>
          </a:prstGeom>
          <a:gradFill flip="none" rotWithShape="1">
            <a:gsLst>
              <a:gs pos="0">
                <a:srgbClr val="92D050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3" name="12 Luna"/>
          <p:cNvSpPr/>
          <p:nvPr/>
        </p:nvSpPr>
        <p:spPr>
          <a:xfrm rot="10800000">
            <a:off x="5214942" y="1357304"/>
            <a:ext cx="1285884" cy="2357454"/>
          </a:xfrm>
          <a:prstGeom prst="moon">
            <a:avLst>
              <a:gd name="adj" fmla="val 21584"/>
            </a:avLst>
          </a:prstGeom>
          <a:gradFill flip="none" rotWithShape="1">
            <a:gsLst>
              <a:gs pos="0">
                <a:srgbClr val="92D05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4" name="13 Luna"/>
          <p:cNvSpPr/>
          <p:nvPr/>
        </p:nvSpPr>
        <p:spPr>
          <a:xfrm>
            <a:off x="3428992" y="1571618"/>
            <a:ext cx="1071570" cy="1928826"/>
          </a:xfrm>
          <a:prstGeom prst="moon">
            <a:avLst>
              <a:gd name="adj" fmla="val 21584"/>
            </a:avLst>
          </a:prstGeom>
          <a:gradFill flip="none" rotWithShape="1">
            <a:gsLst>
              <a:gs pos="0">
                <a:srgbClr val="92D050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5" name="14 Luna"/>
          <p:cNvSpPr/>
          <p:nvPr/>
        </p:nvSpPr>
        <p:spPr>
          <a:xfrm rot="10800000">
            <a:off x="4643438" y="1571618"/>
            <a:ext cx="1071570" cy="1928826"/>
          </a:xfrm>
          <a:prstGeom prst="moon">
            <a:avLst>
              <a:gd name="adj" fmla="val 21584"/>
            </a:avLst>
          </a:prstGeom>
          <a:gradFill flip="none" rotWithShape="1">
            <a:gsLst>
              <a:gs pos="0">
                <a:srgbClr val="92D05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6" name="15 Rectángulo"/>
          <p:cNvSpPr/>
          <p:nvPr/>
        </p:nvSpPr>
        <p:spPr>
          <a:xfrm>
            <a:off x="-357222" y="-285770"/>
            <a:ext cx="9929882" cy="6072230"/>
          </a:xfrm>
          <a:prstGeom prst="rect">
            <a:avLst/>
          </a:prstGeom>
          <a:gradFill flip="none" rotWithShape="1">
            <a:gsLst>
              <a:gs pos="0">
                <a:srgbClr val="243315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xels-photo-2780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21379986">
            <a:off x="4355773" y="-22105"/>
            <a:ext cx="3850789" cy="2297446"/>
          </a:xfrm>
          <a:prstGeom prst="rect">
            <a:avLst/>
          </a:prstGeom>
          <a:effectLst/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205940" flipV="1">
            <a:off x="4356226" y="2577461"/>
            <a:ext cx="3918421" cy="2241888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0800000">
            <a:off x="642910" y="2462175"/>
            <a:ext cx="3857652" cy="221457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0800000" flipV="1">
            <a:off x="635121" y="0"/>
            <a:ext cx="3918421" cy="2348483"/>
          </a:xfrm>
          <a:prstGeom prst="rect">
            <a:avLst/>
          </a:prstGeom>
          <a:effectLst/>
        </p:spPr>
      </p:pic>
      <p:sp>
        <p:nvSpPr>
          <p:cNvPr id="7" name="6 Rectángulo"/>
          <p:cNvSpPr/>
          <p:nvPr/>
        </p:nvSpPr>
        <p:spPr>
          <a:xfrm>
            <a:off x="-357222" y="-285770"/>
            <a:ext cx="9929882" cy="6072230"/>
          </a:xfrm>
          <a:prstGeom prst="rect">
            <a:avLst/>
          </a:prstGeom>
          <a:gradFill flip="none" rotWithShape="1">
            <a:gsLst>
              <a:gs pos="0">
                <a:srgbClr val="243315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41102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isajes de nuestro planeta rios lagos montañas desiertos bosques grutas mar --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939232">
            <a:off x="2934507" y="1753074"/>
            <a:ext cx="3345162" cy="3423302"/>
          </a:xfrm>
          <a:prstGeom prst="teardrop">
            <a:avLst>
              <a:gd name="adj" fmla="val 146046"/>
            </a:avLst>
          </a:prstGeom>
          <a:gradFill flip="none" rotWithShape="1">
            <a:gsLst>
              <a:gs pos="62000">
                <a:schemeClr val="tx1">
                  <a:alpha val="51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Lágrima"/>
          <p:cNvSpPr/>
          <p:nvPr/>
        </p:nvSpPr>
        <p:spPr>
          <a:xfrm rot="18939232">
            <a:off x="2934508" y="1753074"/>
            <a:ext cx="3345162" cy="3423302"/>
          </a:xfrm>
          <a:prstGeom prst="teardrop">
            <a:avLst>
              <a:gd name="adj" fmla="val 146046"/>
            </a:avLst>
          </a:prstGeom>
          <a:gradFill flip="none" rotWithShape="1">
            <a:gsLst>
              <a:gs pos="62000">
                <a:schemeClr val="tx1">
                  <a:alpha val="51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357222" y="-285770"/>
            <a:ext cx="9929882" cy="6072230"/>
          </a:xfrm>
          <a:prstGeom prst="rect">
            <a:avLst/>
          </a:prstGeom>
          <a:gradFill flip="none" rotWithShape="1">
            <a:gsLst>
              <a:gs pos="0">
                <a:srgbClr val="243315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isajes de nuestro planeta rios lagos montañas desiertos bosques grutas mar----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3429006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rot="5400000">
            <a:off x="-35712" y="35712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rot="10800000">
            <a:off x="7358082" y="0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 rot="16200000">
            <a:off x="7393794" y="3393294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Triángulo rectángulo"/>
          <p:cNvSpPr/>
          <p:nvPr/>
        </p:nvSpPr>
        <p:spPr>
          <a:xfrm>
            <a:off x="285720" y="3143254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Triángulo rectángulo"/>
          <p:cNvSpPr/>
          <p:nvPr/>
        </p:nvSpPr>
        <p:spPr>
          <a:xfrm rot="5400000">
            <a:off x="250008" y="321446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Triángulo rectángulo"/>
          <p:cNvSpPr/>
          <p:nvPr/>
        </p:nvSpPr>
        <p:spPr>
          <a:xfrm rot="10800000">
            <a:off x="7072330" y="214296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Triángulo rectángulo"/>
          <p:cNvSpPr/>
          <p:nvPr/>
        </p:nvSpPr>
        <p:spPr>
          <a:xfrm rot="16200000">
            <a:off x="7179494" y="3178966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Triángulo rectángulo"/>
          <p:cNvSpPr/>
          <p:nvPr/>
        </p:nvSpPr>
        <p:spPr>
          <a:xfrm rot="5400000">
            <a:off x="607230" y="607216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Triángulo rectángulo"/>
          <p:cNvSpPr/>
          <p:nvPr/>
        </p:nvSpPr>
        <p:spPr>
          <a:xfrm rot="5400000">
            <a:off x="892950" y="892950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Triángulo rectángulo"/>
          <p:cNvSpPr/>
          <p:nvPr/>
        </p:nvSpPr>
        <p:spPr>
          <a:xfrm>
            <a:off x="642942" y="2928940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Triángulo rectángulo"/>
          <p:cNvSpPr/>
          <p:nvPr/>
        </p:nvSpPr>
        <p:spPr>
          <a:xfrm>
            <a:off x="928662" y="2643188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Triángulo rectángulo"/>
          <p:cNvSpPr/>
          <p:nvPr/>
        </p:nvSpPr>
        <p:spPr>
          <a:xfrm rot="16200000">
            <a:off x="6893742" y="2893214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Triángulo rectángulo"/>
          <p:cNvSpPr/>
          <p:nvPr/>
        </p:nvSpPr>
        <p:spPr>
          <a:xfrm rot="16200000">
            <a:off x="6607990" y="2607462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Triángulo rectángulo"/>
          <p:cNvSpPr/>
          <p:nvPr/>
        </p:nvSpPr>
        <p:spPr>
          <a:xfrm rot="10800000">
            <a:off x="6858016" y="500066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Triángulo rectángulo"/>
          <p:cNvSpPr/>
          <p:nvPr/>
        </p:nvSpPr>
        <p:spPr>
          <a:xfrm rot="10800000">
            <a:off x="6572264" y="714362"/>
            <a:ext cx="1785918" cy="171449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357222" y="-285770"/>
            <a:ext cx="9929882" cy="6072230"/>
          </a:xfrm>
          <a:prstGeom prst="rect">
            <a:avLst/>
          </a:prstGeom>
          <a:gradFill flip="none" rotWithShape="1">
            <a:gsLst>
              <a:gs pos="0">
                <a:srgbClr val="243315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41102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xels-photo-240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83762" y="1000114"/>
            <a:ext cx="1287810" cy="1733278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83762" y="2714626"/>
            <a:ext cx="1287810" cy="173327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1569614" y="1000114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1569614" y="2714626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784092" y="1000114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784092" y="2714626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4069944" y="1000114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4069944" y="2714626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5355860" y="1000114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5355860" y="2714626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6641712" y="1000114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6641712" y="2714626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7856190" y="1000114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7856190" y="2714626"/>
            <a:ext cx="1287810" cy="173327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357222" y="-285770"/>
            <a:ext cx="9929882" cy="6072230"/>
          </a:xfrm>
          <a:prstGeom prst="rect">
            <a:avLst/>
          </a:prstGeom>
          <a:gradFill flip="none" rotWithShape="1">
            <a:gsLst>
              <a:gs pos="0">
                <a:srgbClr val="243315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41102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xels-photo-212056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500431" y="-237620"/>
            <a:ext cx="2224020" cy="2786082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2239386">
            <a:off x="3113491" y="2523052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6429205">
            <a:off x="4976157" y="1557249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6874405">
            <a:off x="2256983" y="945998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3652518">
            <a:off x="4932376" y="590263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9515282">
            <a:off x="4075115" y="2810127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3786432">
            <a:off x="1955575" y="2189697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7842372">
            <a:off x="2065065" y="211646"/>
            <a:ext cx="2224020" cy="278608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357222" y="-285770"/>
            <a:ext cx="9929882" cy="6072230"/>
          </a:xfrm>
          <a:prstGeom prst="rect">
            <a:avLst/>
          </a:prstGeom>
          <a:gradFill flip="none" rotWithShape="1">
            <a:gsLst>
              <a:gs pos="0">
                <a:srgbClr val="243315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50000">
              <a:schemeClr val="accent2">
                <a:lumMod val="50000"/>
                <a:shade val="67500"/>
                <a:satMod val="115000"/>
              </a:schemeClr>
            </a:gs>
            <a:gs pos="100000">
              <a:schemeClr val="accent2">
                <a:lumMod val="50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xels-photo-248800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>
            <a:off x="0" y="107157"/>
            <a:ext cx="1857356" cy="2357454"/>
          </a:xfrm>
          <a:prstGeom prst="diamond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642942" y="53579"/>
            <a:ext cx="1857356" cy="2357454"/>
          </a:xfrm>
          <a:prstGeom prst="diamond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571636" y="0"/>
            <a:ext cx="1857356" cy="2357454"/>
          </a:xfrm>
          <a:prstGeom prst="diamond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571768" y="53579"/>
            <a:ext cx="1857356" cy="2357454"/>
          </a:xfrm>
          <a:prstGeom prst="diamond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429024" y="107157"/>
            <a:ext cx="1857356" cy="2357454"/>
          </a:xfrm>
          <a:prstGeom prst="diamond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4429156" y="53579"/>
            <a:ext cx="1857356" cy="2357454"/>
          </a:xfrm>
          <a:prstGeom prst="diamond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5143536" y="53579"/>
            <a:ext cx="1857356" cy="2357454"/>
          </a:xfrm>
          <a:prstGeom prst="diamond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6143668" y="53579"/>
            <a:ext cx="1857356" cy="2357454"/>
          </a:xfrm>
          <a:prstGeom prst="diamond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7286644" y="53579"/>
            <a:ext cx="1857356" cy="2357454"/>
          </a:xfrm>
          <a:prstGeom prst="diamond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357222" y="-285770"/>
            <a:ext cx="9929882" cy="6072230"/>
          </a:xfrm>
          <a:prstGeom prst="rect">
            <a:avLst/>
          </a:prstGeom>
          <a:gradFill flip="none" rotWithShape="1">
            <a:gsLst>
              <a:gs pos="0">
                <a:srgbClr val="243315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000"/>
                            </p:stCondLst>
                            <p:childTnLst>
                              <p:par>
                                <p:cTn id="98" presetID="19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xels-photo-219655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xtracto"/>
          <p:cNvSpPr/>
          <p:nvPr/>
        </p:nvSpPr>
        <p:spPr>
          <a:xfrm>
            <a:off x="857224" y="4357664"/>
            <a:ext cx="7358114" cy="785836"/>
          </a:xfrm>
          <a:prstGeom prst="flowChartExtract">
            <a:avLst/>
          </a:prstGeom>
          <a:gradFill flip="none" rotWithShape="1">
            <a:gsLst>
              <a:gs pos="74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Extracto"/>
          <p:cNvSpPr/>
          <p:nvPr/>
        </p:nvSpPr>
        <p:spPr>
          <a:xfrm rot="10800000">
            <a:off x="857224" y="0"/>
            <a:ext cx="7358114" cy="785800"/>
          </a:xfrm>
          <a:prstGeom prst="flowChartExtract">
            <a:avLst/>
          </a:prstGeom>
          <a:gradFill flip="none" rotWithShape="1">
            <a:gsLst>
              <a:gs pos="74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Extracto"/>
          <p:cNvSpPr/>
          <p:nvPr/>
        </p:nvSpPr>
        <p:spPr>
          <a:xfrm>
            <a:off x="857224" y="4143386"/>
            <a:ext cx="7358114" cy="785836"/>
          </a:xfrm>
          <a:prstGeom prst="flowChartExtract">
            <a:avLst/>
          </a:prstGeom>
          <a:gradFill flip="none" rotWithShape="1">
            <a:gsLst>
              <a:gs pos="74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Extracto"/>
          <p:cNvSpPr/>
          <p:nvPr/>
        </p:nvSpPr>
        <p:spPr>
          <a:xfrm>
            <a:off x="857224" y="3714758"/>
            <a:ext cx="7358114" cy="785836"/>
          </a:xfrm>
          <a:prstGeom prst="flowChartExtract">
            <a:avLst/>
          </a:prstGeom>
          <a:gradFill flip="none" rotWithShape="1">
            <a:gsLst>
              <a:gs pos="74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Extracto"/>
          <p:cNvSpPr/>
          <p:nvPr/>
        </p:nvSpPr>
        <p:spPr>
          <a:xfrm>
            <a:off x="857224" y="3286130"/>
            <a:ext cx="7358114" cy="785836"/>
          </a:xfrm>
          <a:prstGeom prst="flowChartExtract">
            <a:avLst/>
          </a:prstGeom>
          <a:gradFill flip="none" rotWithShape="1">
            <a:gsLst>
              <a:gs pos="74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Extracto"/>
          <p:cNvSpPr/>
          <p:nvPr/>
        </p:nvSpPr>
        <p:spPr>
          <a:xfrm rot="10800000">
            <a:off x="857224" y="357190"/>
            <a:ext cx="7358114" cy="785800"/>
          </a:xfrm>
          <a:prstGeom prst="flowChartExtract">
            <a:avLst/>
          </a:prstGeom>
          <a:gradFill flip="none" rotWithShape="1">
            <a:gsLst>
              <a:gs pos="74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Extracto"/>
          <p:cNvSpPr/>
          <p:nvPr/>
        </p:nvSpPr>
        <p:spPr>
          <a:xfrm rot="10800000">
            <a:off x="857224" y="785818"/>
            <a:ext cx="7358114" cy="785800"/>
          </a:xfrm>
          <a:prstGeom prst="flowChartExtract">
            <a:avLst/>
          </a:prstGeom>
          <a:gradFill flip="none" rotWithShape="1">
            <a:gsLst>
              <a:gs pos="74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Extracto"/>
          <p:cNvSpPr/>
          <p:nvPr/>
        </p:nvSpPr>
        <p:spPr>
          <a:xfrm rot="10800000">
            <a:off x="857224" y="1214446"/>
            <a:ext cx="7358114" cy="785800"/>
          </a:xfrm>
          <a:prstGeom prst="flowChartExtract">
            <a:avLst/>
          </a:prstGeom>
          <a:gradFill flip="none" rotWithShape="1">
            <a:gsLst>
              <a:gs pos="74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Extracto"/>
          <p:cNvSpPr/>
          <p:nvPr/>
        </p:nvSpPr>
        <p:spPr>
          <a:xfrm rot="10800000">
            <a:off x="857224" y="1643074"/>
            <a:ext cx="7358114" cy="785800"/>
          </a:xfrm>
          <a:prstGeom prst="flowChartExtract">
            <a:avLst/>
          </a:prstGeom>
          <a:gradFill flip="none" rotWithShape="1">
            <a:gsLst>
              <a:gs pos="74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Extracto"/>
          <p:cNvSpPr/>
          <p:nvPr/>
        </p:nvSpPr>
        <p:spPr>
          <a:xfrm>
            <a:off x="857224" y="2857502"/>
            <a:ext cx="7358114" cy="785836"/>
          </a:xfrm>
          <a:prstGeom prst="flowChartExtract">
            <a:avLst/>
          </a:prstGeom>
          <a:gradFill flip="none" rotWithShape="1">
            <a:gsLst>
              <a:gs pos="74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3" name="12 Imagen" descr="cooltext23487254498991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834396">
            <a:off x="2381525" y="3430249"/>
            <a:ext cx="1789939" cy="790903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357222" y="-285770"/>
            <a:ext cx="9929882" cy="6072230"/>
          </a:xfrm>
          <a:prstGeom prst="rect">
            <a:avLst/>
          </a:prstGeom>
          <a:gradFill flip="none" rotWithShape="1">
            <a:gsLst>
              <a:gs pos="0">
                <a:srgbClr val="243315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3000"/>
                            </p:stCondLst>
                            <p:childTnLst>
                              <p:par>
                                <p:cTn id="16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33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174</cp:revision>
  <dcterms:created xsi:type="dcterms:W3CDTF">2017-03-08T15:01:19Z</dcterms:created>
  <dcterms:modified xsi:type="dcterms:W3CDTF">2017-03-08T21:21:30Z</dcterms:modified>
</cp:coreProperties>
</file>